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6" r:id="rId3"/>
    <p:sldId id="285" r:id="rId4"/>
    <p:sldId id="286" r:id="rId5"/>
    <p:sldId id="287" r:id="rId6"/>
    <p:sldId id="298" r:id="rId7"/>
    <p:sldId id="288" r:id="rId8"/>
    <p:sldId id="289" r:id="rId9"/>
    <p:sldId id="290" r:id="rId10"/>
    <p:sldId id="291" r:id="rId11"/>
    <p:sldId id="292" r:id="rId12"/>
    <p:sldId id="299" r:id="rId13"/>
    <p:sldId id="293" r:id="rId14"/>
    <p:sldId id="294" r:id="rId15"/>
    <p:sldId id="29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2" d="100"/>
          <a:sy n="112" d="100"/>
        </p:scale>
        <p:origin x="-158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solidFill>
                  <a:schemeClr val="accent1">
                    <a:lumMod val="50000"/>
                  </a:schemeClr>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9/10/2013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9/10/2013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accent1">
                    <a:lumMod val="50000"/>
                  </a:schemeClr>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defRPr sz="2400">
                <a:solidFill>
                  <a:schemeClr val="bg2">
                    <a:lumMod val="10000"/>
                  </a:schemeClr>
                </a:solidFill>
              </a:defRPr>
            </a:lvl1pPr>
            <a:lvl2pPr>
              <a:defRPr sz="2000">
                <a:solidFill>
                  <a:schemeClr val="accent2">
                    <a:lumMod val="75000"/>
                  </a:schemeClr>
                </a:solidFill>
              </a:defRPr>
            </a:lvl2pPr>
            <a:lvl3pPr>
              <a:defRPr sz="1800">
                <a:solidFill>
                  <a:schemeClr val="accent1"/>
                </a:solidFill>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9/10/2013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9/10/2013</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9/10/2013</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9/10/2013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9/10/2013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09800"/>
            <a:ext cx="8534400" cy="1828800"/>
          </a:xfrm>
        </p:spPr>
        <p:txBody>
          <a:bodyPr>
            <a:normAutofit fontScale="90000"/>
          </a:bodyPr>
          <a:lstStyle/>
          <a:p>
            <a:r>
              <a:rPr lang="en-US" dirty="0" smtClean="0"/>
              <a:t>Human Factors Engineering:</a:t>
            </a:r>
            <a:br>
              <a:rPr lang="en-US" dirty="0" smtClean="0"/>
            </a:br>
            <a:r>
              <a:rPr lang="en-US" dirty="0" smtClean="0"/>
              <a:t>Design of Medical Devices</a:t>
            </a:r>
            <a:r>
              <a:rPr lang="en-US" dirty="0"/>
              <a:t/>
            </a:r>
            <a:br>
              <a:rPr lang="en-US" dirty="0"/>
            </a:br>
            <a:r>
              <a:rPr lang="en-US" dirty="0">
                <a:solidFill>
                  <a:srgbClr val="C00000"/>
                </a:solidFill>
              </a:rPr>
              <a:t>Anthropometry and Biomechanics</a:t>
            </a:r>
          </a:p>
        </p:txBody>
      </p:sp>
      <p:sp>
        <p:nvSpPr>
          <p:cNvPr id="3" name="Subtitle 2"/>
          <p:cNvSpPr>
            <a:spLocks noGrp="1"/>
          </p:cNvSpPr>
          <p:nvPr>
            <p:ph type="subTitle" idx="1"/>
          </p:nvPr>
        </p:nvSpPr>
        <p:spPr/>
        <p:txBody>
          <a:bodyPr/>
          <a:lstStyle/>
          <a:p>
            <a:r>
              <a:rPr lang="en-US" dirty="0"/>
              <a:t>Prof. </a:t>
            </a:r>
            <a:r>
              <a:rPr lang="en-US"/>
              <a:t>Yasser Mostafa Kadah – www.k-space.org</a:t>
            </a:r>
            <a:endParaRPr lang="en-US" dirty="0"/>
          </a:p>
        </p:txBody>
      </p:sp>
      <p:pic>
        <p:nvPicPr>
          <p:cNvPr id="1026" name="Picture 2" descr="C:\Documents and Settings\YASSER.YMK\My Documents\Cairo Univ Logo\logo_reduced.jpg"/>
          <p:cNvPicPr>
            <a:picLocks noChangeAspect="1" noChangeArrowheads="1"/>
          </p:cNvPicPr>
          <p:nvPr/>
        </p:nvPicPr>
        <p:blipFill>
          <a:blip r:embed="rId2" cstate="print"/>
          <a:srcRect/>
          <a:stretch>
            <a:fillRect/>
          </a:stretch>
        </p:blipFill>
        <p:spPr bwMode="auto">
          <a:xfrm>
            <a:off x="4114800" y="533400"/>
            <a:ext cx="966788" cy="11906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a:t>
            </a:r>
            <a:endParaRPr lang="en-US" dirty="0"/>
          </a:p>
        </p:txBody>
      </p:sp>
      <p:sp>
        <p:nvSpPr>
          <p:cNvPr id="3" name="Content Placeholder 2"/>
          <p:cNvSpPr>
            <a:spLocks noGrp="1"/>
          </p:cNvSpPr>
          <p:nvPr>
            <p:ph sz="quarter" idx="1"/>
          </p:nvPr>
        </p:nvSpPr>
        <p:spPr/>
        <p:txBody>
          <a:bodyPr>
            <a:normAutofit/>
          </a:bodyPr>
          <a:lstStyle/>
          <a:p>
            <a:r>
              <a:rPr lang="en-US" dirty="0" smtClean="0"/>
              <a:t>Several factors could </a:t>
            </a:r>
            <a:r>
              <a:rPr lang="en-US" dirty="0"/>
              <a:t>affect the user’s strength </a:t>
            </a:r>
            <a:r>
              <a:rPr lang="en-US" dirty="0" smtClean="0"/>
              <a:t>potential</a:t>
            </a:r>
          </a:p>
          <a:p>
            <a:pPr lvl="1"/>
            <a:r>
              <a:rPr lang="en-US" dirty="0" smtClean="0"/>
              <a:t>Factors </a:t>
            </a:r>
            <a:r>
              <a:rPr lang="en-US" dirty="0"/>
              <a:t>include (but are not limited to) age, gender</a:t>
            </a:r>
            <a:r>
              <a:rPr lang="en-US" dirty="0" smtClean="0"/>
              <a:t>, health </a:t>
            </a:r>
            <a:r>
              <a:rPr lang="en-US" dirty="0"/>
              <a:t>status, body part, body-part position, direction of exertion, whether the exertion is applied statically </a:t>
            </a:r>
            <a:r>
              <a:rPr lang="en-US" dirty="0" smtClean="0"/>
              <a:t>or dynamically</a:t>
            </a:r>
            <a:r>
              <a:rPr lang="en-US" dirty="0"/>
              <a:t>, posture, and environmental </a:t>
            </a:r>
            <a:r>
              <a:rPr lang="en-US" dirty="0" smtClean="0"/>
              <a:t>issues</a:t>
            </a:r>
            <a:endParaRPr lang="en-US" dirty="0"/>
          </a:p>
          <a:p>
            <a:r>
              <a:rPr lang="en-US" dirty="0" smtClean="0"/>
              <a:t>It </a:t>
            </a:r>
            <a:r>
              <a:rPr lang="en-US" dirty="0"/>
              <a:t>is seldom appropriate to expect people to exert their maximum strength, which is what the data </a:t>
            </a:r>
            <a:r>
              <a:rPr lang="en-US" dirty="0" smtClean="0"/>
              <a:t>reported describe </a:t>
            </a:r>
          </a:p>
          <a:p>
            <a:pPr lvl="1"/>
            <a:r>
              <a:rPr lang="en-US" dirty="0" smtClean="0"/>
              <a:t>A </a:t>
            </a:r>
            <a:r>
              <a:rPr lang="en-US" dirty="0"/>
              <a:t>common rule of thumb to avoid complaint is to keep the required force below one-third </a:t>
            </a:r>
            <a:r>
              <a:rPr lang="en-US" dirty="0" smtClean="0"/>
              <a:t>of maximum strength</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3991711"/>
      </p:ext>
    </p:extLst>
  </p:cSld>
  <p:clrMapOvr>
    <a:masterClrMapping/>
  </p:clrMapOvr>
  <mc:AlternateContent xmlns:mc="http://schemas.openxmlformats.org/markup-compatibility/2006">
    <mc:Choice xmlns:p14="http://schemas.microsoft.com/office/powerpoint/2010/main" Requires="p14">
      <p:transition spd="slow" p14:dur="2000" advTm="137215"/>
    </mc:Choice>
    <mc:Fallback>
      <p:transition spd="slow" advTm="13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551" x="2952750" y="2114550"/>
          <p14:tracePt t="17800" x="2946400" y="2108200"/>
          <p14:tracePt t="17808" x="2870200" y="2108200"/>
          <p14:tracePt t="17824" x="2794000" y="2108200"/>
          <p14:tracePt t="17840" x="2736850" y="2108200"/>
          <p14:tracePt t="17845" x="2654300" y="2108200"/>
          <p14:tracePt t="17864" x="2590800" y="2108200"/>
          <p14:tracePt t="17880" x="2527300" y="2108200"/>
          <p14:tracePt t="17896" x="2482850" y="2108200"/>
          <p14:tracePt t="17912" x="2444750" y="2108200"/>
          <p14:tracePt t="17928" x="2406650" y="2108200"/>
          <p14:tracePt t="17942" x="2387600" y="2108200"/>
          <p14:tracePt t="17959" x="2368550" y="2108200"/>
          <p14:tracePt t="17959" x="2355850" y="2108200"/>
          <p14:tracePt t="17977" x="2330450" y="2108200"/>
          <p14:tracePt t="17993" x="2298700" y="2108200"/>
          <p14:tracePt t="18009" x="2273300" y="2108200"/>
          <p14:tracePt t="18026" x="2247900" y="2108200"/>
          <p14:tracePt t="18042" x="2216150" y="2108200"/>
          <p14:tracePt t="18059" x="2190750" y="2108200"/>
          <p14:tracePt t="18076" x="2159000" y="2108200"/>
          <p14:tracePt t="18092" x="2120900" y="2108200"/>
          <p14:tracePt t="18109" x="2089150" y="2108200"/>
          <p14:tracePt t="18126" x="2063750" y="2108200"/>
          <p14:tracePt t="18142" x="2025650" y="2108200"/>
          <p14:tracePt t="18159" x="1974850" y="2108200"/>
          <p14:tracePt t="18159" x="1949450" y="2108200"/>
          <p14:tracePt t="18177" x="1898650" y="2108200"/>
          <p14:tracePt t="18193" x="1828800" y="2108200"/>
          <p14:tracePt t="18209" x="1765300" y="2108200"/>
          <p14:tracePt t="18226" x="1701800" y="2108200"/>
          <p14:tracePt t="18243" x="1651000" y="2108200"/>
          <p14:tracePt t="18259" x="1587500" y="2108200"/>
          <p14:tracePt t="18276" x="1549400" y="2108200"/>
          <p14:tracePt t="18292" x="1511300" y="2108200"/>
          <p14:tracePt t="18309" x="1479550" y="2108200"/>
          <p14:tracePt t="18326" x="1460500" y="2108200"/>
          <p14:tracePt t="18343" x="1435100" y="2108200"/>
          <p14:tracePt t="18359" x="1409700" y="2108200"/>
          <p14:tracePt t="18376" x="1390650" y="2108200"/>
          <p14:tracePt t="18392" x="1371600" y="2108200"/>
          <p14:tracePt t="18409" x="1358900" y="2108200"/>
          <p14:tracePt t="18655" x="1384300" y="2108200"/>
          <p14:tracePt t="18672" x="1428750" y="2114550"/>
          <p14:tracePt t="18680" x="1485900" y="2120900"/>
          <p14:tracePt t="18688" x="1524000" y="2120900"/>
          <p14:tracePt t="18696" x="1612900" y="2127250"/>
          <p14:tracePt t="18709" x="1701800" y="2127250"/>
          <p14:tracePt t="18726" x="1784350" y="2127250"/>
          <p14:tracePt t="18743" x="1860550" y="2127250"/>
          <p14:tracePt t="18759" x="1930400" y="2127250"/>
          <p14:tracePt t="18759" x="1968500" y="2127250"/>
          <p14:tracePt t="18776" x="2012950" y="2127250"/>
          <p14:tracePt t="18792" x="2051050" y="2127250"/>
          <p14:tracePt t="18809" x="2082800" y="2127250"/>
          <p14:tracePt t="18825" x="2089150" y="2127250"/>
          <p14:tracePt t="21369" x="2076450" y="2139950"/>
          <p14:tracePt t="21377" x="2051050" y="2159000"/>
          <p14:tracePt t="21377" x="2012950" y="2184400"/>
          <p14:tracePt t="21393" x="1949450" y="2241550"/>
          <p14:tracePt t="21410" x="1917700" y="2273300"/>
          <p14:tracePt t="21410" x="1854200" y="2336800"/>
          <p14:tracePt t="21426" x="1822450" y="2374900"/>
          <p14:tracePt t="21443" x="1803400" y="2400300"/>
          <p14:tracePt t="21460" x="1797050" y="2419350"/>
          <p14:tracePt t="21477" x="1790700" y="2425700"/>
          <p14:tracePt t="21493" x="1784350" y="2432050"/>
          <p14:tracePt t="21649" x="1784350" y="2438400"/>
          <p14:tracePt t="21801" x="1784350" y="2444750"/>
          <p14:tracePt t="21809" x="1790700" y="2444750"/>
          <p14:tracePt t="21817" x="1803400" y="2451100"/>
          <p14:tracePt t="21836" x="1816100" y="2451100"/>
          <p14:tracePt t="21837" x="1828800" y="2451100"/>
          <p14:tracePt t="21843" x="1860550" y="2451100"/>
          <p14:tracePt t="21860" x="1892300" y="2451100"/>
          <p14:tracePt t="21877" x="1917700" y="2451100"/>
          <p14:tracePt t="21893" x="1949450" y="2451100"/>
          <p14:tracePt t="21910" x="1987550" y="2451100"/>
          <p14:tracePt t="21926" x="2032000" y="2451100"/>
          <p14:tracePt t="21943" x="2095500" y="2451100"/>
          <p14:tracePt t="21959" x="2159000" y="2451100"/>
          <p14:tracePt t="21959" x="2190750" y="2451100"/>
          <p14:tracePt t="21977" x="2247900" y="2451100"/>
          <p14:tracePt t="21993" x="2298700" y="2451100"/>
          <p14:tracePt t="22010" x="2355850" y="2451100"/>
          <p14:tracePt t="22026" x="2406650" y="2451100"/>
          <p14:tracePt t="22043" x="2457450" y="2451100"/>
          <p14:tracePt t="22060" x="2514600" y="2451100"/>
          <p14:tracePt t="22076" x="2552700" y="2451100"/>
          <p14:tracePt t="22093" x="2584450" y="2451100"/>
          <p14:tracePt t="22110" x="2616200" y="2451100"/>
          <p14:tracePt t="22127" x="2641600" y="2451100"/>
          <p14:tracePt t="22143" x="2667000" y="2451100"/>
          <p14:tracePt t="22160" x="2686050" y="2451100"/>
          <p14:tracePt t="22160" x="2692400" y="2451100"/>
          <p14:tracePt t="22177" x="2711450" y="2451100"/>
          <p14:tracePt t="22193" x="2730500" y="2451100"/>
          <p14:tracePt t="22209" x="2749550" y="2451100"/>
          <p14:tracePt t="22226" x="2774950" y="2451100"/>
          <p14:tracePt t="22243" x="2819400" y="2451100"/>
          <p14:tracePt t="22260" x="2863850" y="2451100"/>
          <p14:tracePt t="22276" x="2921000" y="2451100"/>
          <p14:tracePt t="22293" x="3003550" y="2451100"/>
          <p14:tracePt t="22310" x="3067050" y="2451100"/>
          <p14:tracePt t="22326" x="3136900" y="2451100"/>
          <p14:tracePt t="22343" x="3213100" y="2451100"/>
          <p14:tracePt t="22360" x="3276600" y="2451100"/>
          <p14:tracePt t="22360" x="3295650" y="2451100"/>
          <p14:tracePt t="22377" x="3340100" y="2451100"/>
          <p14:tracePt t="22393" x="3397250" y="2451100"/>
          <p14:tracePt t="22410" x="3441700" y="2451100"/>
          <p14:tracePt t="22426" x="3479800" y="2451100"/>
          <p14:tracePt t="22443" x="3517900" y="2444750"/>
          <p14:tracePt t="22460" x="3549650" y="2444750"/>
          <p14:tracePt t="22476" x="3568700" y="2444750"/>
          <p14:tracePt t="22493" x="3581400" y="2444750"/>
          <p14:tracePt t="22510" x="3594100" y="2438400"/>
          <p14:tracePt t="22527" x="3600450" y="2438400"/>
          <p14:tracePt t="22561" x="3606800" y="2438400"/>
          <p14:tracePt t="22737" x="3619500" y="2438400"/>
          <p14:tracePt t="22745" x="3644900" y="2438400"/>
          <p14:tracePt t="22753" x="3670300" y="2438400"/>
          <p14:tracePt t="22760" x="3733800" y="2438400"/>
          <p14:tracePt t="22776" x="3822700" y="2425700"/>
          <p14:tracePt t="22793" x="3879850" y="2419350"/>
          <p14:tracePt t="22810" x="3943350" y="2419350"/>
          <p14:tracePt t="22827" x="4013200" y="2419350"/>
          <p14:tracePt t="22843" x="4064000" y="2419350"/>
          <p14:tracePt t="22860" x="4133850" y="2419350"/>
          <p14:tracePt t="22876" x="4191000" y="2419350"/>
          <p14:tracePt t="22893" x="4254500" y="2419350"/>
          <p14:tracePt t="22909" x="4324350" y="2413000"/>
          <p14:tracePt t="22927" x="4387850" y="2400300"/>
          <p14:tracePt t="22943" x="4457700" y="2387600"/>
          <p14:tracePt t="22960" x="4552950" y="2374900"/>
          <p14:tracePt t="22976" x="4711700" y="2355850"/>
          <p14:tracePt t="22993" x="4826000" y="2336800"/>
          <p14:tracePt t="23010" x="4914900" y="2330450"/>
          <p14:tracePt t="23027" x="4984750" y="2330450"/>
          <p14:tracePt t="23043" x="5016500" y="2330450"/>
          <p14:tracePt t="23060" x="5035550" y="2330450"/>
          <p14:tracePt t="23076" x="5041900" y="2330450"/>
          <p14:tracePt t="23161" x="5054600" y="2330450"/>
          <p14:tracePt t="23170" x="5080000" y="2330450"/>
          <p14:tracePt t="23177" x="5143500" y="2330450"/>
          <p14:tracePt t="23193" x="5194300" y="2330450"/>
          <p14:tracePt t="23194" x="5308600" y="2336800"/>
          <p14:tracePt t="23209" x="5435600" y="2355850"/>
          <p14:tracePt t="23226" x="5530850" y="2368550"/>
          <p14:tracePt t="23242" x="5588000" y="2381250"/>
          <p14:tracePt t="23259" x="5613400" y="2381250"/>
          <p14:tracePt t="23276" x="5613400" y="2387600"/>
          <p14:tracePt t="23433" x="5607050" y="2393950"/>
          <p14:tracePt t="23441" x="5594350" y="2400300"/>
          <p14:tracePt t="23449" x="5568950" y="2413000"/>
          <p14:tracePt t="23460" x="5537200" y="2419350"/>
          <p14:tracePt t="23476" x="5518150" y="2432050"/>
          <p14:tracePt t="23493" x="5492750" y="2438400"/>
          <p14:tracePt t="23509" x="5473700" y="2438400"/>
          <p14:tracePt t="23526" x="5461000" y="2438400"/>
          <p14:tracePt t="23543" x="5454650" y="2438400"/>
          <p14:tracePt t="23577" x="5448300" y="2438400"/>
          <p14:tracePt t="23601" x="5441950" y="2438400"/>
          <p14:tracePt t="23618" x="5435600" y="2438400"/>
          <p14:tracePt t="23633" x="5429250" y="2438400"/>
          <p14:tracePt t="23640" x="5422900" y="2438400"/>
          <p14:tracePt t="23647" x="5403850" y="2438400"/>
          <p14:tracePt t="23660" x="5391150" y="2438400"/>
          <p14:tracePt t="23676" x="5365750" y="2438400"/>
          <p14:tracePt t="23693" x="5353050" y="2438400"/>
          <p14:tracePt t="23710" x="5346700" y="2438400"/>
          <p14:tracePt t="23937" x="5359400" y="2438400"/>
          <p14:tracePt t="23945" x="5391150" y="2444750"/>
          <p14:tracePt t="23952" x="5416550" y="2444750"/>
          <p14:tracePt t="23960" x="5505450" y="2463800"/>
          <p14:tracePt t="23977" x="5556250" y="2470150"/>
          <p14:tracePt t="23993" x="5607050" y="2476500"/>
          <p14:tracePt t="24010" x="5638800" y="2476500"/>
          <p14:tracePt t="24026" x="5670550" y="2482850"/>
          <p14:tracePt t="24043" x="5689600" y="2489200"/>
          <p14:tracePt t="24060" x="5721350" y="2489200"/>
          <p14:tracePt t="24076" x="5759450" y="2495550"/>
          <p14:tracePt t="24093" x="5803900" y="2501900"/>
          <p14:tracePt t="24109" x="5861050" y="2514600"/>
          <p14:tracePt t="24126" x="5905500" y="2520950"/>
          <p14:tracePt t="24143" x="5962650" y="2527300"/>
          <p14:tracePt t="24159" x="6038850" y="2527300"/>
          <p14:tracePt t="24178" x="6064250" y="2527300"/>
          <p14:tracePt t="24193" x="6096000" y="2527300"/>
          <p14:tracePt t="24210" x="6108700" y="2527300"/>
          <p14:tracePt t="24226" x="6121400" y="2527300"/>
          <p14:tracePt t="24243" x="6127750" y="2527300"/>
          <p14:tracePt t="24260" x="6134100" y="2527300"/>
          <p14:tracePt t="24297" x="6140450" y="2527300"/>
          <p14:tracePt t="24329" x="6146800" y="2527300"/>
          <p14:tracePt t="24337" x="6153150" y="2527300"/>
          <p14:tracePt t="24361" x="6159500" y="2527300"/>
          <p14:tracePt t="24369" x="6165850" y="2527300"/>
          <p14:tracePt t="24377" x="6172200" y="2527300"/>
          <p14:tracePt t="24378" x="6178550" y="2527300"/>
          <p14:tracePt t="24393" x="6191250" y="2527300"/>
          <p14:tracePt t="24410" x="6197600" y="2527300"/>
          <p14:tracePt t="24426" x="6216650" y="2527300"/>
          <p14:tracePt t="24443" x="6235700" y="2520950"/>
          <p14:tracePt t="24460" x="6248400" y="2514600"/>
          <p14:tracePt t="24476" x="6267450" y="2508250"/>
          <p14:tracePt t="24493" x="6292850" y="2501900"/>
          <p14:tracePt t="24510" x="6318250" y="2482850"/>
          <p14:tracePt t="24545" x="6324600" y="2482850"/>
          <p14:tracePt t="24546" x="6324600" y="2476500"/>
          <p14:tracePt t="24559" x="6337300" y="2470150"/>
          <p14:tracePt t="24801" x="6330950" y="2470150"/>
          <p14:tracePt t="24809" x="6311900" y="2470150"/>
          <p14:tracePt t="24809" x="6286500" y="2470150"/>
          <p14:tracePt t="24826" x="6254750" y="2463800"/>
          <p14:tracePt t="24832" x="6210300" y="2457450"/>
          <p14:tracePt t="24843" x="6165850" y="2457450"/>
          <p14:tracePt t="24859" x="6140450" y="2451100"/>
          <p14:tracePt t="24876" x="6121400" y="2451100"/>
          <p14:tracePt t="24893" x="6108700" y="2451100"/>
          <p14:tracePt t="24909" x="6089650" y="2451100"/>
          <p14:tracePt t="24926" x="6076950" y="2451100"/>
          <p14:tracePt t="24943" x="6057900" y="2451100"/>
          <p14:tracePt t="24960" x="6026150" y="2444750"/>
          <p14:tracePt t="24977" x="6007100" y="2444750"/>
          <p14:tracePt t="24993" x="5969000" y="2444750"/>
          <p14:tracePt t="25010" x="5956300" y="2438400"/>
          <p14:tracePt t="25026" x="5924550" y="2438400"/>
          <p14:tracePt t="25043" x="5905500" y="2438400"/>
          <p14:tracePt t="25059" x="5886450" y="2438400"/>
          <p14:tracePt t="25077" x="5861050" y="2432050"/>
          <p14:tracePt t="25093" x="5848350" y="2432050"/>
          <p14:tracePt t="25110" x="5835650" y="2432050"/>
          <p14:tracePt t="25442" x="5854700" y="2432050"/>
          <p14:tracePt t="25449" x="5886450" y="2432050"/>
          <p14:tracePt t="25457" x="5924550" y="2432050"/>
          <p14:tracePt t="25463" x="6013450" y="2432050"/>
          <p14:tracePt t="25476" x="6089650" y="2432050"/>
          <p14:tracePt t="25493" x="6153150" y="2432050"/>
          <p14:tracePt t="25509" x="6191250" y="2432050"/>
          <p14:tracePt t="25526" x="6216650" y="2432050"/>
          <p14:tracePt t="25543" x="6235700" y="2432050"/>
          <p14:tracePt t="25559" x="6254750" y="2432050"/>
          <p14:tracePt t="25578" x="6261100" y="2432050"/>
          <p14:tracePt t="25657" x="6267450" y="2432050"/>
          <p14:tracePt t="25745" x="6273800" y="2432050"/>
          <p14:tracePt t="25753" x="6280150" y="2432050"/>
          <p14:tracePt t="25753" x="6286500" y="2432050"/>
          <p14:tracePt t="25776" x="6299200" y="2432050"/>
          <p14:tracePt t="25793" x="6305550" y="2432050"/>
          <p14:tracePt t="25809" x="6311900" y="2432050"/>
          <p14:tracePt t="25825" x="6318250" y="2432050"/>
          <p14:tracePt t="26257" x="6305550" y="2432050"/>
          <p14:tracePt t="26265" x="6280150" y="2432050"/>
          <p14:tracePt t="26276" x="6254750" y="2432050"/>
          <p14:tracePt t="26280" x="6197600" y="2432050"/>
          <p14:tracePt t="26293" x="6140450" y="2432050"/>
          <p14:tracePt t="26309" x="6089650" y="2432050"/>
          <p14:tracePt t="26326" x="6051550" y="2425700"/>
          <p14:tracePt t="26343" x="6032500" y="2425700"/>
          <p14:tracePt t="26359" x="6019800" y="2425700"/>
          <p14:tracePt t="26376" x="6000750" y="2425700"/>
          <p14:tracePt t="26393" x="5994400" y="2425700"/>
          <p14:tracePt t="26409" x="5988050" y="2419350"/>
          <p14:tracePt t="26426" x="5981700" y="2419350"/>
          <p14:tracePt t="26443" x="5969000" y="2413000"/>
          <p14:tracePt t="26460" x="5962650" y="2413000"/>
          <p14:tracePt t="26476" x="5949950" y="2413000"/>
          <p14:tracePt t="26493" x="5943600" y="2413000"/>
          <p14:tracePt t="26509" x="5937250" y="2413000"/>
          <p14:tracePt t="26526" x="5930900" y="2413000"/>
          <p14:tracePt t="26585" x="5924550" y="2413000"/>
          <p14:tracePt t="26625" x="5924550" y="2406650"/>
          <p14:tracePt t="26905" x="5930900" y="2406650"/>
          <p14:tracePt t="26912" x="5937250" y="2406650"/>
          <p14:tracePt t="26915" x="5943600" y="2406650"/>
          <p14:tracePt t="26927" x="5956300" y="2406650"/>
          <p14:tracePt t="26943" x="5981700" y="2406650"/>
          <p14:tracePt t="26960" x="6026150" y="2406650"/>
          <p14:tracePt t="26977" x="6083300" y="2406650"/>
          <p14:tracePt t="26993" x="6134100" y="2406650"/>
          <p14:tracePt t="27009" x="6197600" y="2406650"/>
          <p14:tracePt t="27026" x="6261100" y="2406650"/>
          <p14:tracePt t="27043" x="6311900" y="2406650"/>
          <p14:tracePt t="27059" x="6362700" y="2406650"/>
          <p14:tracePt t="27076" x="6419850" y="2406650"/>
          <p14:tracePt t="27093" x="6464300" y="2406650"/>
          <p14:tracePt t="27109" x="6502400" y="2406650"/>
          <p14:tracePt t="27126" x="6540500" y="2406650"/>
          <p14:tracePt t="27143" x="6578600" y="2400300"/>
          <p14:tracePt t="27160" x="6610350" y="2400300"/>
          <p14:tracePt t="27176" x="6667500" y="2400300"/>
          <p14:tracePt t="27193" x="6705600" y="2400300"/>
          <p14:tracePt t="27210" x="6743700" y="2400300"/>
          <p14:tracePt t="27226" x="6775450" y="2400300"/>
          <p14:tracePt t="27243" x="6807200" y="2400300"/>
          <p14:tracePt t="27260" x="6832600" y="2400300"/>
          <p14:tracePt t="27277" x="6851650" y="2400300"/>
          <p14:tracePt t="27293" x="6864350" y="2400300"/>
          <p14:tracePt t="27310" x="6870700" y="2400300"/>
          <p14:tracePt t="27465" x="6877050" y="2393950"/>
          <p14:tracePt t="27545" x="6870700" y="2393950"/>
          <p14:tracePt t="27552" x="6864350" y="2393950"/>
          <p14:tracePt t="27561" x="6858000" y="2393950"/>
          <p14:tracePt t="27577" x="6838950" y="2393950"/>
          <p14:tracePt t="27593" x="6826250" y="2393950"/>
          <p14:tracePt t="27595" x="6819900" y="2393950"/>
          <p14:tracePt t="27610" x="6813550" y="2400300"/>
          <p14:tracePt t="27793" x="6826250" y="2400300"/>
          <p14:tracePt t="27801" x="6851650" y="2400300"/>
          <p14:tracePt t="27809" x="6883400" y="2400300"/>
          <p14:tracePt t="27810" x="6972300" y="2400300"/>
          <p14:tracePt t="27826" x="7061200" y="2400300"/>
          <p14:tracePt t="27843" x="7156450" y="2400300"/>
          <p14:tracePt t="27859" x="7245350" y="2400300"/>
          <p14:tracePt t="27876" x="7327900" y="2400300"/>
          <p14:tracePt t="27893" x="7404100" y="2400300"/>
          <p14:tracePt t="27909" x="7454900" y="2400300"/>
          <p14:tracePt t="27926" x="7493000" y="2400300"/>
          <p14:tracePt t="27943" x="7524750" y="2400300"/>
          <p14:tracePt t="27959" x="7569200" y="2400300"/>
          <p14:tracePt t="27977" x="7588250" y="2400300"/>
          <p14:tracePt t="27993" x="7613650" y="2400300"/>
          <p14:tracePt t="28010" x="7620000" y="2400300"/>
          <p14:tracePt t="30304" x="7626350" y="2400300"/>
          <p14:tracePt t="30319" x="7696200" y="2400300"/>
          <p14:tracePt t="30320" x="7766050" y="2400300"/>
          <p14:tracePt t="30326" x="7861300" y="2406650"/>
          <p14:tracePt t="30343" x="7924800" y="2413000"/>
          <p14:tracePt t="30359" x="7988300" y="2419350"/>
          <p14:tracePt t="30377" x="8013700" y="2419350"/>
          <p14:tracePt t="30393" x="8032750" y="2419350"/>
          <p14:tracePt t="30409" x="8051800" y="2419350"/>
          <p14:tracePt t="30426" x="8064500" y="2419350"/>
          <p14:tracePt t="30442" x="8077200" y="2419350"/>
          <p14:tracePt t="30459" x="8083550" y="2419350"/>
          <p14:tracePt t="30476" x="8089900" y="2419350"/>
          <p14:tracePt t="31512" x="8096250" y="2419350"/>
          <p14:tracePt t="31520" x="8102600" y="2419350"/>
          <p14:tracePt t="31536" x="8108950" y="2419350"/>
          <p14:tracePt t="31560" x="8115300" y="2419350"/>
          <p14:tracePt t="31696" x="8121650" y="2419350"/>
          <p14:tracePt t="34617" x="8115300" y="2419350"/>
          <p14:tracePt t="34625" x="8026400" y="2419350"/>
          <p14:tracePt t="34643" x="7962900" y="2419350"/>
          <p14:tracePt t="34644" x="7804150" y="2419350"/>
          <p14:tracePt t="34660" x="7581900" y="2444750"/>
          <p14:tracePt t="34677" x="7245350" y="2482850"/>
          <p14:tracePt t="34693" x="6908800" y="2533650"/>
          <p14:tracePt t="34710" x="6445250" y="2603500"/>
          <p14:tracePt t="34727" x="6057900" y="2654300"/>
          <p14:tracePt t="34744" x="5734050" y="2705100"/>
          <p14:tracePt t="34760" x="5321300" y="2755900"/>
          <p14:tracePt t="34778" x="5162550" y="2774950"/>
          <p14:tracePt t="34794" x="5029200" y="2794000"/>
          <p14:tracePt t="34811" x="4908550" y="2806700"/>
          <p14:tracePt t="34827" x="4775200" y="2819400"/>
          <p14:tracePt t="34844" x="4610100" y="2851150"/>
          <p14:tracePt t="34860" x="4464050" y="2870200"/>
          <p14:tracePt t="34877" x="4324350" y="2876550"/>
          <p14:tracePt t="34893" x="4203700" y="2876550"/>
          <p14:tracePt t="34910" x="4089400" y="2876550"/>
          <p14:tracePt t="34927" x="4000500" y="2876550"/>
          <p14:tracePt t="34944" x="3924300" y="2876550"/>
          <p14:tracePt t="34960" x="3797300" y="2876550"/>
          <p14:tracePt t="34978" x="3689350" y="2876550"/>
          <p14:tracePt t="34993" x="3556000" y="2876550"/>
          <p14:tracePt t="35010" x="3441700" y="2876550"/>
          <p14:tracePt t="35027" x="3346450" y="2876550"/>
          <p14:tracePt t="35043" x="3270250" y="2876550"/>
          <p14:tracePt t="35060" x="3200400" y="2876550"/>
          <p14:tracePt t="35077" x="3130550" y="2876550"/>
          <p14:tracePt t="35093" x="3060700" y="2876550"/>
          <p14:tracePt t="35110" x="2978150" y="2876550"/>
          <p14:tracePt t="35127" x="2889250" y="2876550"/>
          <p14:tracePt t="35143" x="2813050" y="2876550"/>
          <p14:tracePt t="35160" x="2711450" y="2870200"/>
          <p14:tracePt t="35178" x="2673350" y="2863850"/>
          <p14:tracePt t="35193" x="2622550" y="2851150"/>
          <p14:tracePt t="35210" x="2597150" y="2838450"/>
          <p14:tracePt t="35227" x="2559050" y="2832100"/>
          <p14:tracePt t="35243" x="2546350" y="2825750"/>
          <p14:tracePt t="35260" x="2520950" y="2819400"/>
          <p14:tracePt t="35277" x="2501900" y="2813050"/>
          <p14:tracePt t="35293" x="2482850" y="2806700"/>
          <p14:tracePt t="35310" x="2463800" y="2806700"/>
          <p14:tracePt t="35327" x="2451100" y="2800350"/>
          <p14:tracePt t="35344" x="2438400" y="2794000"/>
          <p14:tracePt t="35360" x="2425700" y="2794000"/>
          <p14:tracePt t="35377" x="2406650" y="2787650"/>
          <p14:tracePt t="35393" x="2400300" y="2787650"/>
          <p14:tracePt t="35410" x="2393950" y="2781300"/>
          <p14:tracePt t="35449" x="2387600" y="2781300"/>
          <p14:tracePt t="35481" x="2381250" y="2781300"/>
          <p14:tracePt t="35502" x="2374900" y="2781300"/>
          <p14:tracePt t="35503" x="2368550" y="2781300"/>
          <p14:tracePt t="35510" x="2362200" y="2781300"/>
          <p14:tracePt t="35527" x="2349500" y="2781300"/>
          <p14:tracePt t="35543" x="2343150" y="2781300"/>
          <p14:tracePt t="35560" x="2336800" y="2781300"/>
          <p14:tracePt t="35576" x="2324100" y="2781300"/>
          <p14:tracePt t="35593" x="2317750" y="2774950"/>
          <p14:tracePt t="35610" x="2311400" y="2774950"/>
          <p14:tracePt t="35627" x="2292350" y="2762250"/>
          <p14:tracePt t="35643" x="2286000" y="2762250"/>
          <p14:tracePt t="35681" x="2279650" y="2762250"/>
          <p14:tracePt t="35689" x="2279650" y="2755900"/>
          <p14:tracePt t="35737" x="2273300" y="2749550"/>
          <p14:tracePt t="35753" x="2266950" y="2749550"/>
          <p14:tracePt t="35801" x="2260600" y="2743200"/>
          <p14:tracePt t="35833" x="2254250" y="2743200"/>
          <p14:tracePt t="35841" x="2254250" y="2736850"/>
          <p14:tracePt t="35849" x="2247900" y="2730500"/>
          <p14:tracePt t="35881" x="2247900" y="2724150"/>
          <p14:tracePt t="35897" x="2241550" y="2724150"/>
          <p14:tracePt t="35921" x="2241550" y="2717800"/>
          <p14:tracePt t="37210" x="2247900" y="2717800"/>
          <p14:tracePt t="37241" x="2254250" y="2717800"/>
          <p14:tracePt t="37265" x="2260600" y="2717800"/>
          <p14:tracePt t="37321" x="2266950" y="2711450"/>
          <p14:tracePt t="37490" x="2279650" y="2711450"/>
          <p14:tracePt t="37505" x="2286000" y="2711450"/>
          <p14:tracePt t="37508" x="2292350" y="2705100"/>
          <p14:tracePt t="37529" x="2298700" y="2705100"/>
          <p14:tracePt t="37553" x="2305050" y="2705100"/>
          <p14:tracePt t="37593" x="2311400" y="2705100"/>
          <p14:tracePt t="37617" x="2317750" y="2705100"/>
          <p14:tracePt t="42055" x="2336800" y="2705100"/>
          <p14:tracePt t="42068" x="2419350" y="2692400"/>
          <p14:tracePt t="42068" x="2482850" y="2673350"/>
          <p14:tracePt t="42076" x="2667000" y="2654300"/>
          <p14:tracePt t="42092" x="2940050" y="2635250"/>
          <p14:tracePt t="42109" x="3092450" y="2635250"/>
          <p14:tracePt t="42125" x="3219450" y="2635250"/>
          <p14:tracePt t="42142" x="3333750" y="2635250"/>
          <p14:tracePt t="42158" x="3454400" y="2635250"/>
          <p14:tracePt t="42176" x="3524250" y="2635250"/>
          <p14:tracePt t="42192" x="3594100" y="2635250"/>
          <p14:tracePt t="42209" x="3663950" y="2635250"/>
          <p14:tracePt t="42225" x="3727450" y="2635250"/>
          <p14:tracePt t="42243" x="3784600" y="2635250"/>
          <p14:tracePt t="42259" x="3860800" y="2635250"/>
          <p14:tracePt t="42275" x="3937000" y="2635250"/>
          <p14:tracePt t="42293" x="4013200" y="2635250"/>
          <p14:tracePt t="42308" x="4070350" y="2635250"/>
          <p14:tracePt t="42326" x="4121150" y="2635250"/>
          <p14:tracePt t="42342" x="4165600" y="2635250"/>
          <p14:tracePt t="42359" x="4210050" y="2641600"/>
          <p14:tracePt t="42376" x="4286250" y="2654300"/>
          <p14:tracePt t="42392" x="4324350" y="2654300"/>
          <p14:tracePt t="42408" x="4375150" y="2660650"/>
          <p14:tracePt t="42426" x="4413250" y="2667000"/>
          <p14:tracePt t="42442" x="4432300" y="2673350"/>
          <p14:tracePt t="42459" x="4445000" y="2673350"/>
          <p14:tracePt t="42475" x="4451350" y="2673350"/>
          <p14:tracePt t="42492" x="4464050" y="2679700"/>
          <p14:tracePt t="42509" x="4470400" y="2679700"/>
          <p14:tracePt t="42525" x="4476750" y="2679700"/>
          <p14:tracePt t="42542" x="4495800" y="2686050"/>
          <p14:tracePt t="42559" x="4521200" y="2698750"/>
          <p14:tracePt t="42576" x="4546600" y="2711450"/>
          <p14:tracePt t="42592" x="4578350" y="2724150"/>
          <p14:tracePt t="42609" x="4622800" y="2736850"/>
          <p14:tracePt t="42625" x="4692650" y="2743200"/>
          <p14:tracePt t="42642" x="4756150" y="2755900"/>
          <p14:tracePt t="42659" x="4832350" y="2768600"/>
          <p14:tracePt t="42675" x="4908550" y="2774950"/>
          <p14:tracePt t="42692" x="4972050" y="2781300"/>
          <p14:tracePt t="42708" x="5029200" y="2794000"/>
          <p14:tracePt t="42725" x="5060950" y="2794000"/>
          <p14:tracePt t="42742" x="5092700" y="2794000"/>
          <p14:tracePt t="42759" x="5124450" y="2794000"/>
          <p14:tracePt t="42774" x="5175250" y="2794000"/>
          <p14:tracePt t="42792" x="5213350" y="2794000"/>
          <p14:tracePt t="42808" x="5245100" y="2794000"/>
          <p14:tracePt t="42825" x="5276850" y="2794000"/>
          <p14:tracePt t="42842" x="5302250" y="2794000"/>
          <p14:tracePt t="42859" x="5321300" y="2794000"/>
          <p14:tracePt t="42875" x="5334000" y="2794000"/>
          <p14:tracePt t="42892" x="5340350" y="2794000"/>
          <p14:tracePt t="42908" x="5353050" y="2794000"/>
          <p14:tracePt t="42926" x="5359400" y="2794000"/>
          <p14:tracePt t="42942" x="5372100" y="2794000"/>
          <p14:tracePt t="42959" x="5391150" y="2794000"/>
          <p14:tracePt t="42976" x="5403850" y="2794000"/>
          <p14:tracePt t="42992" x="5410200" y="2794000"/>
          <p14:tracePt t="43008" x="5435600" y="2794000"/>
          <p14:tracePt t="43025" x="5448300" y="2794000"/>
          <p14:tracePt t="43042" x="5467350" y="2794000"/>
          <p14:tracePt t="43059" x="5480050" y="2794000"/>
          <p14:tracePt t="43075" x="5492750" y="2794000"/>
          <p14:tracePt t="43092" x="5499100" y="2794000"/>
          <p14:tracePt t="43108" x="5505450" y="2794000"/>
          <p14:tracePt t="43125" x="5511800" y="2794000"/>
          <p14:tracePt t="43142" x="5518150" y="2794000"/>
          <p14:tracePt t="43159" x="5524500" y="2794000"/>
          <p14:tracePt t="43175" x="5530850" y="2794000"/>
          <p14:tracePt t="43192" x="5537200" y="2794000"/>
          <p14:tracePt t="43208" x="5543550" y="2794000"/>
          <p14:tracePt t="43225" x="5549900" y="2794000"/>
          <p14:tracePt t="43242" x="5556250" y="2794000"/>
          <p14:tracePt t="43280" x="5562600" y="2794000"/>
          <p14:tracePt t="43311" x="5568950" y="2794000"/>
          <p14:tracePt t="43327" x="5575300" y="2787650"/>
          <p14:tracePt t="43392" x="5581650" y="2787650"/>
          <p14:tracePt t="43416" x="5588000" y="2787650"/>
          <p14:tracePt t="43440" x="5594350" y="2787650"/>
          <p14:tracePt t="43528" x="5600700" y="2787650"/>
          <p14:tracePt t="43536" x="5607050" y="2781300"/>
          <p14:tracePt t="43560" x="5613400" y="2781300"/>
          <p14:tracePt t="43591" x="5619750" y="2781300"/>
          <p14:tracePt t="43601" x="5619750" y="2774950"/>
          <p14:tracePt t="43640" x="5626100" y="2774950"/>
          <p14:tracePt t="43784" x="5613400" y="2774950"/>
          <p14:tracePt t="43791" x="5575300" y="2774950"/>
          <p14:tracePt t="43800" x="5530850" y="2774950"/>
          <p14:tracePt t="43808" x="5486400" y="2774950"/>
          <p14:tracePt t="43810" x="5365750" y="2774950"/>
          <p14:tracePt t="43825" x="5245100" y="2768600"/>
          <p14:tracePt t="43842" x="5130800" y="2768600"/>
          <p14:tracePt t="43859" x="5029200" y="2768600"/>
          <p14:tracePt t="43875" x="4946650" y="2768600"/>
          <p14:tracePt t="43892" x="4876800" y="2768600"/>
          <p14:tracePt t="43908" x="4832350" y="2768600"/>
          <p14:tracePt t="43925" x="4806950" y="2768600"/>
          <p14:tracePt t="43925" x="4800600" y="2768600"/>
          <p14:tracePt t="43944" x="4787900" y="2768600"/>
          <p14:tracePt t="43959" x="4756150" y="2768600"/>
          <p14:tracePt t="43977" x="4737100" y="2768600"/>
          <p14:tracePt t="43992" x="4711700" y="2768600"/>
          <p14:tracePt t="44009" x="4692650" y="2768600"/>
          <p14:tracePt t="44025" x="4660900" y="2762250"/>
          <p14:tracePt t="44042" x="4629150" y="2755900"/>
          <p14:tracePt t="44059" x="4597400" y="2749550"/>
          <p14:tracePt t="44075" x="4559300" y="2749550"/>
          <p14:tracePt t="44092" x="4533900" y="2749550"/>
          <p14:tracePt t="44109" x="4502150" y="2749550"/>
          <p14:tracePt t="44125" x="4470400" y="2749550"/>
          <p14:tracePt t="44142" x="4451350" y="2736850"/>
          <p14:tracePt t="44158" x="4419600" y="2736850"/>
          <p14:tracePt t="44176" x="4400550" y="2730500"/>
          <p14:tracePt t="44192" x="4394200" y="2730500"/>
          <p14:tracePt t="44209" x="4381500" y="2730500"/>
          <p14:tracePt t="44400" x="4400550" y="2730500"/>
          <p14:tracePt t="44408" x="4425950" y="2730500"/>
          <p14:tracePt t="44408" x="4508500" y="2730500"/>
          <p14:tracePt t="44425" x="4559300" y="2730500"/>
          <p14:tracePt t="44443" x="4616450" y="2730500"/>
          <p14:tracePt t="44458" x="4667250" y="2730500"/>
          <p14:tracePt t="44475" x="4711700" y="2730500"/>
          <p14:tracePt t="44492" x="4756150" y="2730500"/>
          <p14:tracePt t="44509" x="4787900" y="2730500"/>
          <p14:tracePt t="44525" x="4813300" y="2730500"/>
          <p14:tracePt t="44542" x="4845050" y="2730500"/>
          <p14:tracePt t="44558" x="4902200" y="2730500"/>
          <p14:tracePt t="44576" x="4933950" y="2730500"/>
          <p14:tracePt t="44592" x="4972050" y="2730500"/>
          <p14:tracePt t="44609" x="5010150" y="2730500"/>
          <p14:tracePt t="44625" x="5048250" y="2730500"/>
          <p14:tracePt t="44642" x="5086350" y="2730500"/>
          <p14:tracePt t="44658" x="5124450" y="2730500"/>
          <p14:tracePt t="44675" x="5149850" y="2730500"/>
          <p14:tracePt t="44692" x="5175250" y="2730500"/>
          <p14:tracePt t="44709" x="5200650" y="2730500"/>
          <p14:tracePt t="44725" x="5226050" y="2730500"/>
          <p14:tracePt t="44742" x="5251450" y="2730500"/>
          <p14:tracePt t="44758" x="5289550" y="2730500"/>
          <p14:tracePt t="44776" x="5308600" y="2730500"/>
          <p14:tracePt t="44792" x="5327650" y="2730500"/>
          <p14:tracePt t="44809" x="5340350" y="2730500"/>
          <p14:tracePt t="44825" x="5346700" y="2730500"/>
          <p14:tracePt t="44842" x="5353050" y="2730500"/>
          <p14:tracePt t="44858" x="5359400" y="2730500"/>
          <p14:tracePt t="45463" x="5372100" y="2730500"/>
          <p14:tracePt t="45472" x="5435600" y="2730500"/>
          <p14:tracePt t="45479" x="5499100" y="2730500"/>
          <p14:tracePt t="45487" x="5568950" y="2730500"/>
          <p14:tracePt t="45493" x="5695950" y="2730500"/>
          <p14:tracePt t="45508" x="5778500" y="2730500"/>
          <p14:tracePt t="45525" x="5848350" y="2730500"/>
          <p14:tracePt t="45542" x="5911850" y="2717800"/>
          <p14:tracePt t="45558" x="5988050" y="2711450"/>
          <p14:tracePt t="45576" x="6026150" y="2711450"/>
          <p14:tracePt t="45592" x="6057900" y="2705100"/>
          <p14:tracePt t="45608" x="6089650" y="2705100"/>
          <p14:tracePt t="45626" x="6127750" y="2705100"/>
          <p14:tracePt t="45642" x="6165850" y="2705100"/>
          <p14:tracePt t="45659" x="6191250" y="2705100"/>
          <p14:tracePt t="45675" x="6223000" y="2705100"/>
          <p14:tracePt t="45692" x="6261100" y="2705100"/>
          <p14:tracePt t="45708" x="6311900" y="2705100"/>
          <p14:tracePt t="45725" x="6343650" y="2705100"/>
          <p14:tracePt t="45742" x="6375400" y="2705100"/>
          <p14:tracePt t="45758" x="6419850" y="2705100"/>
          <p14:tracePt t="45776" x="6432550" y="2705100"/>
          <p14:tracePt t="45792" x="6457950" y="2705100"/>
          <p14:tracePt t="45808" x="6477000" y="2705100"/>
          <p14:tracePt t="45825" x="6508750" y="2705100"/>
          <p14:tracePt t="45842" x="6546850" y="2705100"/>
          <p14:tracePt t="45859" x="6610350" y="2705100"/>
          <p14:tracePt t="45875" x="6699250" y="2705100"/>
          <p14:tracePt t="45893" x="6807200" y="2705100"/>
          <p14:tracePt t="45908" x="6908800" y="2705100"/>
          <p14:tracePt t="45925" x="6978650" y="2705100"/>
          <p14:tracePt t="45942" x="7029450" y="2705100"/>
          <p14:tracePt t="45958" x="7086600" y="2705100"/>
          <p14:tracePt t="45976" x="7143750" y="2705100"/>
          <p14:tracePt t="45992" x="7194550" y="2705100"/>
          <p14:tracePt t="46008" x="7251700" y="2705100"/>
          <p14:tracePt t="46025" x="7289800" y="2705100"/>
          <p14:tracePt t="46042" x="7315200" y="2711450"/>
          <p14:tracePt t="46059" x="7327900" y="2711450"/>
          <p14:tracePt t="46075" x="7334250" y="2711450"/>
          <p14:tracePt t="46092" x="7340600" y="2711450"/>
          <p14:tracePt t="46108" x="7346950" y="2711450"/>
          <p14:tracePt t="46151" x="7353300" y="2711450"/>
          <p14:tracePt t="46167" x="7366000" y="2717800"/>
          <p14:tracePt t="46184" x="7372350" y="2717800"/>
          <p14:tracePt t="46186" x="7378700" y="2717800"/>
          <p14:tracePt t="46192" x="7404100" y="2724150"/>
          <p14:tracePt t="46208" x="7416800" y="2730500"/>
          <p14:tracePt t="46225" x="7442200" y="2730500"/>
          <p14:tracePt t="46242" x="7461250" y="2730500"/>
          <p14:tracePt t="46259" x="7486650" y="2730500"/>
          <p14:tracePt t="46275" x="7518400" y="2736850"/>
          <p14:tracePt t="46292" x="7550150" y="2736850"/>
          <p14:tracePt t="46308" x="7581900" y="2736850"/>
          <p14:tracePt t="46325" x="7620000" y="2736850"/>
          <p14:tracePt t="46342" x="7651750" y="2743200"/>
          <p14:tracePt t="46358" x="7702550" y="2743200"/>
          <p14:tracePt t="46376" x="7721600" y="2743200"/>
          <p14:tracePt t="46392" x="7747000" y="2743200"/>
          <p14:tracePt t="46409" x="7759700" y="2743200"/>
          <p14:tracePt t="46425" x="7766050" y="2743200"/>
          <p14:tracePt t="46623" x="7753350" y="2749550"/>
          <p14:tracePt t="46640" x="7747000" y="2749550"/>
          <p14:tracePt t="46647" x="7727950" y="2755900"/>
          <p14:tracePt t="46652" x="7721600" y="2755900"/>
          <p14:tracePt t="46658" x="7689850" y="2755900"/>
          <p14:tracePt t="46675" x="7632700" y="2755900"/>
          <p14:tracePt t="46692" x="7581900" y="2755900"/>
          <p14:tracePt t="46708" x="7537450" y="2755900"/>
          <p14:tracePt t="46725" x="7505700" y="2755900"/>
          <p14:tracePt t="46742" x="7499350" y="2755900"/>
          <p14:tracePt t="46943" x="7505700" y="2755900"/>
          <p14:tracePt t="46951" x="7512050" y="2755900"/>
          <p14:tracePt t="46959" x="7524750" y="2755900"/>
          <p14:tracePt t="46975" x="7531100" y="2755900"/>
          <p14:tracePt t="46978" x="7550150" y="2749550"/>
          <p14:tracePt t="46991" x="7569200" y="2749550"/>
          <p14:tracePt t="47008" x="7581900" y="2749550"/>
          <p14:tracePt t="47025" x="7594600" y="2749550"/>
          <p14:tracePt t="47041" x="7607300" y="2749550"/>
          <p14:tracePt t="47058" x="7620000" y="2743200"/>
          <p14:tracePt t="47075" x="7639050" y="2736850"/>
          <p14:tracePt t="47092" x="7651750" y="2736850"/>
          <p14:tracePt t="47108" x="7670800" y="2736850"/>
          <p14:tracePt t="47125" x="7689850" y="2736850"/>
          <p14:tracePt t="47142" x="7702550" y="2736850"/>
          <p14:tracePt t="47158" x="7721600" y="2736850"/>
          <p14:tracePt t="47177" x="7734300" y="2736850"/>
          <p14:tracePt t="47192" x="7747000" y="2736850"/>
          <p14:tracePt t="47208" x="7766050" y="2736850"/>
          <p14:tracePt t="47225" x="7772400" y="2736850"/>
          <p14:tracePt t="47242" x="7791450" y="2736850"/>
          <p14:tracePt t="47258" x="7810500" y="2736850"/>
          <p14:tracePt t="47276" x="7816850" y="2736850"/>
          <p14:tracePt t="47292" x="7829550" y="2736850"/>
          <p14:tracePt t="47309" x="7848600" y="2736850"/>
          <p14:tracePt t="47325" x="7867650" y="2736850"/>
          <p14:tracePt t="47325" x="7874000" y="2736850"/>
          <p14:tracePt t="47343" x="7880350" y="2736850"/>
          <p14:tracePt t="47358" x="7912100" y="2736850"/>
          <p14:tracePt t="47376" x="7924800" y="2736850"/>
          <p14:tracePt t="47392" x="7937500" y="2736850"/>
          <p14:tracePt t="47409" x="7950200" y="2730500"/>
          <p14:tracePt t="47425" x="7956550" y="2730500"/>
          <p14:tracePt t="47591" x="7937500" y="2730500"/>
          <p14:tracePt t="47600" x="7899400" y="2730500"/>
          <p14:tracePt t="47605" x="7842250" y="2730500"/>
          <p14:tracePt t="47608" x="7670800" y="2730500"/>
          <p14:tracePt t="47625" x="7385050" y="2730500"/>
          <p14:tracePt t="47642" x="7080250" y="2736850"/>
          <p14:tracePt t="47658" x="6699250" y="2755900"/>
          <p14:tracePt t="47675" x="6305550" y="2774950"/>
          <p14:tracePt t="47692" x="5880100" y="2787650"/>
          <p14:tracePt t="47708" x="5461000" y="2806700"/>
          <p14:tracePt t="47725" x="5086350" y="2819400"/>
          <p14:tracePt t="47742" x="4686300" y="2857500"/>
          <p14:tracePt t="47758" x="4184650" y="2908300"/>
          <p14:tracePt t="47776" x="3854450" y="2940050"/>
          <p14:tracePt t="47791" x="3556000" y="2978150"/>
          <p14:tracePt t="47808" x="3302000" y="3009900"/>
          <p14:tracePt t="47825" x="3092450" y="3041650"/>
          <p14:tracePt t="47842" x="2933700" y="3060700"/>
          <p14:tracePt t="47859" x="2819400" y="3073400"/>
          <p14:tracePt t="47875" x="2730500" y="3079750"/>
          <p14:tracePt t="47892" x="2660650" y="3086100"/>
          <p14:tracePt t="47909" x="2609850" y="3086100"/>
          <p14:tracePt t="47925" x="2546350" y="3086100"/>
          <p14:tracePt t="47942" x="2476500" y="3086100"/>
          <p14:tracePt t="47958" x="2343150" y="3086100"/>
          <p14:tracePt t="47976" x="2222500" y="3086100"/>
          <p14:tracePt t="47992" x="2101850" y="3086100"/>
          <p14:tracePt t="48009" x="1987550" y="3098800"/>
          <p14:tracePt t="48025" x="1917700" y="3098800"/>
          <p14:tracePt t="48042" x="1879600" y="3098800"/>
          <p14:tracePt t="48058" x="1873250" y="3098800"/>
          <p14:tracePt t="48075" x="1866900" y="3098800"/>
          <p14:tracePt t="48719" x="1873250" y="3098800"/>
          <p14:tracePt t="48719" x="1917700" y="3098800"/>
          <p14:tracePt t="48735" x="1962150" y="3098800"/>
          <p14:tracePt t="48743" x="2025650" y="3098800"/>
          <p14:tracePt t="48744" x="2108200" y="3098800"/>
          <p14:tracePt t="48759" x="2419350" y="3098800"/>
          <p14:tracePt t="48776" x="2647950" y="3098800"/>
          <p14:tracePt t="48792" x="2825750" y="3098800"/>
          <p14:tracePt t="48809" x="2965450" y="3098800"/>
          <p14:tracePt t="48825" x="3086100" y="3098800"/>
          <p14:tracePt t="48842" x="3181350" y="3098800"/>
          <p14:tracePt t="48858" x="3257550" y="3098800"/>
          <p14:tracePt t="48875" x="3340100" y="3098800"/>
          <p14:tracePt t="48892" x="3403600" y="3098800"/>
          <p14:tracePt t="48908" x="3454400" y="3098800"/>
          <p14:tracePt t="48926" x="3505200" y="3098800"/>
          <p14:tracePt t="48942" x="3568700" y="3098800"/>
          <p14:tracePt t="48958" x="3625850" y="3098800"/>
          <p14:tracePt t="48974" x="3695700" y="3098800"/>
          <p14:tracePt t="48992" x="3740150" y="3098800"/>
          <p14:tracePt t="49008" x="3778250" y="3098800"/>
          <p14:tracePt t="49025" x="3810000" y="3098800"/>
          <p14:tracePt t="49042" x="3829050" y="3098800"/>
          <p14:tracePt t="49058" x="3841750" y="3098800"/>
          <p14:tracePt t="49075" x="3848100" y="3098800"/>
          <p14:tracePt t="49092" x="3860800" y="3098800"/>
          <p14:tracePt t="49108" x="3867150" y="3098800"/>
          <p14:tracePt t="49125" x="3879850" y="3098800"/>
          <p14:tracePt t="49142" x="3892550" y="3098800"/>
          <p14:tracePt t="49158" x="3949700" y="3098800"/>
          <p14:tracePt t="49176" x="4013200" y="3098800"/>
          <p14:tracePt t="49192" x="4076700" y="3098800"/>
          <p14:tracePt t="49208" x="4152900" y="3098800"/>
          <p14:tracePt t="49225" x="4216400" y="3098800"/>
          <p14:tracePt t="49241" x="4286250" y="3098800"/>
          <p14:tracePt t="49258" x="4343400" y="3098800"/>
          <p14:tracePt t="49275" x="4394200" y="3098800"/>
          <p14:tracePt t="49292" x="4457700" y="3098800"/>
          <p14:tracePt t="49308" x="4508500" y="3098800"/>
          <p14:tracePt t="49325" x="4565650" y="3098800"/>
          <p14:tracePt t="49342" x="4603750" y="3098800"/>
          <p14:tracePt t="49358" x="4648200" y="3098800"/>
          <p14:tracePt t="49376" x="4679950" y="3098800"/>
          <p14:tracePt t="49392" x="4711700" y="3098800"/>
          <p14:tracePt t="49408" x="4730750" y="3098800"/>
          <p14:tracePt t="49425" x="4762500" y="3098800"/>
          <p14:tracePt t="49441" x="4775200" y="3098800"/>
          <p14:tracePt t="49458" x="4794250" y="3098800"/>
          <p14:tracePt t="49475" x="4800600" y="3098800"/>
          <p14:tracePt t="49492" x="4806950" y="3098800"/>
          <p14:tracePt t="49508" x="4819650" y="3098800"/>
          <p14:tracePt t="50007" x="4813300" y="3098800"/>
          <p14:tracePt t="50010" x="4800600" y="3098800"/>
          <p14:tracePt t="50025" x="4787900" y="3092450"/>
          <p14:tracePt t="50026" x="4756150" y="3086100"/>
          <p14:tracePt t="50042" x="4711700" y="3079750"/>
          <p14:tracePt t="50058" x="4648200" y="3073400"/>
          <p14:tracePt t="50075" x="4552950" y="3060700"/>
          <p14:tracePt t="50092" x="4464050" y="3048000"/>
          <p14:tracePt t="50108" x="4368800" y="3048000"/>
          <p14:tracePt t="50125" x="4279900" y="3041650"/>
          <p14:tracePt t="50141" x="4184650" y="3028950"/>
          <p14:tracePt t="50158" x="4051300" y="3003550"/>
          <p14:tracePt t="50175" x="3975100" y="3003550"/>
          <p14:tracePt t="50191" x="3924300" y="2997200"/>
          <p14:tracePt t="50208" x="3879850" y="2997200"/>
          <p14:tracePt t="50225" x="3835400" y="2997200"/>
          <p14:tracePt t="50241" x="3797300" y="2984500"/>
          <p14:tracePt t="50258" x="3765550" y="2984500"/>
          <p14:tracePt t="50275" x="3727450" y="2978150"/>
          <p14:tracePt t="50292" x="3695700" y="2971800"/>
          <p14:tracePt t="50308" x="3670300" y="2971800"/>
          <p14:tracePt t="50325" x="3651250" y="2965450"/>
          <p14:tracePt t="50341" x="3644900" y="2965450"/>
          <p14:tracePt t="50341" x="3632200" y="2959100"/>
          <p14:tracePt t="50375" x="3625850" y="2959100"/>
          <p14:tracePt t="50376" x="3619500" y="2959100"/>
          <p14:tracePt t="50391" x="3606800" y="2959100"/>
          <p14:tracePt t="50431" x="3600450" y="2959100"/>
          <p14:tracePt t="50444" x="3594100" y="2959100"/>
          <p14:tracePt t="50463" x="3587750" y="2959100"/>
          <p14:tracePt t="50535" x="3581400" y="2959100"/>
          <p14:tracePt t="50551" x="3568700" y="2959100"/>
          <p14:tracePt t="50567" x="3562350" y="2959100"/>
          <p14:tracePt t="50575" x="3543300" y="2959100"/>
          <p14:tracePt t="50576" x="3517900" y="2959100"/>
          <p14:tracePt t="50591" x="3479800" y="2959100"/>
          <p14:tracePt t="50609" x="3429000" y="2959100"/>
          <p14:tracePt t="50625" x="3346450" y="2959100"/>
          <p14:tracePt t="50642" x="3257550" y="2959100"/>
          <p14:tracePt t="50658" x="3175000" y="2959100"/>
          <p14:tracePt t="50675" x="3073400" y="2959100"/>
          <p14:tracePt t="50691" x="2990850" y="2959100"/>
          <p14:tracePt t="50708" x="2901950" y="2959100"/>
          <p14:tracePt t="50725" x="2813050" y="2959100"/>
          <p14:tracePt t="50741" x="2724150" y="2959100"/>
          <p14:tracePt t="50758" x="2609850" y="2959100"/>
          <p14:tracePt t="50776" x="2552700" y="2959100"/>
          <p14:tracePt t="50791" x="2476500" y="2959100"/>
          <p14:tracePt t="50808" x="2425700" y="2959100"/>
          <p14:tracePt t="50825" x="2362200" y="2959100"/>
          <p14:tracePt t="50841" x="2311400" y="2959100"/>
          <p14:tracePt t="50858" x="2279650" y="2959100"/>
          <p14:tracePt t="50875" x="2241550" y="2959100"/>
          <p14:tracePt t="50891" x="2228850" y="2959100"/>
          <p14:tracePt t="50908" x="2216150" y="2959100"/>
          <p14:tracePt t="50925" x="2203450" y="2959100"/>
          <p14:tracePt t="50942" x="2197100" y="2959100"/>
          <p14:tracePt t="51239" x="2203450" y="2959100"/>
          <p14:tracePt t="51247" x="2216150" y="2959100"/>
          <p14:tracePt t="51255" x="2228850" y="2959100"/>
          <p14:tracePt t="51263" x="2260600" y="2959100"/>
          <p14:tracePt t="51275" x="2286000" y="2965450"/>
          <p14:tracePt t="51291" x="2311400" y="2965450"/>
          <p14:tracePt t="51308" x="2330450" y="2971800"/>
          <p14:tracePt t="51325" x="2349500" y="2971800"/>
          <p14:tracePt t="51342" x="2362200" y="2971800"/>
          <p14:tracePt t="51358" x="2368550" y="2971800"/>
          <p14:tracePt t="51407" x="2374900" y="2971800"/>
          <p14:tracePt t="53736" x="2374900" y="2984500"/>
          <p14:tracePt t="53736" x="2355850" y="2990850"/>
          <p14:tracePt t="53753" x="2343150" y="3003550"/>
          <p14:tracePt t="53760" x="2324100" y="3009900"/>
          <p14:tracePt t="53760" x="2305050" y="3009900"/>
          <p14:tracePt t="53776" x="2286000" y="3016250"/>
          <p14:tracePt t="53792" x="2266950" y="3022600"/>
          <p14:tracePt t="53809" x="2260600" y="3022600"/>
          <p14:tracePt t="53826" x="2247900" y="3028950"/>
          <p14:tracePt t="53843" x="2235200" y="3035300"/>
          <p14:tracePt t="53859" x="2228850" y="3035300"/>
          <p14:tracePt t="53876" x="2222500" y="3035300"/>
          <p14:tracePt t="53892" x="2216150" y="3035300"/>
          <p14:tracePt t="53909" x="2209800" y="3041650"/>
          <p14:tracePt t="59928" x="2235200" y="3041650"/>
          <p14:tracePt t="59935" x="2286000" y="3041650"/>
          <p14:tracePt t="59943" x="2362200" y="3041650"/>
          <p14:tracePt t="59958" x="2578100" y="3041650"/>
          <p14:tracePt t="59959" x="2984500" y="3054350"/>
          <p14:tracePt t="59976" x="3429000" y="3054350"/>
          <p14:tracePt t="59992" x="3714750" y="3054350"/>
          <p14:tracePt t="60008" x="3860800" y="3054350"/>
          <p14:tracePt t="60025" x="3949700" y="3054350"/>
          <p14:tracePt t="60042" x="4000500" y="3054350"/>
          <p14:tracePt t="60059" x="4025900" y="3054350"/>
          <p14:tracePt t="60075" x="4032250" y="3054350"/>
          <p14:tracePt t="60092" x="4038600" y="3054350"/>
          <p14:tracePt t="60109" x="4051300" y="3054350"/>
          <p14:tracePt t="60126" x="4070350" y="3054350"/>
          <p14:tracePt t="60142" x="4095750" y="3067050"/>
          <p14:tracePt t="60142" x="4108450" y="3067050"/>
          <p14:tracePt t="60160" x="4146550" y="3067050"/>
          <p14:tracePt t="60176" x="4229100" y="3079750"/>
          <p14:tracePt t="60192" x="4305300" y="3092450"/>
          <p14:tracePt t="60209" x="4311650" y="3092450"/>
          <p14:tracePt t="60416" x="4305300" y="3111500"/>
          <p14:tracePt t="60423" x="4305300" y="3124200"/>
          <p14:tracePt t="60431" x="4311650" y="3136900"/>
          <p14:tracePt t="60442" x="4330700" y="3130550"/>
          <p14:tracePt t="60459" x="4375150" y="3130550"/>
          <p14:tracePt t="60475" x="4400550" y="3124200"/>
          <p14:tracePt t="60492" x="4432300" y="3111500"/>
          <p14:tracePt t="60509" x="4502150" y="3105150"/>
          <p14:tracePt t="60525" x="4610100" y="3105150"/>
          <p14:tracePt t="60542" x="4743450" y="3105150"/>
          <p14:tracePt t="60559" x="4953000" y="3105150"/>
          <p14:tracePt t="60576" x="5048250" y="3105150"/>
          <p14:tracePt t="60592" x="5118100" y="3105150"/>
          <p14:tracePt t="60609" x="5175250" y="3105150"/>
          <p14:tracePt t="60625" x="5207000" y="3105150"/>
          <p14:tracePt t="60642" x="5226050" y="3105150"/>
          <p14:tracePt t="60658" x="5238750" y="3105150"/>
          <p14:tracePt t="60951" x="5238750" y="3098800"/>
          <p14:tracePt t="60959" x="5207000" y="3092450"/>
          <p14:tracePt t="60976" x="5200650" y="3092450"/>
          <p14:tracePt t="60976" x="5175250" y="3086100"/>
          <p14:tracePt t="60992" x="5162550" y="3079750"/>
          <p14:tracePt t="61009" x="5156200" y="3073400"/>
          <p14:tracePt t="61527" x="5149850" y="3067050"/>
          <p14:tracePt t="61551" x="5149850" y="3060700"/>
          <p14:tracePt t="61559" x="5149850" y="3054350"/>
          <p14:tracePt t="61583" x="5149850" y="3048000"/>
          <p14:tracePt t="65463" x="5149850" y="3041650"/>
          <p14:tracePt t="65471" x="5162550" y="3041650"/>
          <p14:tracePt t="65479" x="5226050" y="3035300"/>
          <p14:tracePt t="65493" x="5321300" y="3035300"/>
          <p14:tracePt t="65508" x="5422900" y="3028950"/>
          <p14:tracePt t="65525" x="5524500" y="3028950"/>
          <p14:tracePt t="65542" x="5619750" y="3028950"/>
          <p14:tracePt t="65558" x="5759450" y="3028950"/>
          <p14:tracePt t="65575" x="5842000" y="3028950"/>
          <p14:tracePt t="65592" x="5937250" y="3028950"/>
          <p14:tracePt t="65608" x="6013450" y="3028950"/>
          <p14:tracePt t="65625" x="6070600" y="3028950"/>
          <p14:tracePt t="65641" x="6115050" y="3028950"/>
          <p14:tracePt t="65658" x="6140450" y="3028950"/>
          <p14:tracePt t="65675" x="6159500" y="3028950"/>
          <p14:tracePt t="65692" x="6165850" y="3028950"/>
          <p14:tracePt t="65879" x="6159500" y="3028950"/>
          <p14:tracePt t="65879" x="6153150" y="3028950"/>
          <p14:tracePt t="65895" x="6146800" y="3028950"/>
          <p14:tracePt t="65903" x="6140450" y="3028950"/>
          <p14:tracePt t="65911" x="6134100" y="3028950"/>
          <p14:tracePt t="65927" x="6127750" y="3028950"/>
          <p14:tracePt t="65951" x="6121400" y="3028950"/>
          <p14:tracePt t="66031" x="6153150" y="3035300"/>
          <p14:tracePt t="66039" x="6248400" y="3048000"/>
          <p14:tracePt t="66047" x="6610350" y="3124200"/>
          <p14:tracePt t="66059" x="7035800" y="3244850"/>
          <p14:tracePt t="66075" x="7493000" y="3384550"/>
          <p14:tracePt t="66092" x="7759700" y="3505200"/>
          <p14:tracePt t="66108" x="7835900" y="3562350"/>
          <p14:tracePt t="66125" x="7835900" y="3587750"/>
          <p14:tracePt t="66141" x="7829550" y="3594100"/>
          <p14:tracePt t="66158" x="7842250" y="3543300"/>
          <p14:tracePt t="66447" x="7829550" y="3543300"/>
          <p14:tracePt t="66455" x="7823200" y="3530600"/>
          <p14:tracePt t="66463" x="7810500" y="3517900"/>
          <p14:tracePt t="66471" x="7791450" y="3505200"/>
          <p14:tracePt t="66479" x="7772400" y="3460750"/>
          <p14:tracePt t="66491" x="7753350" y="3422650"/>
          <p14:tracePt t="66508" x="7702550" y="3359150"/>
          <p14:tracePt t="66525" x="7645400" y="3308350"/>
          <p14:tracePt t="66541" x="7543800" y="3232150"/>
          <p14:tracePt t="66558" x="7359650" y="3130550"/>
          <p14:tracePt t="66575" x="7226300" y="3079750"/>
          <p14:tracePt t="66592" x="7131050" y="3028950"/>
          <p14:tracePt t="66608" x="7042150" y="3003550"/>
          <p14:tracePt t="66626" x="6959600" y="2978150"/>
          <p14:tracePt t="66641" x="6889750" y="2959100"/>
          <p14:tracePt t="66658" x="6826250" y="2940050"/>
          <p14:tracePt t="66675" x="6756400" y="2933700"/>
          <p14:tracePt t="66692" x="6686550" y="2921000"/>
          <p14:tracePt t="66708" x="6616700" y="2901950"/>
          <p14:tracePt t="66725" x="6565900" y="2895600"/>
          <p14:tracePt t="66742" x="6521450" y="2895600"/>
          <p14:tracePt t="66742" x="6502400" y="2889250"/>
          <p14:tracePt t="66760" x="6464300" y="2882900"/>
          <p14:tracePt t="66775" x="6438900" y="2876550"/>
          <p14:tracePt t="66792" x="6413500" y="2876550"/>
          <p14:tracePt t="66808" x="6381750" y="2876550"/>
          <p14:tracePt t="66825" x="6369050" y="2876550"/>
          <p14:tracePt t="66841" x="6350000" y="2876550"/>
          <p14:tracePt t="66859" x="6324600" y="2876550"/>
          <p14:tracePt t="66875" x="6311900" y="2876550"/>
          <p14:tracePt t="66891" x="6286500" y="2876550"/>
          <p14:tracePt t="66908" x="6273800" y="2876550"/>
          <p14:tracePt t="66926" x="6267450" y="2876550"/>
          <p14:tracePt t="66942" x="6254750" y="2889250"/>
          <p14:tracePt t="66958" x="6242050" y="2901950"/>
          <p14:tracePt t="66976" x="6235700" y="2908300"/>
          <p14:tracePt t="66992" x="6235700" y="2921000"/>
          <p14:tracePt t="67008" x="6223000" y="2946400"/>
          <p14:tracePt t="67025" x="6223000" y="2965450"/>
          <p14:tracePt t="67042" x="6223000" y="2978150"/>
          <p14:tracePt t="67058" x="6223000" y="2984500"/>
          <p14:tracePt t="67091" x="6223000" y="2997200"/>
          <p14:tracePt t="67092" x="6223000" y="3009900"/>
          <p14:tracePt t="67109" x="6235700" y="3022600"/>
          <p14:tracePt t="67125" x="6248400" y="3028950"/>
          <p14:tracePt t="67142" x="6267450" y="3035300"/>
          <p14:tracePt t="67158" x="6324600" y="3054350"/>
          <p14:tracePt t="67175" x="6388100" y="3073400"/>
          <p14:tracePt t="67192" x="6451600" y="3086100"/>
          <p14:tracePt t="67208" x="6515100" y="3092450"/>
          <p14:tracePt t="67225" x="6565900" y="3092450"/>
          <p14:tracePt t="67242" x="6597650" y="3092450"/>
          <p14:tracePt t="67258" x="6623050" y="3092450"/>
          <p14:tracePt t="67275" x="6642100" y="3092450"/>
          <p14:tracePt t="67292" x="6661150" y="3092450"/>
          <p14:tracePt t="67308" x="6680200" y="3092450"/>
          <p14:tracePt t="67325" x="6705600" y="3092450"/>
          <p14:tracePt t="67342" x="6737350" y="3092450"/>
          <p14:tracePt t="67358" x="6800850" y="3079750"/>
          <p14:tracePt t="67375" x="6845300" y="3079750"/>
          <p14:tracePt t="67391" x="6870700" y="3073400"/>
          <p14:tracePt t="67408" x="6896100" y="3073400"/>
          <p14:tracePt t="67425" x="6921500" y="3067050"/>
          <p14:tracePt t="67442" x="6946900" y="3067050"/>
          <p14:tracePt t="67458" x="6985000" y="3060700"/>
          <p14:tracePt t="67474" x="7023100" y="3060700"/>
          <p14:tracePt t="67491" x="7073900" y="3054350"/>
          <p14:tracePt t="67508" x="7143750" y="3048000"/>
          <p14:tracePt t="67525" x="7213600" y="3048000"/>
          <p14:tracePt t="67542" x="7283450" y="3048000"/>
          <p14:tracePt t="67558" x="7378700" y="3048000"/>
          <p14:tracePt t="67576" x="7435850" y="3048000"/>
          <p14:tracePt t="67592" x="7505700" y="3048000"/>
          <p14:tracePt t="67609" x="7575550" y="3048000"/>
          <p14:tracePt t="67625" x="7639050" y="3048000"/>
          <p14:tracePt t="67643" x="7696200" y="3048000"/>
          <p14:tracePt t="67658" x="7734300" y="3048000"/>
          <p14:tracePt t="67675" x="7772400" y="3048000"/>
          <p14:tracePt t="67691" x="7810500" y="3048000"/>
          <p14:tracePt t="67708" x="7842250" y="3048000"/>
          <p14:tracePt t="67725" x="7874000" y="3048000"/>
          <p14:tracePt t="67742" x="7899400" y="3048000"/>
          <p14:tracePt t="67758" x="7931150" y="3048000"/>
          <p14:tracePt t="67776" x="7950200" y="3041650"/>
          <p14:tracePt t="67791" x="7969250" y="3035300"/>
          <p14:tracePt t="67808" x="7981950" y="3035300"/>
          <p14:tracePt t="67825" x="7994650" y="3035300"/>
          <p14:tracePt t="67842" x="8007350" y="3028950"/>
          <p14:tracePt t="67858" x="8020050" y="3028950"/>
          <p14:tracePt t="67875" x="8032750" y="3028950"/>
          <p14:tracePt t="67891" x="8045450" y="3022600"/>
          <p14:tracePt t="67927" x="8051800" y="3022600"/>
          <p14:tracePt t="67943" x="8058150" y="3022600"/>
          <p14:tracePt t="68103" x="8051800" y="3022600"/>
          <p14:tracePt t="68111" x="8032750" y="3022600"/>
          <p14:tracePt t="68119" x="8001000" y="3022600"/>
          <p14:tracePt t="68127" x="7886700" y="3022600"/>
          <p14:tracePt t="68142" x="7727950" y="3022600"/>
          <p14:tracePt t="68158" x="7454900" y="3022600"/>
          <p14:tracePt t="68175" x="7277100" y="3022600"/>
          <p14:tracePt t="68192" x="7105650" y="3022600"/>
          <p14:tracePt t="68208" x="6959600" y="3022600"/>
          <p14:tracePt t="68225" x="6851650" y="3022600"/>
          <p14:tracePt t="68241" x="6800850" y="3022600"/>
          <p14:tracePt t="68258" x="6756400" y="3022600"/>
          <p14:tracePt t="68275" x="6724650" y="3022600"/>
          <p14:tracePt t="68292" x="6711950" y="3022600"/>
          <p14:tracePt t="68308" x="6699250" y="3022600"/>
          <p14:tracePt t="68407" x="6692900" y="3022600"/>
          <p14:tracePt t="68415" x="6686550" y="3022600"/>
          <p14:tracePt t="68439" x="6680200" y="3022600"/>
          <p14:tracePt t="68447" x="6673850" y="3022600"/>
          <p14:tracePt t="68461" x="6667500" y="3022600"/>
          <p14:tracePt t="68479" x="6654800" y="3022600"/>
          <p14:tracePt t="68494" x="6642100" y="3028950"/>
          <p14:tracePt t="68508" x="6635750" y="3028950"/>
          <p14:tracePt t="68509" x="6629400" y="3028950"/>
          <p14:tracePt t="68525" x="6610350" y="3035300"/>
          <p14:tracePt t="68542" x="6584950" y="3041650"/>
          <p14:tracePt t="68558" x="6521450" y="3048000"/>
          <p14:tracePt t="68576" x="6470650" y="3054350"/>
          <p14:tracePt t="68591" x="6413500" y="3060700"/>
          <p14:tracePt t="68608" x="6369050" y="3060700"/>
          <p14:tracePt t="68625" x="6337300" y="3060700"/>
          <p14:tracePt t="68642" x="6318250" y="3060700"/>
          <p14:tracePt t="68658" x="6305550" y="3060700"/>
          <p14:tracePt t="68675" x="6299200" y="3060700"/>
          <p14:tracePt t="68691" x="6292850" y="3060700"/>
          <p14:tracePt t="68708" x="6286500" y="3060700"/>
          <p14:tracePt t="68725" x="6267450" y="3060700"/>
          <p14:tracePt t="68741" x="6254750" y="3060700"/>
          <p14:tracePt t="68741" x="6235700" y="3060700"/>
          <p14:tracePt t="68759" x="6223000" y="3060700"/>
          <p14:tracePt t="68775" x="6197600" y="3060700"/>
          <p14:tracePt t="68792" x="6178550" y="3060700"/>
          <p14:tracePt t="68808" x="6159500" y="3060700"/>
          <p14:tracePt t="68825" x="6146800" y="3060700"/>
          <p14:tracePt t="68842" x="6140450" y="3060700"/>
          <p14:tracePt t="68858" x="6134100" y="3060700"/>
          <p14:tracePt t="68903" x="6127750" y="3060700"/>
          <p14:tracePt t="70672" x="6134100" y="3060700"/>
          <p14:tracePt t="70688" x="6140450" y="3060700"/>
          <p14:tracePt t="70704" x="6146800" y="3060700"/>
          <p14:tracePt t="70736" x="6153150" y="3060700"/>
          <p14:tracePt t="70743" x="6159500" y="3060700"/>
          <p14:tracePt t="70760" x="6165850" y="3060700"/>
          <p14:tracePt t="70784" x="6172200" y="3060700"/>
          <p14:tracePt t="70801" x="6178550" y="3060700"/>
          <p14:tracePt t="72008" x="6178550" y="3041650"/>
          <p14:tracePt t="72015" x="6172200" y="3035300"/>
          <p14:tracePt t="72024" x="6165850" y="3022600"/>
          <p14:tracePt t="72026" x="6146800" y="3003550"/>
          <p14:tracePt t="72042" x="6140450" y="3003550"/>
          <p14:tracePt t="72059" x="6140450" y="2997200"/>
          <p14:tracePt t="72076" x="6134100" y="2997200"/>
          <p14:tracePt t="72120" x="6127750" y="2997200"/>
          <p14:tracePt t="72136" x="6121400" y="2990850"/>
          <p14:tracePt t="72168" x="6115050" y="2990850"/>
          <p14:tracePt t="72185" x="6108700" y="2984500"/>
          <p14:tracePt t="72200" x="6096000" y="2978150"/>
          <p14:tracePt t="72218" x="6076950" y="2971800"/>
          <p14:tracePt t="72231" x="6064250" y="2971800"/>
          <p14:tracePt t="72239" x="6057900" y="2965450"/>
          <p14:tracePt t="72248" x="6038850" y="2959100"/>
          <p14:tracePt t="72259" x="6019800" y="2946400"/>
          <p14:tracePt t="72275" x="5981700" y="2921000"/>
          <p14:tracePt t="72292" x="5949950" y="2901950"/>
          <p14:tracePt t="72309" x="5899150" y="2870200"/>
          <p14:tracePt t="72326" x="5835650" y="2825750"/>
          <p14:tracePt t="72343" x="5778500" y="2781300"/>
          <p14:tracePt t="72359" x="5683250" y="2711450"/>
          <p14:tracePt t="72376" x="5632450" y="2679700"/>
          <p14:tracePt t="72392" x="5568950" y="2635250"/>
          <p14:tracePt t="72409" x="5524500" y="2603500"/>
          <p14:tracePt t="72426" x="5467350" y="2546350"/>
          <p14:tracePt t="72442" x="5416550" y="2495550"/>
          <p14:tracePt t="72459" x="5340350" y="2438400"/>
          <p14:tracePt t="72476" x="5264150" y="2381250"/>
          <p14:tracePt t="72492" x="5175250" y="2317750"/>
          <p14:tracePt t="72509" x="5054600" y="2247900"/>
          <p14:tracePt t="72526" x="4953000" y="2197100"/>
          <p14:tracePt t="72542" x="4775200" y="2133600"/>
          <p14:tracePt t="72560" x="4660900" y="2120900"/>
          <p14:tracePt t="72576" x="4552950" y="2120900"/>
          <p14:tracePt t="72593" x="4451350" y="2120900"/>
          <p14:tracePt t="72609" x="4356100" y="2127250"/>
          <p14:tracePt t="72626" x="4260850" y="2146300"/>
          <p14:tracePt t="72642" x="4197350" y="2178050"/>
          <p14:tracePt t="72659" x="4133850" y="2203450"/>
          <p14:tracePt t="72675" x="4095750" y="2235200"/>
          <p14:tracePt t="72692" x="4070350" y="2266950"/>
          <p14:tracePt t="72709" x="4032250" y="2330450"/>
          <p14:tracePt t="72726" x="4006850" y="2413000"/>
          <p14:tracePt t="72742" x="3994150" y="2501900"/>
          <p14:tracePt t="72759" x="3994150" y="2660650"/>
          <p14:tracePt t="72776" x="4013200" y="2755900"/>
          <p14:tracePt t="72792" x="4064000" y="2832100"/>
          <p14:tracePt t="72809" x="4121150" y="2889250"/>
          <p14:tracePt t="72826" x="4210050" y="2933700"/>
          <p14:tracePt t="72842" x="4311650" y="2978150"/>
          <p14:tracePt t="72860" x="4457700" y="3028950"/>
          <p14:tracePt t="72876" x="4635500" y="3048000"/>
          <p14:tracePt t="72893" x="4851400" y="3079750"/>
          <p14:tracePt t="72909" x="5041900" y="3079750"/>
          <p14:tracePt t="72926" x="5187950" y="3079750"/>
          <p14:tracePt t="72942" x="5289550" y="3079750"/>
          <p14:tracePt t="72959" x="5378450" y="3054350"/>
          <p14:tracePt t="72976" x="5410200" y="3028950"/>
          <p14:tracePt t="72992" x="5435600" y="2990850"/>
          <p14:tracePt t="73009" x="5441950" y="2965450"/>
          <p14:tracePt t="73026" x="5448300" y="2927350"/>
          <p14:tracePt t="73042" x="5448300" y="2908300"/>
          <p14:tracePt t="73059" x="5448300" y="2882900"/>
          <p14:tracePt t="73076" x="5448300" y="2870200"/>
          <p14:tracePt t="73093" x="5448300" y="2851150"/>
          <p14:tracePt t="73109" x="5448300" y="2838450"/>
          <p14:tracePt t="73126" x="5441950" y="2832100"/>
          <p14:tracePt t="73142" x="5441950" y="2819400"/>
          <p14:tracePt t="73159" x="5429250" y="2806700"/>
          <p14:tracePt t="73176" x="5422900" y="2800350"/>
          <p14:tracePt t="73192" x="5416550" y="2800350"/>
          <p14:tracePt t="73209" x="5391150" y="2787650"/>
          <p14:tracePt t="73226" x="5372100" y="2781300"/>
          <p14:tracePt t="73242" x="5346700" y="2768600"/>
          <p14:tracePt t="73259" x="5308600" y="2762250"/>
          <p14:tracePt t="73276" x="5251450" y="2749550"/>
          <p14:tracePt t="73292" x="5168900" y="2736850"/>
          <p14:tracePt t="73309" x="5073650" y="2736850"/>
          <p14:tracePt t="73326" x="4946650" y="2736850"/>
          <p14:tracePt t="73342" x="4800600" y="2736850"/>
          <p14:tracePt t="73342" x="4711700" y="2755900"/>
          <p14:tracePt t="73360" x="4546600" y="2806700"/>
          <p14:tracePt t="73376" x="4387850" y="2882900"/>
          <p14:tracePt t="73392" x="4178300" y="3003550"/>
          <p14:tracePt t="73409" x="4051300" y="3105150"/>
          <p14:tracePt t="73425" x="3968750" y="3187700"/>
          <p14:tracePt t="73442" x="3930650" y="3289300"/>
          <p14:tracePt t="73460" x="3924300" y="3359150"/>
          <p14:tracePt t="73475" x="3924300" y="3403600"/>
          <p14:tracePt t="73492" x="3924300" y="3429000"/>
          <p14:tracePt t="73509" x="3930650" y="3441700"/>
          <p14:tracePt t="73526" x="3937000" y="3454400"/>
          <p14:tracePt t="73542" x="3956050" y="3473450"/>
          <p14:tracePt t="73559" x="3987800" y="3511550"/>
          <p14:tracePt t="73577" x="4013200" y="3530600"/>
          <p14:tracePt t="73592" x="4051300" y="3568700"/>
          <p14:tracePt t="73610" x="4095750" y="3619500"/>
          <p14:tracePt t="73626" x="4146550" y="3683000"/>
          <p14:tracePt t="73643" x="4184650" y="3727450"/>
          <p14:tracePt t="73659" x="4216400" y="3765550"/>
          <p14:tracePt t="73676" x="4235450" y="3790950"/>
          <p14:tracePt t="73692" x="4248150" y="3803650"/>
          <p14:tracePt t="73709" x="4260850" y="3810000"/>
          <p14:tracePt t="73726" x="4273550" y="3829050"/>
          <p14:tracePt t="73742" x="4286250" y="3835400"/>
          <p14:tracePt t="73759" x="4330700" y="3854450"/>
          <p14:tracePt t="73777" x="4368800" y="3860800"/>
          <p14:tracePt t="73792" x="4406900" y="3873500"/>
          <p14:tracePt t="73809" x="4457700" y="3886200"/>
          <p14:tracePt t="73825" x="4502150" y="3886200"/>
          <p14:tracePt t="73842" x="4540250" y="3898900"/>
          <p14:tracePt t="73859" x="4546600" y="3898900"/>
          <p14:tracePt t="73876" x="4565650" y="3898900"/>
          <p14:tracePt t="73892" x="4578350" y="3898900"/>
          <p14:tracePt t="73909" x="4597400" y="3898900"/>
          <p14:tracePt t="73925" x="4616450" y="3898900"/>
          <p14:tracePt t="73942" x="4629150" y="3898900"/>
          <p14:tracePt t="73959" x="4648200" y="3898900"/>
          <p14:tracePt t="73976" x="4660900" y="3892550"/>
          <p14:tracePt t="73992" x="4673600" y="3886200"/>
          <p14:tracePt t="74009" x="4686300" y="3886200"/>
          <p14:tracePt t="74025" x="4692650" y="3879850"/>
          <p14:tracePt t="74496" x="4699000" y="3879850"/>
          <p14:tracePt t="74503" x="4711700" y="3917950"/>
          <p14:tracePt t="74512" x="4718050" y="3943350"/>
          <p14:tracePt t="74525" x="4730750" y="3987800"/>
          <p14:tracePt t="74527" x="4743450" y="4070350"/>
          <p14:tracePt t="74542" x="4749800" y="4152900"/>
          <p14:tracePt t="74559" x="4762500" y="4235450"/>
          <p14:tracePt t="74576" x="4781550" y="4279900"/>
          <p14:tracePt t="74592" x="4787900" y="4305300"/>
          <p14:tracePt t="74609" x="4806950" y="4343400"/>
          <p14:tracePt t="74625" x="4819650" y="4368800"/>
          <p14:tracePt t="74642" x="4832350" y="4406900"/>
          <p14:tracePt t="74659" x="4838700" y="4445000"/>
          <p14:tracePt t="74676" x="4857750" y="4489450"/>
          <p14:tracePt t="74692" x="4876800" y="4552950"/>
          <p14:tracePt t="74709" x="4902200" y="4629150"/>
          <p14:tracePt t="74725" x="4927600" y="4711700"/>
          <p14:tracePt t="74743" x="4946650" y="4775200"/>
          <p14:tracePt t="74759" x="4997450" y="4857750"/>
          <p14:tracePt t="74776" x="5041900" y="4921250"/>
          <p14:tracePt t="74792" x="5080000" y="4972050"/>
          <p14:tracePt t="74809" x="5118100" y="5029200"/>
          <p14:tracePt t="74826" x="5156200" y="5080000"/>
          <p14:tracePt t="74842" x="5200650" y="5137150"/>
          <p14:tracePt t="74859" x="5226050" y="5162550"/>
          <p14:tracePt t="74876" x="5251450" y="5187950"/>
          <p14:tracePt t="74892" x="5283200" y="5200650"/>
          <p14:tracePt t="74909" x="5295900" y="5207000"/>
          <p14:tracePt t="74926" x="5308600" y="5213350"/>
          <p14:tracePt t="74942" x="5327650" y="5226050"/>
          <p14:tracePt t="74960" x="5340350" y="5226050"/>
          <p14:tracePt t="74976" x="5359400" y="5226050"/>
          <p14:tracePt t="74992" x="5384800" y="5226050"/>
          <p14:tracePt t="75009" x="5397500" y="5226050"/>
          <p14:tracePt t="75026" x="5422900" y="5226050"/>
          <p14:tracePt t="75042" x="5461000" y="5219700"/>
          <p14:tracePt t="75059" x="5530850" y="5187950"/>
          <p14:tracePt t="75075" x="5626100" y="5118100"/>
          <p14:tracePt t="75092" x="5734050" y="5029200"/>
          <p14:tracePt t="75109" x="5822950" y="4902200"/>
          <p14:tracePt t="75125" x="5892800" y="4724400"/>
          <p14:tracePt t="75142" x="5899150" y="4565650"/>
          <p14:tracePt t="75159" x="5892800" y="4273550"/>
          <p14:tracePt t="75176" x="5848350" y="4127500"/>
          <p14:tracePt t="75192" x="5784850" y="3987800"/>
          <p14:tracePt t="75209" x="5727700" y="3886200"/>
          <p14:tracePt t="75227" x="5670550" y="3803650"/>
          <p14:tracePt t="75242" x="5619750" y="3740150"/>
          <p14:tracePt t="75259" x="5568950" y="3689350"/>
          <p14:tracePt t="75275" x="5505450" y="3632200"/>
          <p14:tracePt t="75293" x="5448300" y="3587750"/>
          <p14:tracePt t="75309" x="5365750" y="3536950"/>
          <p14:tracePt t="75326" x="5302250" y="3511550"/>
          <p14:tracePt t="75342" x="5226050" y="3479800"/>
          <p14:tracePt t="75359" x="5137150" y="3441700"/>
          <p14:tracePt t="75377" x="5086350" y="3422650"/>
          <p14:tracePt t="75392" x="5048250" y="3416300"/>
          <p14:tracePt t="75409" x="5010150" y="3416300"/>
          <p14:tracePt t="75426" x="4972050" y="3416300"/>
          <p14:tracePt t="75442" x="4921250" y="3416300"/>
          <p14:tracePt t="75459" x="4851400" y="3416300"/>
          <p14:tracePt t="75475" x="4775200" y="3448050"/>
          <p14:tracePt t="75492" x="4679950" y="3498850"/>
          <p14:tracePt t="75509" x="4591050" y="3556000"/>
          <p14:tracePt t="75526" x="4540250" y="3606800"/>
          <p14:tracePt t="75542" x="4502150" y="3663950"/>
          <p14:tracePt t="75542" x="4483100" y="3702050"/>
          <p14:tracePt t="75560" x="4451350" y="3797300"/>
          <p14:tracePt t="75576" x="4425950" y="3924300"/>
          <p14:tracePt t="75592" x="4400550" y="4083050"/>
          <p14:tracePt t="75609" x="4381500" y="4235450"/>
          <p14:tracePt t="75626" x="4368800" y="4375150"/>
          <p14:tracePt t="75642" x="4368800" y="4502150"/>
          <p14:tracePt t="75659" x="4368800" y="4552950"/>
          <p14:tracePt t="75675" x="4387850" y="4597400"/>
          <p14:tracePt t="75692" x="4400550" y="4629150"/>
          <p14:tracePt t="75708" x="4419600" y="4648200"/>
          <p14:tracePt t="75725" x="4425950" y="4660900"/>
          <p14:tracePt t="75742" x="4432300" y="4667250"/>
          <p14:tracePt t="75742" x="4445000" y="4673600"/>
          <p14:tracePt t="75760" x="4445000" y="4679950"/>
          <p14:tracePt t="75776" x="4457700" y="4686300"/>
          <p14:tracePt t="75792" x="4464050" y="4686300"/>
          <p14:tracePt t="75809" x="4476750" y="4692650"/>
          <p14:tracePt t="75825" x="4502150" y="4705350"/>
          <p14:tracePt t="75842" x="4533900" y="4718050"/>
          <p14:tracePt t="75859" x="4597400" y="4737100"/>
          <p14:tracePt t="75876" x="4679950" y="4756150"/>
          <p14:tracePt t="75893" x="4800600" y="4787900"/>
          <p14:tracePt t="75909" x="4940300" y="4832350"/>
          <p14:tracePt t="75926" x="5092700" y="4851400"/>
          <p14:tracePt t="75942" x="5334000" y="4889500"/>
          <p14:tracePt t="75960" x="5454650" y="4902200"/>
          <p14:tracePt t="75976" x="5549900" y="4902200"/>
          <p14:tracePt t="75992" x="5613400" y="4902200"/>
          <p14:tracePt t="76009" x="5651500" y="4902200"/>
          <p14:tracePt t="76026" x="5683250" y="4902200"/>
          <p14:tracePt t="76042" x="5702300" y="4902200"/>
          <p14:tracePt t="76059" x="5708650" y="4895850"/>
          <p14:tracePt t="76075" x="5721350" y="4889500"/>
          <p14:tracePt t="76191" x="5715000" y="4889500"/>
          <p14:tracePt t="76199" x="5695950" y="4889500"/>
          <p14:tracePt t="76207" x="5670550" y="4889500"/>
          <p14:tracePt t="76218" x="5664200" y="4889500"/>
          <p14:tracePt t="76226" x="5626100" y="4902200"/>
          <p14:tracePt t="76242" x="5581650" y="4902200"/>
          <p14:tracePt t="76260" x="5524500" y="4914900"/>
          <p14:tracePt t="76275" x="5473700" y="4933950"/>
          <p14:tracePt t="76292" x="5448300" y="4940300"/>
          <p14:tracePt t="76309" x="5416550" y="4946650"/>
          <p14:tracePt t="76326" x="5378450" y="4959350"/>
          <p14:tracePt t="76342" x="5302250" y="4965700"/>
          <p14:tracePt t="76360" x="5245100" y="4978400"/>
          <p14:tracePt t="76376" x="5207000" y="4978400"/>
          <p14:tracePt t="76393" x="5156200" y="4984750"/>
          <p14:tracePt t="76409" x="5124450" y="4984750"/>
          <p14:tracePt t="76425" x="5105400" y="4984750"/>
          <p14:tracePt t="76442" x="5086350" y="4984750"/>
          <p14:tracePt t="76687" x="0" y="0"/>
        </p14:tracePtLst>
        <p14:tracePtLst>
          <p14:tracePt t="77249" x="5086350" y="4984750"/>
          <p14:tracePt t="77455" x="5080000" y="4984750"/>
          <p14:tracePt t="77463" x="5073650" y="4959350"/>
          <p14:tracePt t="77475" x="5073650" y="4908550"/>
          <p14:tracePt t="77476" x="5060950" y="4781550"/>
          <p14:tracePt t="77492" x="5010150" y="4629150"/>
          <p14:tracePt t="77509" x="4921250" y="4470400"/>
          <p14:tracePt t="77525" x="4781550" y="4298950"/>
          <p14:tracePt t="77542" x="4622800" y="4178300"/>
          <p14:tracePt t="77559" x="4432300" y="4070350"/>
          <p14:tracePt t="77576" x="4324350" y="4032250"/>
          <p14:tracePt t="77592" x="4210050" y="3987800"/>
          <p14:tracePt t="77609" x="4121150" y="3962400"/>
          <p14:tracePt t="77625" x="4032250" y="3937000"/>
          <p14:tracePt t="77642" x="3949700" y="3917950"/>
          <p14:tracePt t="77659" x="3873500" y="3905250"/>
          <p14:tracePt t="77676" x="3803650" y="3892550"/>
          <p14:tracePt t="77692" x="3727450" y="3886200"/>
          <p14:tracePt t="77709" x="3663950" y="3873500"/>
          <p14:tracePt t="77725" x="3606800" y="3873500"/>
          <p14:tracePt t="77742" x="3536950" y="3860800"/>
          <p14:tracePt t="77759" x="3479800" y="3848100"/>
          <p14:tracePt t="77776" x="3397250" y="3841750"/>
          <p14:tracePt t="77792" x="3314700" y="3829050"/>
          <p14:tracePt t="77809" x="3244850" y="3816350"/>
          <p14:tracePt t="77825" x="3181350" y="3803650"/>
          <p14:tracePt t="77842" x="3105150" y="3797300"/>
          <p14:tracePt t="77859" x="3035300" y="3784600"/>
          <p14:tracePt t="77875" x="2971800" y="3771900"/>
          <p14:tracePt t="77892" x="2895600" y="3752850"/>
          <p14:tracePt t="77909" x="2844800" y="3733800"/>
          <p14:tracePt t="77925" x="2781300" y="3714750"/>
          <p14:tracePt t="77942" x="2717800" y="3702050"/>
          <p14:tracePt t="77958" x="2628900" y="3683000"/>
          <p14:tracePt t="77976" x="2584450" y="3676650"/>
          <p14:tracePt t="77992" x="2533650" y="3663950"/>
          <p14:tracePt t="78009" x="2495550" y="3663950"/>
          <p14:tracePt t="78025" x="2432050" y="3663950"/>
          <p14:tracePt t="78042" x="2362200" y="3651250"/>
          <p14:tracePt t="78058" x="2266950" y="3638550"/>
          <p14:tracePt t="78076" x="2184400" y="3625850"/>
          <p14:tracePt t="78092" x="2101850" y="3619500"/>
          <p14:tracePt t="78109" x="2032000" y="3613150"/>
          <p14:tracePt t="78125" x="1987550" y="3613150"/>
          <p14:tracePt t="78142" x="1943100" y="3606800"/>
          <p14:tracePt t="78159" x="1892300" y="3606800"/>
          <p14:tracePt t="78176" x="1866900" y="3606800"/>
          <p14:tracePt t="78192" x="1847850" y="3606800"/>
          <p14:tracePt t="78209" x="1835150" y="3606800"/>
          <p14:tracePt t="78225" x="1828800" y="3600450"/>
          <p14:tracePt t="78400" x="1822450" y="3600450"/>
          <p14:tracePt t="78408" x="1816100" y="3587750"/>
          <p14:tracePt t="78416" x="1816100" y="3581400"/>
          <p14:tracePt t="78426" x="1809750" y="3575050"/>
          <p14:tracePt t="78427" x="1797050" y="3556000"/>
          <p14:tracePt t="78444" x="1784350" y="3543300"/>
          <p14:tracePt t="78460" x="1778000" y="3530600"/>
          <p14:tracePt t="78476" x="1771650" y="3524250"/>
          <p14:tracePt t="78493" x="1765300" y="3524250"/>
          <p14:tracePt t="78545" x="1765300" y="3517900"/>
          <p14:tracePt t="78745" x="1784350" y="3517900"/>
          <p14:tracePt t="78752" x="1803400" y="3517900"/>
          <p14:tracePt t="78758" x="1854200" y="3517900"/>
          <p14:tracePt t="78777" x="1885950" y="3517900"/>
          <p14:tracePt t="78777" x="1949450" y="3524250"/>
          <p14:tracePt t="78793" x="2044700" y="3536950"/>
          <p14:tracePt t="78809" x="2152650" y="3556000"/>
          <p14:tracePt t="78826" x="2260600" y="3568700"/>
          <p14:tracePt t="78843" x="2362200" y="3581400"/>
          <p14:tracePt t="78860" x="2457450" y="3600450"/>
          <p14:tracePt t="78876" x="2533650" y="3613150"/>
          <p14:tracePt t="78893" x="2616200" y="3619500"/>
          <p14:tracePt t="78909" x="2711450" y="3638550"/>
          <p14:tracePt t="78927" x="2800350" y="3638550"/>
          <p14:tracePt t="78943" x="2889250" y="3638550"/>
          <p14:tracePt t="78960" x="2984500" y="3638550"/>
          <p14:tracePt t="78976" x="3041650" y="3638550"/>
          <p14:tracePt t="78993" x="3098800" y="3638550"/>
          <p14:tracePt t="79009" x="3162300" y="3638550"/>
          <p14:tracePt t="79026" x="3244850" y="3638550"/>
          <p14:tracePt t="79043" x="3302000" y="3638550"/>
          <p14:tracePt t="79060" x="3378200" y="3638550"/>
          <p14:tracePt t="79076" x="3435350" y="3638550"/>
          <p14:tracePt t="79093" x="3492500" y="3638550"/>
          <p14:tracePt t="79110" x="3536950" y="3638550"/>
          <p14:tracePt t="79126" x="3575050" y="3638550"/>
          <p14:tracePt t="79143" x="3619500" y="3638550"/>
          <p14:tracePt t="79143" x="3632200" y="3638550"/>
          <p14:tracePt t="79161" x="3676650" y="3632200"/>
          <p14:tracePt t="79177" x="3708400" y="3632200"/>
          <p14:tracePt t="79193" x="3740150" y="3619500"/>
          <p14:tracePt t="79210" x="3778250" y="3613150"/>
          <p14:tracePt t="79226" x="3810000" y="3600450"/>
          <p14:tracePt t="79243" x="3822700" y="3600450"/>
          <p14:tracePt t="79260" x="3829050" y="3600450"/>
          <p14:tracePt t="79369" x="3816350" y="3600450"/>
          <p14:tracePt t="79385" x="3733800" y="3600450"/>
          <p14:tracePt t="79393" x="3663950" y="3600450"/>
          <p14:tracePt t="79394" x="3530600" y="3600450"/>
          <p14:tracePt t="79410" x="3403600" y="3600450"/>
          <p14:tracePt t="79427" x="3263900" y="3600450"/>
          <p14:tracePt t="79444" x="3117850" y="3600450"/>
          <p14:tracePt t="79460" x="2952750" y="3600450"/>
          <p14:tracePt t="79476" x="2806700" y="3600450"/>
          <p14:tracePt t="79493" x="2660650" y="3600450"/>
          <p14:tracePt t="79509" x="2540000" y="3600450"/>
          <p14:tracePt t="79526" x="2444750" y="3600450"/>
          <p14:tracePt t="79543" x="2381250" y="3600450"/>
          <p14:tracePt t="79543" x="2362200" y="3600450"/>
          <p14:tracePt t="79561" x="2330450" y="3600450"/>
          <p14:tracePt t="79577" x="2298700" y="3600450"/>
          <p14:tracePt t="79593" x="2266950" y="3600450"/>
          <p14:tracePt t="79610" x="2241550" y="3600450"/>
          <p14:tracePt t="79626" x="2209800" y="3600450"/>
          <p14:tracePt t="79643" x="2178050" y="3600450"/>
          <p14:tracePt t="79660" x="2152650" y="3600450"/>
          <p14:tracePt t="79676" x="2127250" y="3600450"/>
          <p14:tracePt t="79693" x="2108200" y="3600450"/>
          <p14:tracePt t="79709" x="2082800" y="3594100"/>
          <p14:tracePt t="79726" x="2070100" y="3594100"/>
          <p14:tracePt t="79743" x="2044700" y="3594100"/>
          <p14:tracePt t="79743" x="2032000" y="3587750"/>
          <p14:tracePt t="79760" x="2006600" y="3581400"/>
          <p14:tracePt t="79777" x="1987550" y="3581400"/>
          <p14:tracePt t="79793" x="1974850" y="3581400"/>
          <p14:tracePt t="79810" x="1968500" y="3575050"/>
          <p14:tracePt t="79928" x="1974850" y="3575050"/>
          <p14:tracePt t="79936" x="1981200" y="3575050"/>
          <p14:tracePt t="79944" x="1993900" y="3575050"/>
          <p14:tracePt t="79946" x="2006600" y="3568700"/>
          <p14:tracePt t="79959" x="2070100" y="3562350"/>
          <p14:tracePt t="79976" x="2133600" y="3556000"/>
          <p14:tracePt t="79993" x="2209800" y="3556000"/>
          <p14:tracePt t="80009" x="2298700" y="3549650"/>
          <p14:tracePt t="80026" x="2381250" y="3549650"/>
          <p14:tracePt t="80043" x="2451100" y="3549650"/>
          <p14:tracePt t="80059" x="2514600" y="3549650"/>
          <p14:tracePt t="80076" x="2571750" y="3549650"/>
          <p14:tracePt t="80093" x="2616200" y="3549650"/>
          <p14:tracePt t="80109" x="2660650" y="3549650"/>
          <p14:tracePt t="80126" x="2705100" y="3549650"/>
          <p14:tracePt t="80143" x="2768600" y="3549650"/>
          <p14:tracePt t="80160" x="2832100" y="3549650"/>
          <p14:tracePt t="80176" x="2863850" y="3549650"/>
          <p14:tracePt t="80193" x="2889250" y="3549650"/>
          <p14:tracePt t="80209" x="2914650" y="3549650"/>
          <p14:tracePt t="80226" x="2946400" y="3549650"/>
          <p14:tracePt t="80244" x="2984500" y="3549650"/>
          <p14:tracePt t="80260" x="3041650" y="3549650"/>
          <p14:tracePt t="80277" x="3111500" y="3549650"/>
          <p14:tracePt t="80293" x="3181350" y="3549650"/>
          <p14:tracePt t="80310" x="3263900" y="3536950"/>
          <p14:tracePt t="80326" x="3340100" y="3530600"/>
          <p14:tracePt t="80343" x="3409950" y="3517900"/>
          <p14:tracePt t="80359" x="3492500" y="3505200"/>
          <p14:tracePt t="80377" x="3530600" y="3505200"/>
          <p14:tracePt t="80393" x="3575050" y="3498850"/>
          <p14:tracePt t="80410" x="3644900" y="3486150"/>
          <p14:tracePt t="80426" x="3689350" y="3479800"/>
          <p14:tracePt t="80443" x="3721100" y="3473450"/>
          <p14:tracePt t="80460" x="3752850" y="3473450"/>
          <p14:tracePt t="80476" x="3765550" y="3467100"/>
          <p14:tracePt t="80493" x="3778250" y="3467100"/>
          <p14:tracePt t="80510" x="3784600" y="3467100"/>
          <p14:tracePt t="80527" x="3790950" y="3467100"/>
          <p14:tracePt t="80543" x="3790950" y="3460750"/>
          <p14:tracePt t="84672" x="3803650" y="3460750"/>
          <p14:tracePt t="84685" x="3835400" y="3460750"/>
          <p14:tracePt t="84688" x="3867150" y="3460750"/>
          <p14:tracePt t="84696" x="3905250" y="3460750"/>
          <p14:tracePt t="84709" x="3943350" y="3467100"/>
          <p14:tracePt t="84726" x="3968750" y="3473450"/>
          <p14:tracePt t="84743" x="3981450" y="3473450"/>
          <p14:tracePt t="84759" x="4019550" y="3479800"/>
          <p14:tracePt t="84777" x="4051300" y="3486150"/>
          <p14:tracePt t="84793" x="4070350" y="3486150"/>
          <p14:tracePt t="84809" x="4095750" y="3492500"/>
          <p14:tracePt t="84826" x="4121150" y="3492500"/>
          <p14:tracePt t="84843" x="4146550" y="3492500"/>
          <p14:tracePt t="84859" x="4184650" y="3492500"/>
          <p14:tracePt t="84876" x="4241800" y="3498850"/>
          <p14:tracePt t="84893" x="4305300" y="3505200"/>
          <p14:tracePt t="84910" x="4375150" y="3511550"/>
          <p14:tracePt t="84926" x="4457700" y="3524250"/>
          <p14:tracePt t="84943" x="4521200" y="3536950"/>
          <p14:tracePt t="84959" x="4597400" y="3549650"/>
          <p14:tracePt t="84976" x="4622800" y="3549650"/>
          <p14:tracePt t="84992" x="4654550" y="3556000"/>
          <p14:tracePt t="85010" x="4673600" y="3556000"/>
          <p14:tracePt t="85026" x="4699000" y="3556000"/>
          <p14:tracePt t="85043" x="4711700" y="3556000"/>
          <p14:tracePt t="85059" x="4737100" y="3556000"/>
          <p14:tracePt t="85076" x="4749800" y="3556000"/>
          <p14:tracePt t="85093" x="4762500" y="3556000"/>
          <p14:tracePt t="85109" x="4775200" y="3556000"/>
          <p14:tracePt t="85126" x="4781550" y="3556000"/>
          <p14:tracePt t="85142" x="4794250" y="3556000"/>
          <p14:tracePt t="85159" x="4806950" y="3556000"/>
          <p14:tracePt t="85176" x="4813300" y="3556000"/>
          <p14:tracePt t="85193" x="4819650" y="3556000"/>
          <p14:tracePt t="85209" x="4826000" y="3556000"/>
          <p14:tracePt t="85226" x="4832350" y="3556000"/>
          <p14:tracePt t="85243" x="4838700" y="3556000"/>
          <p14:tracePt t="85552" x="4832350" y="3556000"/>
          <p14:tracePt t="85560" x="4800600" y="3562350"/>
          <p14:tracePt t="85560" x="4775200" y="3568700"/>
          <p14:tracePt t="85576" x="4756150" y="3568700"/>
          <p14:tracePt t="85577" x="4705350" y="3568700"/>
          <p14:tracePt t="85593" x="4654550" y="3575050"/>
          <p14:tracePt t="85609" x="4603750" y="3575050"/>
          <p14:tracePt t="85627" x="4546600" y="3575050"/>
          <p14:tracePt t="85642" x="4508500" y="3575050"/>
          <p14:tracePt t="85659" x="4470400" y="3575050"/>
          <p14:tracePt t="85676" x="4438650" y="3575050"/>
          <p14:tracePt t="85693" x="4406900" y="3575050"/>
          <p14:tracePt t="85709" x="4375150" y="3575050"/>
          <p14:tracePt t="85726" x="4356100" y="3575050"/>
          <p14:tracePt t="85742" x="4337050" y="3575050"/>
          <p14:tracePt t="85742" x="4330700" y="3575050"/>
          <p14:tracePt t="85761" x="4305300" y="3575050"/>
          <p14:tracePt t="85776" x="4286250" y="3575050"/>
          <p14:tracePt t="85793" x="4254500" y="3575050"/>
          <p14:tracePt t="85809" x="4229100" y="3575050"/>
          <p14:tracePt t="85826" x="4197350" y="3575050"/>
          <p14:tracePt t="85842" x="4152900" y="3575050"/>
          <p14:tracePt t="85859" x="4083050" y="3575050"/>
          <p14:tracePt t="85876" x="4006850" y="3575050"/>
          <p14:tracePt t="85893" x="3930650" y="3575050"/>
          <p14:tracePt t="85909" x="3848100" y="3587750"/>
          <p14:tracePt t="85926" x="3771900" y="3600450"/>
          <p14:tracePt t="85943" x="3683000" y="3619500"/>
          <p14:tracePt t="85960" x="3644900" y="3625850"/>
          <p14:tracePt t="85976" x="3581400" y="3644900"/>
          <p14:tracePt t="85993" x="3511550" y="3670300"/>
          <p14:tracePt t="86009" x="3429000" y="3695700"/>
          <p14:tracePt t="86026" x="3352800" y="3708400"/>
          <p14:tracePt t="86043" x="3302000" y="3740150"/>
          <p14:tracePt t="86060" x="3244850" y="3771900"/>
          <p14:tracePt t="86076" x="3168650" y="3816350"/>
          <p14:tracePt t="86093" x="3098800" y="3854450"/>
          <p14:tracePt t="86109" x="3028950" y="3892550"/>
          <p14:tracePt t="86126" x="2971800" y="3917950"/>
          <p14:tracePt t="86142" x="2933700" y="3937000"/>
          <p14:tracePt t="86142" x="2914650" y="3943350"/>
          <p14:tracePt t="86160" x="2889250" y="3956050"/>
          <p14:tracePt t="86176" x="2870200" y="3962400"/>
          <p14:tracePt t="86193" x="2851150" y="3962400"/>
          <p14:tracePt t="86209" x="2825750" y="3962400"/>
          <p14:tracePt t="86226" x="2800350" y="3968750"/>
          <p14:tracePt t="86242" x="2768600" y="3975100"/>
          <p14:tracePt t="86259" x="2730500" y="3981450"/>
          <p14:tracePt t="86276" x="2679700" y="3987800"/>
          <p14:tracePt t="86293" x="2641600" y="3987800"/>
          <p14:tracePt t="86309" x="2597150" y="3987800"/>
          <p14:tracePt t="86326" x="2565400" y="3987800"/>
          <p14:tracePt t="86342" x="2527300" y="3987800"/>
          <p14:tracePt t="86342" x="2508250" y="3987800"/>
          <p14:tracePt t="86360" x="2463800" y="3987800"/>
          <p14:tracePt t="86377" x="2406650" y="3987800"/>
          <p14:tracePt t="86392" x="2349500" y="3987800"/>
          <p14:tracePt t="86409" x="2247900" y="3981450"/>
          <p14:tracePt t="86426" x="2127250" y="3968750"/>
          <p14:tracePt t="86442" x="1987550" y="3968750"/>
          <p14:tracePt t="86459" x="1885950" y="3968750"/>
          <p14:tracePt t="86476" x="1790700" y="3968750"/>
          <p14:tracePt t="86493" x="1701800" y="3968750"/>
          <p14:tracePt t="86509" x="1619250" y="3968750"/>
          <p14:tracePt t="86526" x="1536700" y="3968750"/>
          <p14:tracePt t="86543" x="1447800" y="3968750"/>
          <p14:tracePt t="86543" x="1403350" y="3968750"/>
          <p14:tracePt t="86560" x="1289050" y="3968750"/>
          <p14:tracePt t="86576" x="1187450" y="3968750"/>
          <p14:tracePt t="86592" x="1092200" y="3968750"/>
          <p14:tracePt t="86610" x="1016000" y="3968750"/>
          <p14:tracePt t="86626" x="977900" y="3968750"/>
          <p14:tracePt t="86643" x="958850" y="3968750"/>
          <p14:tracePt t="86659" x="946150" y="3968750"/>
          <p14:tracePt t="86676" x="939800" y="3968750"/>
          <p14:tracePt t="88177" x="946150" y="3968750"/>
          <p14:tracePt t="88185" x="984250" y="3981450"/>
          <p14:tracePt t="88192" x="1054100" y="4070350"/>
          <p14:tracePt t="88210" x="1098550" y="4133850"/>
          <p14:tracePt t="88211" x="1231900" y="4356100"/>
          <p14:tracePt t="88227" x="1435100" y="4597400"/>
          <p14:tracePt t="88243" x="1631950" y="4813300"/>
          <p14:tracePt t="88260" x="1765300" y="4921250"/>
          <p14:tracePt t="88277" x="1898650" y="5010150"/>
          <p14:tracePt t="88294" x="2032000" y="5073650"/>
          <p14:tracePt t="88310" x="2127250" y="5111750"/>
          <p14:tracePt t="88327" x="2190750" y="5130800"/>
          <p14:tracePt t="88343" x="2228850" y="5137150"/>
          <p14:tracePt t="88360" x="2273300" y="5149850"/>
          <p14:tracePt t="88377" x="2298700" y="5156200"/>
          <p14:tracePt t="88393" x="2324100" y="5162550"/>
          <p14:tracePt t="88410" x="2355850" y="5175250"/>
          <p14:tracePt t="88427" x="2393950" y="5175250"/>
          <p14:tracePt t="88443" x="2457450" y="5181600"/>
          <p14:tracePt t="88461" x="2559050" y="5200650"/>
          <p14:tracePt t="88477" x="2673350" y="5219700"/>
          <p14:tracePt t="88493" x="2774950" y="5232400"/>
          <p14:tracePt t="88510" x="2863850" y="5245100"/>
          <p14:tracePt t="88527" x="2921000" y="5251450"/>
          <p14:tracePt t="88543" x="2959100" y="5251450"/>
          <p14:tracePt t="88543" x="2971800" y="5251450"/>
          <p14:tracePt t="88561" x="2997200" y="5251450"/>
          <p14:tracePt t="88578" x="3028950" y="5251450"/>
          <p14:tracePt t="88594" x="3060700" y="5251450"/>
          <p14:tracePt t="88610" x="3092450" y="5251450"/>
          <p14:tracePt t="88627" x="3124200" y="5238750"/>
          <p14:tracePt t="88643" x="3143250" y="5238750"/>
          <p14:tracePt t="88660" x="3155950" y="5226050"/>
          <p14:tracePt t="88677" x="3162300" y="5226050"/>
          <p14:tracePt t="88729" x="3168650" y="5219700"/>
          <p14:tracePt t="89088"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a:t>
            </a:r>
            <a:r>
              <a:rPr lang="en-US" dirty="0" smtClean="0"/>
              <a:t>Considerations</a:t>
            </a:r>
            <a:endParaRPr lang="en-US" dirty="0"/>
          </a:p>
        </p:txBody>
      </p:sp>
      <p:sp>
        <p:nvSpPr>
          <p:cNvPr id="3" name="Content Placeholder 2"/>
          <p:cNvSpPr>
            <a:spLocks noGrp="1"/>
          </p:cNvSpPr>
          <p:nvPr>
            <p:ph sz="quarter" idx="1"/>
          </p:nvPr>
        </p:nvSpPr>
        <p:spPr/>
        <p:txBody>
          <a:bodyPr>
            <a:normAutofit/>
          </a:bodyPr>
          <a:lstStyle/>
          <a:p>
            <a:r>
              <a:rPr lang="en-US" dirty="0" smtClean="0"/>
              <a:t>Gender differences</a:t>
            </a:r>
          </a:p>
          <a:p>
            <a:r>
              <a:rPr lang="en-US" dirty="0" smtClean="0"/>
              <a:t>Disabilities</a:t>
            </a:r>
            <a:endParaRPr lang="en-US" dirty="0" smtClean="0"/>
          </a:p>
          <a:p>
            <a:r>
              <a:rPr lang="en-US" dirty="0"/>
              <a:t>Designing for population </a:t>
            </a:r>
            <a:r>
              <a:rPr lang="en-US" dirty="0" smtClean="0"/>
              <a:t>extremes</a:t>
            </a:r>
          </a:p>
          <a:p>
            <a:r>
              <a:rPr lang="en-US" dirty="0"/>
              <a:t>Designing for the average </a:t>
            </a:r>
            <a:r>
              <a:rPr lang="en-US" dirty="0" smtClean="0"/>
              <a:t>user</a:t>
            </a:r>
          </a:p>
          <a:p>
            <a:r>
              <a:rPr lang="en-US" dirty="0"/>
              <a:t>Designing for </a:t>
            </a:r>
            <a:r>
              <a:rPr lang="en-US" dirty="0" smtClean="0"/>
              <a:t>adjustability</a:t>
            </a:r>
            <a:endParaRPr lang="en-US" dirty="0" smtClean="0"/>
          </a:p>
        </p:txBody>
      </p:sp>
      <p:sp>
        <p:nvSpPr>
          <p:cNvPr id="4" name="TextBox 3"/>
          <p:cNvSpPr txBox="1"/>
          <p:nvPr/>
        </p:nvSpPr>
        <p:spPr>
          <a:xfrm>
            <a:off x="381000" y="4419600"/>
            <a:ext cx="8534400" cy="2031325"/>
          </a:xfrm>
          <a:prstGeom prst="rect">
            <a:avLst/>
          </a:prstGeom>
          <a:noFill/>
          <a:ln w="28575">
            <a:solidFill>
              <a:schemeClr val="accent1"/>
            </a:solidFill>
          </a:ln>
        </p:spPr>
        <p:txBody>
          <a:bodyPr wrap="square" rtlCol="0">
            <a:spAutoFit/>
          </a:bodyPr>
          <a:lstStyle/>
          <a:p>
            <a:pPr marL="285750" indent="-285750">
              <a:buFont typeface="Arial" panose="020B0604020202020204" pitchFamily="34" charset="0"/>
              <a:buChar char="•"/>
            </a:pPr>
            <a:r>
              <a:rPr lang="en-US" dirty="0">
                <a:solidFill>
                  <a:srgbClr val="002060"/>
                </a:solidFill>
              </a:rPr>
              <a:t>Use average anthropometric data only for very general design considerations and never for critical activities or functions</a:t>
            </a:r>
          </a:p>
          <a:p>
            <a:pPr marL="285750" indent="-285750">
              <a:buFont typeface="Arial" panose="020B0604020202020204" pitchFamily="34" charset="0"/>
              <a:buChar char="•"/>
            </a:pPr>
            <a:r>
              <a:rPr lang="en-US" dirty="0">
                <a:solidFill>
                  <a:srgbClr val="002060"/>
                </a:solidFill>
              </a:rPr>
              <a:t>Consider the extremes of the user population (e.g., allow those on the larger end of the spectrum to “fit” into the space and those on the smaller end of the spectrum to “reach” what is needed)</a:t>
            </a:r>
          </a:p>
          <a:p>
            <a:pPr marL="285750" indent="-285750">
              <a:buFont typeface="Arial" panose="020B0604020202020204" pitchFamily="34" charset="0"/>
              <a:buChar char="•"/>
            </a:pPr>
            <a:r>
              <a:rPr lang="en-US" dirty="0">
                <a:solidFill>
                  <a:srgbClr val="002060"/>
                </a:solidFill>
              </a:rPr>
              <a:t>Whenever possible, allow devices to be adjusted to the user’s size and personal </a:t>
            </a:r>
            <a:r>
              <a:rPr lang="en-US" dirty="0" smtClean="0">
                <a:solidFill>
                  <a:srgbClr val="002060"/>
                </a:solidFill>
              </a:rPr>
              <a:t>preferences</a:t>
            </a:r>
            <a:endParaRPr lang="en-US" dirty="0">
              <a:solidFill>
                <a:srgbClr val="002060"/>
              </a:solidFill>
            </a:endParaRPr>
          </a:p>
        </p:txBody>
      </p:sp>
      <p:sp>
        <p:nvSpPr>
          <p:cNvPr id="5" name="Down Arrow 4"/>
          <p:cNvSpPr/>
          <p:nvPr/>
        </p:nvSpPr>
        <p:spPr>
          <a:xfrm>
            <a:off x="4343400" y="38862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1185924"/>
      </p:ext>
    </p:extLst>
  </p:cSld>
  <p:clrMapOvr>
    <a:masterClrMapping/>
  </p:clrMapOvr>
  <mc:AlternateContent xmlns:mc="http://schemas.openxmlformats.org/markup-compatibility/2006">
    <mc:Choice xmlns:p14="http://schemas.microsoft.com/office/powerpoint/2010/main" Requires="p14">
      <p:transition spd="slow" p14:dur="2000" advTm="311684"/>
    </mc:Choice>
    <mc:Fallback>
      <p:transition spd="slow" advTm="31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160" x="3429000" y="1866900"/>
          <p14:tracePt t="5170" x="3435350" y="1866900"/>
          <p14:tracePt t="5178" x="3441700" y="1866900"/>
          <p14:tracePt t="5498" x="3460750" y="1866900"/>
          <p14:tracePt t="5506" x="3479800" y="1866900"/>
          <p14:tracePt t="5514" x="3492500" y="1866900"/>
          <p14:tracePt t="5522" x="3505200" y="1866900"/>
          <p14:tracePt t="5530" x="3536950" y="1866900"/>
          <p14:tracePt t="5546" x="3556000" y="1866900"/>
          <p14:tracePt t="5562" x="3562350" y="1873250"/>
          <p14:tracePt t="5575" x="3568700" y="1873250"/>
          <p14:tracePt t="5591" x="3575050" y="1873250"/>
          <p14:tracePt t="5650" x="3581400" y="1873250"/>
          <p14:tracePt t="5850" x="3606800" y="1879600"/>
          <p14:tracePt t="5858" x="3632200" y="1879600"/>
          <p14:tracePt t="5875" x="3644900" y="1879600"/>
          <p14:tracePt t="5891" x="3670300" y="1879600"/>
          <p14:tracePt t="5892" x="3676650" y="1885950"/>
          <p14:tracePt t="5931" x="3683000" y="1885950"/>
          <p14:tracePt t="7323" x="3689350" y="1885950"/>
          <p14:tracePt t="7396" x="3695700" y="1885950"/>
          <p14:tracePt t="7771" x="3702050" y="1885950"/>
          <p14:tracePt t="7787" x="3708400" y="1885950"/>
          <p14:tracePt t="7810" x="3714750" y="1879600"/>
          <p14:tracePt t="8155" x="3721100" y="1873250"/>
          <p14:tracePt t="8172" x="3721100" y="1866900"/>
          <p14:tracePt t="8179" x="3727450" y="1866900"/>
          <p14:tracePt t="8203" x="3733800" y="1860550"/>
          <p14:tracePt t="8235" x="3740150" y="1854200"/>
          <p14:tracePt t="8619" x="3746500" y="1854200"/>
          <p14:tracePt t="8628" x="3752850" y="1854200"/>
          <p14:tracePt t="8723" x="3759200" y="1854200"/>
          <p14:tracePt t="8937" x="0" y="0"/>
        </p14:tracePtLst>
        <p14:tracePtLst>
          <p14:tracePt t="9130" x="3759200" y="1854200"/>
          <p14:tracePt t="9265" x="0" y="0"/>
        </p14:tracePtLst>
        <p14:tracePtLst>
          <p14:tracePt t="9406" x="3759200" y="1854200"/>
          <p14:tracePt t="9573" x="0" y="0"/>
        </p14:tracePtLst>
        <p14:tracePtLst>
          <p14:tracePt t="9657" x="3759200" y="1854200"/>
          <p14:tracePt t="10954" x="3759200" y="1866900"/>
          <p14:tracePt t="10962" x="3759200" y="1892300"/>
          <p14:tracePt t="10970" x="3752850" y="1917700"/>
          <p14:tracePt t="10976" x="3733800" y="1962150"/>
          <p14:tracePt t="10991" x="3721100" y="1993900"/>
          <p14:tracePt t="11008" x="3702050" y="2038350"/>
          <p14:tracePt t="11025" x="3670300" y="2070100"/>
          <p14:tracePt t="11041" x="3575050" y="2127250"/>
          <p14:tracePt t="11058" x="3479800" y="2159000"/>
          <p14:tracePt t="11075" x="3352800" y="2216150"/>
          <p14:tracePt t="11091" x="3244850" y="2241550"/>
          <p14:tracePt t="11109" x="3143250" y="2273300"/>
          <p14:tracePt t="11124" x="3060700" y="2298700"/>
          <p14:tracePt t="11142" x="3022600" y="2305050"/>
          <p14:tracePt t="11158" x="2997200" y="2317750"/>
          <p14:tracePt t="11175" x="2984500" y="2317750"/>
          <p14:tracePt t="11191" x="2965450" y="2317750"/>
          <p14:tracePt t="11207" x="2952750" y="2330450"/>
          <p14:tracePt t="11224" x="2927350" y="2343150"/>
          <p14:tracePt t="11243" x="2921000" y="2349500"/>
          <p14:tracePt t="11258" x="2914650" y="2355850"/>
          <p14:tracePt t="11275" x="2908300" y="2362200"/>
          <p14:tracePt t="11314" x="2901950" y="2368550"/>
          <p14:tracePt t="11338" x="2895600" y="2374900"/>
          <p14:tracePt t="11350" x="2889250" y="2374900"/>
          <p14:tracePt t="11351" x="2889250" y="2381250"/>
          <p14:tracePt t="11358" x="2882900" y="2393950"/>
          <p14:tracePt t="11375" x="2876550" y="2393950"/>
          <p14:tracePt t="11391" x="2876550" y="2400300"/>
          <p14:tracePt t="11409" x="2870200" y="2406650"/>
          <p14:tracePt t="11498" x="2863850" y="2406650"/>
          <p14:tracePt t="11522" x="2857500" y="2406650"/>
          <p14:tracePt t="11530" x="2851150" y="2406650"/>
          <p14:tracePt t="11530" x="2844800" y="2406650"/>
          <p14:tracePt t="11553" x="2838450" y="2406650"/>
          <p14:tracePt t="11562" x="2832100" y="2400300"/>
          <p14:tracePt t="11570" x="2825750" y="2400300"/>
          <p14:tracePt t="11575" x="2800350" y="2381250"/>
          <p14:tracePt t="11591" x="2768600" y="2362200"/>
          <p14:tracePt t="11608" x="2749550" y="2343150"/>
          <p14:tracePt t="11624" x="2730500" y="2336800"/>
          <p14:tracePt t="11641" x="2724150" y="2330450"/>
          <p14:tracePt t="15090" x="2724150" y="2324100"/>
          <p14:tracePt t="16170" x="2730500" y="2324100"/>
          <p14:tracePt t="18345" x="2774950" y="2324100"/>
          <p14:tracePt t="18354" x="2832100" y="2324100"/>
          <p14:tracePt t="18361" x="2901950" y="2324100"/>
          <p14:tracePt t="18368" x="2984500" y="2324100"/>
          <p14:tracePt t="18374" x="3194050" y="2324100"/>
          <p14:tracePt t="18391" x="3511550" y="2324100"/>
          <p14:tracePt t="18407" x="3695700" y="2324100"/>
          <p14:tracePt t="18423" x="3848100" y="2311400"/>
          <p14:tracePt t="18423" x="3911600" y="2311400"/>
          <p14:tracePt t="18442" x="4006850" y="2311400"/>
          <p14:tracePt t="18458" x="4076700" y="2311400"/>
          <p14:tracePt t="18474" x="4140200" y="2311400"/>
          <p14:tracePt t="18491" x="4184650" y="2311400"/>
          <p14:tracePt t="18508" x="4235450" y="2324100"/>
          <p14:tracePt t="18525" x="4286250" y="2343150"/>
          <p14:tracePt t="18541" x="4349750" y="2362200"/>
          <p14:tracePt t="18558" x="4425950" y="2381250"/>
          <p14:tracePt t="18574" x="4508500" y="2413000"/>
          <p14:tracePt t="18591" x="4591050" y="2438400"/>
          <p14:tracePt t="18608" x="4705350" y="2463800"/>
          <p14:tracePt t="18624" x="4895850" y="2527300"/>
          <p14:tracePt t="18642" x="5016500" y="2559050"/>
          <p14:tracePt t="18658" x="5149850" y="2597150"/>
          <p14:tracePt t="18674" x="5283200" y="2622550"/>
          <p14:tracePt t="18691" x="5378450" y="2647950"/>
          <p14:tracePt t="18708" x="5441950" y="2654300"/>
          <p14:tracePt t="18724" x="5499100" y="2667000"/>
          <p14:tracePt t="18741" x="5549900" y="2673350"/>
          <p14:tracePt t="18757" x="5607050" y="2679700"/>
          <p14:tracePt t="18774" x="5657850" y="2686050"/>
          <p14:tracePt t="18791" x="5695950" y="2692400"/>
          <p14:tracePt t="18808" x="5734050" y="2698750"/>
          <p14:tracePt t="18824" x="5759450" y="2705100"/>
          <p14:tracePt t="18842" x="5765800" y="2705100"/>
          <p14:tracePt t="18858" x="5778500" y="2711450"/>
          <p14:tracePt t="18874" x="5784850" y="2717800"/>
          <p14:tracePt t="19041" x="5772150" y="2724150"/>
          <p14:tracePt t="19049" x="5765800" y="2724150"/>
          <p14:tracePt t="19057" x="5740400" y="2730500"/>
          <p14:tracePt t="19081" x="5734050" y="2736850"/>
          <p14:tracePt t="19089" x="5721350" y="2736850"/>
          <p14:tracePt t="19100" x="5721350" y="2743200"/>
          <p14:tracePt t="19107" x="5715000" y="2743200"/>
          <p14:tracePt t="19124" x="5702300" y="2743200"/>
          <p14:tracePt t="19185" x="5695950" y="2743200"/>
          <p14:tracePt t="19185" x="5689600" y="2749550"/>
          <p14:tracePt t="19209" x="5683250" y="2749550"/>
          <p14:tracePt t="19217" x="5676900" y="2749550"/>
          <p14:tracePt t="19233" x="5670550" y="2755900"/>
          <p14:tracePt t="19249" x="5664200" y="2762250"/>
          <p14:tracePt t="19257" x="5657850" y="2762250"/>
          <p14:tracePt t="19274" x="5651500" y="2762250"/>
          <p14:tracePt t="19297" x="5645150" y="2768600"/>
          <p14:tracePt t="19361" x="5638800" y="2768600"/>
          <p14:tracePt t="19368" x="5632450" y="2774950"/>
          <p14:tracePt t="19385" x="5619750" y="2781300"/>
          <p14:tracePt t="19409" x="5613400" y="2781300"/>
          <p14:tracePt t="19433" x="5607050" y="2781300"/>
          <p14:tracePt t="19450" x="5600700" y="2781300"/>
          <p14:tracePt t="19474" x="5600700" y="2787650"/>
          <p14:tracePt t="19578" x="5594350" y="2787650"/>
          <p14:tracePt t="19626" x="5588000" y="2787650"/>
          <p14:tracePt t="19634" x="5581650" y="2787650"/>
          <p14:tracePt t="19666" x="5575300" y="2787650"/>
          <p14:tracePt t="19682" x="5568950" y="2787650"/>
          <p14:tracePt t="19692" x="5562600" y="2787650"/>
          <p14:tracePt t="19715" x="5556250" y="2787650"/>
          <p14:tracePt t="19730" x="5549900" y="2787650"/>
          <p14:tracePt t="19738" x="5543550" y="2787650"/>
          <p14:tracePt t="19746" x="5537200" y="2787650"/>
          <p14:tracePt t="19759" x="5530850" y="2787650"/>
          <p14:tracePt t="19775" x="5524500" y="2787650"/>
          <p14:tracePt t="19792" x="5511800" y="2794000"/>
          <p14:tracePt t="19858" x="5505450" y="2794000"/>
          <p14:tracePt t="36322" x="5492750" y="2794000"/>
          <p14:tracePt t="36330" x="5473700" y="2794000"/>
          <p14:tracePt t="36338" x="5467350" y="2794000"/>
          <p14:tracePt t="36358" x="5441950" y="2794000"/>
          <p14:tracePt t="36359" x="5435600" y="2794000"/>
          <p14:tracePt t="36375" x="5429250" y="2794000"/>
          <p14:tracePt t="36392" x="5416550" y="2794000"/>
          <p14:tracePt t="36409" x="5397500" y="2794000"/>
          <p14:tracePt t="36426" x="5391150" y="2794000"/>
          <p14:tracePt t="36442" x="5378450" y="2794000"/>
          <p14:tracePt t="36459" x="5372100" y="2794000"/>
          <p14:tracePt t="36514" x="5365750" y="2794000"/>
          <p14:tracePt t="36522" x="5359400" y="2794000"/>
          <p14:tracePt t="36530" x="5353050" y="2794000"/>
          <p14:tracePt t="36538" x="5346700" y="2794000"/>
          <p14:tracePt t="36546" x="5321300" y="2794000"/>
          <p14:tracePt t="36559" x="5302250" y="2794000"/>
          <p14:tracePt t="36575" x="5283200" y="2794000"/>
          <p14:tracePt t="36592" x="5270500" y="2794000"/>
          <p14:tracePt t="36608" x="5251450" y="2794000"/>
          <p14:tracePt t="36608" x="5245100" y="2794000"/>
          <p14:tracePt t="36627" x="5238750" y="2794000"/>
          <p14:tracePt t="36642" x="5232400" y="2794000"/>
          <p14:tracePt t="36802" x="5226050" y="2806700"/>
          <p14:tracePt t="36812" x="5245100" y="2825750"/>
          <p14:tracePt t="36826" x="5270500" y="2844800"/>
          <p14:tracePt t="36842" x="5302250" y="2863850"/>
          <p14:tracePt t="36843" x="5359400" y="2889250"/>
          <p14:tracePt t="36858" x="5429250" y="2914650"/>
          <p14:tracePt t="36875" x="5499100" y="2933700"/>
          <p14:tracePt t="36892" x="5562600" y="2952750"/>
          <p14:tracePt t="36909" x="5626100" y="2965450"/>
          <p14:tracePt t="36926" x="5689600" y="2984500"/>
          <p14:tracePt t="36942" x="5740400" y="2997200"/>
          <p14:tracePt t="36960" x="5778500" y="3009900"/>
          <p14:tracePt t="36976" x="5842000" y="3028950"/>
          <p14:tracePt t="36993" x="5905500" y="3048000"/>
          <p14:tracePt t="37009" x="5981700" y="3067050"/>
          <p14:tracePt t="37026" x="6096000" y="3092450"/>
          <p14:tracePt t="37044" x="6159500" y="3098800"/>
          <p14:tracePt t="37059" x="6216650" y="3098800"/>
          <p14:tracePt t="37076" x="6280150" y="3098800"/>
          <p14:tracePt t="37093" x="6330950" y="3098800"/>
          <p14:tracePt t="37109" x="6394450" y="3098800"/>
          <p14:tracePt t="37126" x="6451600" y="3098800"/>
          <p14:tracePt t="37143" x="6508750" y="3079750"/>
          <p14:tracePt t="37159" x="6559550" y="3054350"/>
          <p14:tracePt t="37176" x="6610350" y="3022600"/>
          <p14:tracePt t="37193" x="6667500" y="2978150"/>
          <p14:tracePt t="37209" x="6711950" y="2940050"/>
          <p14:tracePt t="37226" x="6756400" y="2908300"/>
          <p14:tracePt t="37243" x="6775450" y="2895600"/>
          <p14:tracePt t="37260" x="6788150" y="2889250"/>
          <p14:tracePt t="37307" x="6788150" y="2882900"/>
          <p14:tracePt t="37419" x="6769100" y="2882900"/>
          <p14:tracePt t="37427" x="6737350" y="2889250"/>
          <p14:tracePt t="37435" x="6635750" y="2901950"/>
          <p14:tracePt t="37444" x="6502400" y="2921000"/>
          <p14:tracePt t="37459" x="6369050" y="2946400"/>
          <p14:tracePt t="37476" x="6248400" y="2965450"/>
          <p14:tracePt t="37493" x="6134100" y="2971800"/>
          <p14:tracePt t="37509" x="6038850" y="2971800"/>
          <p14:tracePt t="37526" x="5949950" y="2971800"/>
          <p14:tracePt t="37543" x="5880100" y="2971800"/>
          <p14:tracePt t="37559" x="5816600" y="2971800"/>
          <p14:tracePt t="37577" x="5759450" y="2959100"/>
          <p14:tracePt t="37593" x="5702300" y="2952750"/>
          <p14:tracePt t="37610" x="5657850" y="2946400"/>
          <p14:tracePt t="37626" x="5581650" y="2946400"/>
          <p14:tracePt t="37644" x="5537200" y="2940050"/>
          <p14:tracePt t="37659" x="5524500" y="2933700"/>
          <p14:tracePt t="37677" x="5511800" y="2927350"/>
          <p14:tracePt t="37693" x="5505450" y="2927350"/>
          <p14:tracePt t="37710" x="5499100" y="2927350"/>
          <p14:tracePt t="37907" x="5486400" y="2914650"/>
          <p14:tracePt t="37919" x="5473700" y="2901950"/>
          <p14:tracePt t="37919" x="5454650" y="2882900"/>
          <p14:tracePt t="37926" x="5435600" y="2851150"/>
          <p14:tracePt t="37943" x="5429250" y="2838450"/>
          <p14:tracePt t="37960" x="5429250" y="2832100"/>
          <p14:tracePt t="37976" x="5429250" y="2825750"/>
          <p14:tracePt t="38043" x="5429250" y="2819400"/>
          <p14:tracePt t="38075" x="5435600" y="2819400"/>
          <p14:tracePt t="38091" x="5448300" y="2819400"/>
          <p14:tracePt t="38099" x="5454650" y="2819400"/>
          <p14:tracePt t="38104" x="5461000" y="2819400"/>
          <p14:tracePt t="38109" x="5473700" y="2819400"/>
          <p14:tracePt t="38126" x="5499100" y="2819400"/>
          <p14:tracePt t="38143" x="5537200" y="2825750"/>
          <p14:tracePt t="38159" x="5588000" y="2851150"/>
          <p14:tracePt t="38176" x="5645150" y="2870200"/>
          <p14:tracePt t="38193" x="5715000" y="2889250"/>
          <p14:tracePt t="38209" x="5784850" y="2908300"/>
          <p14:tracePt t="38226" x="5930900" y="2940050"/>
          <p14:tracePt t="38244" x="6019800" y="2952750"/>
          <p14:tracePt t="38260" x="6121400" y="2965450"/>
          <p14:tracePt t="38276" x="6223000" y="2965450"/>
          <p14:tracePt t="38293" x="6305550" y="2965450"/>
          <p14:tracePt t="38311" x="6400800" y="2965450"/>
          <p14:tracePt t="38326" x="6496050" y="2965450"/>
          <p14:tracePt t="38343" x="6591300" y="2965450"/>
          <p14:tracePt t="38359" x="6699250" y="2933700"/>
          <p14:tracePt t="38376" x="6781800" y="2895600"/>
          <p14:tracePt t="38393" x="6851650" y="2851150"/>
          <p14:tracePt t="38410" x="6908800" y="2794000"/>
          <p14:tracePt t="38426" x="6946900" y="2749550"/>
          <p14:tracePt t="38444" x="6953250" y="2730500"/>
          <p14:tracePt t="38460" x="6959600" y="2724150"/>
          <p14:tracePt t="38476" x="6959600" y="2717800"/>
          <p14:tracePt t="38611" x="6940550" y="2717800"/>
          <p14:tracePt t="38619" x="6927850" y="2717800"/>
          <p14:tracePt t="38635" x="6858000" y="2736850"/>
          <p14:tracePt t="38643" x="6838950" y="2743200"/>
          <p14:tracePt t="38644" x="6750050" y="2774950"/>
          <p14:tracePt t="38659" x="6654800" y="2813050"/>
          <p14:tracePt t="38676" x="6546850" y="2863850"/>
          <p14:tracePt t="38693" x="6445250" y="2901950"/>
          <p14:tracePt t="38709" x="6311900" y="2933700"/>
          <p14:tracePt t="38726" x="6197600" y="2959100"/>
          <p14:tracePt t="38743" x="6083300" y="2971800"/>
          <p14:tracePt t="38759" x="5969000" y="2971800"/>
          <p14:tracePt t="38776" x="5848350" y="2971800"/>
          <p14:tracePt t="38793" x="5740400" y="2946400"/>
          <p14:tracePt t="38810" x="5645150" y="2908300"/>
          <p14:tracePt t="38826" x="5556250" y="2870200"/>
          <p14:tracePt t="38844" x="5524500" y="2851150"/>
          <p14:tracePt t="38859" x="5505450" y="2844800"/>
          <p14:tracePt t="38876" x="5499100" y="2838450"/>
          <p14:tracePt t="38893" x="5492750" y="2838450"/>
          <p14:tracePt t="38909" x="5480050" y="2832100"/>
          <p14:tracePt t="38926" x="5467350" y="2825750"/>
          <p14:tracePt t="38943" x="5448300" y="2813050"/>
          <p14:tracePt t="38959" x="5441950" y="2806700"/>
          <p14:tracePt t="38975" x="5435600" y="2806700"/>
          <p14:tracePt t="38992" x="5429250" y="2800350"/>
          <p14:tracePt t="39203" x="5435600" y="2800350"/>
          <p14:tracePt t="39211" x="5492750" y="2819400"/>
          <p14:tracePt t="39227" x="5530850" y="2825750"/>
          <p14:tracePt t="39228" x="5619750" y="2857500"/>
          <p14:tracePt t="39243" x="5721350" y="2870200"/>
          <p14:tracePt t="39260" x="5835650" y="2882900"/>
          <p14:tracePt t="39276" x="5949950" y="2901950"/>
          <p14:tracePt t="39294" x="6032500" y="2914650"/>
          <p14:tracePt t="39310" x="6102350" y="2921000"/>
          <p14:tracePt t="39328" x="6159500" y="2927350"/>
          <p14:tracePt t="39343" x="6229350" y="2927350"/>
          <p14:tracePt t="39359" x="6292850" y="2927350"/>
          <p14:tracePt t="39376" x="6362700" y="2927350"/>
          <p14:tracePt t="39393" x="6432550" y="2927350"/>
          <p14:tracePt t="39409" x="6508750" y="2927350"/>
          <p14:tracePt t="39426" x="6642100" y="2889250"/>
          <p14:tracePt t="39443" x="6699250" y="2863850"/>
          <p14:tracePt t="39459" x="6743700" y="2844800"/>
          <p14:tracePt t="39476" x="6781800" y="2813050"/>
          <p14:tracePt t="39493" x="6800850" y="2787650"/>
          <p14:tracePt t="39509" x="6826250" y="2762250"/>
          <p14:tracePt t="39526" x="6832600" y="2749550"/>
          <p14:tracePt t="39543" x="6838950" y="2736850"/>
          <p14:tracePt t="39559" x="6845300" y="2730500"/>
          <p14:tracePt t="39595" x="6845300" y="2724150"/>
          <p14:tracePt t="39611" x="6851650" y="2717800"/>
          <p14:tracePt t="39715" x="6845300" y="2717800"/>
          <p14:tracePt t="39723" x="6807200" y="2717800"/>
          <p14:tracePt t="39731" x="6775450" y="2730500"/>
          <p14:tracePt t="39739" x="6724650" y="2749550"/>
          <p14:tracePt t="39747" x="6642100" y="2794000"/>
          <p14:tracePt t="39759" x="6540500" y="2832100"/>
          <p14:tracePt t="39777" x="6432550" y="2863850"/>
          <p14:tracePt t="39793" x="6299200" y="2901950"/>
          <p14:tracePt t="39810" x="6172200" y="2927350"/>
          <p14:tracePt t="39826" x="5949950" y="2940050"/>
          <p14:tracePt t="39843" x="5816600" y="2940050"/>
          <p14:tracePt t="39860" x="5708650" y="2940050"/>
          <p14:tracePt t="39876" x="5607050" y="2921000"/>
          <p14:tracePt t="39893" x="5511800" y="2882900"/>
          <p14:tracePt t="39909" x="5448300" y="2851150"/>
          <p14:tracePt t="39926" x="5391150" y="2806700"/>
          <p14:tracePt t="39943" x="5353050" y="2781300"/>
          <p14:tracePt t="39960" x="5334000" y="2762250"/>
          <p14:tracePt t="39976" x="5327650" y="2762250"/>
          <p14:tracePt t="40011" x="5321300" y="2755900"/>
          <p14:tracePt t="40099" x="5327650" y="2755900"/>
          <p14:tracePt t="40107" x="5340350" y="2749550"/>
          <p14:tracePt t="40115" x="5378450" y="2749550"/>
          <p14:tracePt t="40126" x="5429250" y="2749550"/>
          <p14:tracePt t="40143" x="5505450" y="2781300"/>
          <p14:tracePt t="40159" x="5594350" y="2819400"/>
          <p14:tracePt t="40176" x="5683250" y="2863850"/>
          <p14:tracePt t="40193" x="5810250" y="2908300"/>
          <p14:tracePt t="40209" x="5956300" y="2965450"/>
          <p14:tracePt t="40226" x="6210300" y="3041650"/>
          <p14:tracePt t="40244" x="6362700" y="3073400"/>
          <p14:tracePt t="40260" x="6483350" y="3086100"/>
          <p14:tracePt t="40276" x="6616700" y="3086100"/>
          <p14:tracePt t="40293" x="6718300" y="3086100"/>
          <p14:tracePt t="40309" x="6800850" y="3086100"/>
          <p14:tracePt t="40327" x="6851650" y="3079750"/>
          <p14:tracePt t="40343" x="6902450" y="3060700"/>
          <p14:tracePt t="40360" x="6940550" y="3035300"/>
          <p14:tracePt t="40376" x="6965950" y="3016250"/>
          <p14:tracePt t="40393" x="6997700" y="2990850"/>
          <p14:tracePt t="40409" x="7016750" y="2978150"/>
          <p14:tracePt t="40409" x="7023100" y="2971800"/>
          <p14:tracePt t="40427" x="7035800" y="2965450"/>
          <p14:tracePt t="40827" x="7029450" y="2959100"/>
          <p14:tracePt t="40837" x="7016750" y="2952750"/>
          <p14:tracePt t="40851" x="7004050" y="2952750"/>
          <p14:tracePt t="40852" x="6978650" y="2946400"/>
          <p14:tracePt t="40859" x="6915150" y="2927350"/>
          <p14:tracePt t="40876" x="6807200" y="2914650"/>
          <p14:tracePt t="40893" x="6667500" y="2895600"/>
          <p14:tracePt t="40909" x="6508750" y="2863850"/>
          <p14:tracePt t="40926" x="6343650" y="2825750"/>
          <p14:tracePt t="40943" x="6153150" y="2774950"/>
          <p14:tracePt t="40959" x="6000750" y="2730500"/>
          <p14:tracePt t="40976" x="5886450" y="2698750"/>
          <p14:tracePt t="40992" x="5810250" y="2679700"/>
          <p14:tracePt t="41009" x="5765800" y="2660650"/>
          <p14:tracePt t="41026" x="5753100" y="2654300"/>
          <p14:tracePt t="41299" x="5746750" y="2654300"/>
          <p14:tracePt t="41307" x="5746750" y="2660650"/>
          <p14:tracePt t="41318" x="5746750" y="2667000"/>
          <p14:tracePt t="41319" x="5753100" y="2673350"/>
          <p14:tracePt t="41326" x="5759450" y="2692400"/>
          <p14:tracePt t="41343" x="5759450" y="2717800"/>
          <p14:tracePt t="41359" x="5765800" y="2730500"/>
          <p14:tracePt t="41376" x="5772150" y="2749550"/>
          <p14:tracePt t="41392" x="5772150" y="2755900"/>
          <p14:tracePt t="41409" x="5772150" y="2762250"/>
          <p14:tracePt t="41426" x="5772150" y="2768600"/>
          <p14:tracePt t="41443" x="5772150" y="2774950"/>
          <p14:tracePt t="41483" x="5772150" y="2781300"/>
          <p14:tracePt t="41888" x="5772150" y="2787650"/>
          <p14:tracePt t="41907" x="5765800" y="2787650"/>
          <p14:tracePt t="41918" x="5753100" y="2787650"/>
          <p14:tracePt t="41923" x="5746750" y="2787650"/>
          <p14:tracePt t="41930" x="5734050" y="2787650"/>
          <p14:tracePt t="41943" x="5721350" y="2787650"/>
          <p14:tracePt t="41959" x="5708650" y="2787650"/>
          <p14:tracePt t="41976" x="5695950" y="2787650"/>
          <p14:tracePt t="41992" x="5689600" y="2787650"/>
          <p14:tracePt t="42009" x="5670550" y="2787650"/>
          <p14:tracePt t="42026" x="5657850" y="2787650"/>
          <p14:tracePt t="42043" x="5645150" y="2787650"/>
          <p14:tracePt t="42059" x="5632450" y="2787650"/>
          <p14:tracePt t="42076" x="5607050" y="2787650"/>
          <p14:tracePt t="42093" x="5594350" y="2787650"/>
          <p14:tracePt t="42109" x="5581650" y="2787650"/>
          <p14:tracePt t="42126" x="5568950" y="2787650"/>
          <p14:tracePt t="42143" x="5562600" y="2787650"/>
          <p14:tracePt t="42159" x="5549900" y="2781300"/>
          <p14:tracePt t="42176" x="5537200" y="2781300"/>
          <p14:tracePt t="42192" x="5524500" y="2781300"/>
          <p14:tracePt t="42209" x="5505450" y="2781300"/>
          <p14:tracePt t="42226" x="5492750" y="2781300"/>
          <p14:tracePt t="42244" x="5480050" y="2781300"/>
          <p14:tracePt t="42259" x="5473700" y="2774950"/>
          <p14:tracePt t="42299" x="5467350" y="2774950"/>
          <p14:tracePt t="42315" x="5461000" y="2774950"/>
          <p14:tracePt t="43938" x="5480050" y="2774950"/>
          <p14:tracePt t="43951" x="5499100" y="2774950"/>
          <p14:tracePt t="43951" x="5537200" y="2774950"/>
          <p14:tracePt t="43958" x="5600700" y="2774950"/>
          <p14:tracePt t="43975" x="5664200" y="2774950"/>
          <p14:tracePt t="43992" x="5734050" y="2774950"/>
          <p14:tracePt t="44008" x="5810250" y="2774950"/>
          <p14:tracePt t="44025" x="5924550" y="2774950"/>
          <p14:tracePt t="44043" x="6007100" y="2774950"/>
          <p14:tracePt t="44058" x="6083300" y="2774950"/>
          <p14:tracePt t="44076" x="6146800" y="2774950"/>
          <p14:tracePt t="44091" x="6197600" y="2774950"/>
          <p14:tracePt t="44109" x="6235700" y="2774950"/>
          <p14:tracePt t="44125" x="6267450" y="2774950"/>
          <p14:tracePt t="44141" x="6299200" y="2774950"/>
          <p14:tracePt t="44157" x="6330950" y="2774950"/>
          <p14:tracePt t="44175" x="6362700" y="2774950"/>
          <p14:tracePt t="44191" x="6388100" y="2774950"/>
          <p14:tracePt t="44208" x="6426200" y="2774950"/>
          <p14:tracePt t="44225" x="6489700" y="2774950"/>
          <p14:tracePt t="44242" x="6540500" y="2774950"/>
          <p14:tracePt t="44258" x="6584950" y="2774950"/>
          <p14:tracePt t="44275" x="6629400" y="2774950"/>
          <p14:tracePt t="44292" x="6654800" y="2774950"/>
          <p14:tracePt t="44308" x="6680200" y="2774950"/>
          <p14:tracePt t="44325" x="6692900" y="2774950"/>
          <p14:tracePt t="44341" x="6705600" y="2768600"/>
          <p14:tracePt t="44358" x="6711950" y="2768600"/>
          <p14:tracePt t="48586" x="6699250" y="2768600"/>
          <p14:tracePt t="48593" x="6692900" y="2768600"/>
          <p14:tracePt t="48601" x="6686550" y="2768600"/>
          <p14:tracePt t="48608" x="6661150" y="2768600"/>
          <p14:tracePt t="48625" x="6623050" y="2768600"/>
          <p14:tracePt t="48642" x="6572250" y="2768600"/>
          <p14:tracePt t="48658" x="6470650" y="2768600"/>
          <p14:tracePt t="48674" x="6350000" y="2768600"/>
          <p14:tracePt t="48691" x="6216650" y="2768600"/>
          <p14:tracePt t="48708" x="6115050" y="2768600"/>
          <p14:tracePt t="48724" x="6013450" y="2768600"/>
          <p14:tracePt t="48741" x="5930900" y="2768600"/>
          <p14:tracePt t="48758" x="5861050" y="2768600"/>
          <p14:tracePt t="48774" x="5797550" y="2768600"/>
          <p14:tracePt t="48791" x="5734050" y="2768600"/>
          <p14:tracePt t="48808" x="5657850" y="2768600"/>
          <p14:tracePt t="48824" x="5524500" y="2768600"/>
          <p14:tracePt t="48842" x="5441950" y="2768600"/>
          <p14:tracePt t="48858" x="5353050" y="2768600"/>
          <p14:tracePt t="48874" x="5283200" y="2768600"/>
          <p14:tracePt t="48891" x="5213350" y="2768600"/>
          <p14:tracePt t="48908" x="5162550" y="2768600"/>
          <p14:tracePt t="48924" x="5124450" y="2768600"/>
          <p14:tracePt t="48941" x="5080000" y="2768600"/>
          <p14:tracePt t="48958" x="5041900" y="2774950"/>
          <p14:tracePt t="48975" x="5016500" y="2781300"/>
          <p14:tracePt t="48991" x="4984750" y="2800350"/>
          <p14:tracePt t="49008" x="4965700" y="2819400"/>
          <p14:tracePt t="49024" x="4940300" y="2838450"/>
          <p14:tracePt t="49042" x="4927600" y="2844800"/>
          <p14:tracePt t="49059" x="4927600" y="2851150"/>
          <p14:tracePt t="49074" x="4921250" y="2851150"/>
          <p14:tracePt t="49282" x="4933950" y="2851150"/>
          <p14:tracePt t="49282" x="4959350" y="2851150"/>
          <p14:tracePt t="49290" x="4978400" y="2844800"/>
          <p14:tracePt t="49300" x="4997450" y="2838450"/>
          <p14:tracePt t="49307" x="5054600" y="2819400"/>
          <p14:tracePt t="49324" x="5105400" y="2806700"/>
          <p14:tracePt t="49341" x="5143500" y="2794000"/>
          <p14:tracePt t="49358" x="5168900" y="2787650"/>
          <p14:tracePt t="49374" x="5187950" y="2787650"/>
          <p14:tracePt t="49391" x="5200650" y="2781300"/>
          <p14:tracePt t="49408" x="5207000" y="2774950"/>
          <p14:tracePt t="49425" x="5219700" y="2774950"/>
          <p14:tracePt t="49442" x="5226050" y="2774950"/>
          <p14:tracePt t="49459" x="5245100" y="2774950"/>
          <p14:tracePt t="49474" x="5264150" y="2774950"/>
          <p14:tracePt t="49492" x="5270500" y="2774950"/>
          <p14:tracePt t="49508" x="5283200" y="2774950"/>
          <p14:tracePt t="49525" x="5289550" y="2774950"/>
          <p14:tracePt t="49541" x="5295900" y="2774950"/>
          <p14:tracePt t="49558" x="5308600" y="2774950"/>
          <p14:tracePt t="49593" x="5314950" y="2774950"/>
          <p14:tracePt t="49857" x="5321300" y="2781300"/>
          <p14:tracePt t="49865" x="5327650" y="2794000"/>
          <p14:tracePt t="49874" x="5327650" y="2806700"/>
          <p14:tracePt t="49881" x="5334000" y="2838450"/>
          <p14:tracePt t="49891" x="5334000" y="2870200"/>
          <p14:tracePt t="49908" x="5334000" y="2889250"/>
          <p14:tracePt t="49925" x="5334000" y="2914650"/>
          <p14:tracePt t="49941" x="5334000" y="2927350"/>
          <p14:tracePt t="49958" x="5334000" y="2940050"/>
          <p14:tracePt t="49974" x="5334000" y="2952750"/>
          <p14:tracePt t="49991" x="5334000" y="2965450"/>
          <p14:tracePt t="50008" x="5321300" y="2984500"/>
          <p14:tracePt t="50024" x="5308600" y="3009900"/>
          <p14:tracePt t="50041" x="5302250" y="3022600"/>
          <p14:tracePt t="50058" x="5289550" y="3035300"/>
          <p14:tracePt t="50074" x="5283200" y="3048000"/>
          <p14:tracePt t="50091" x="5270500" y="3054350"/>
          <p14:tracePt t="50108" x="5264150" y="3067050"/>
          <p14:tracePt t="50125" x="5245100" y="3086100"/>
          <p14:tracePt t="50141" x="5226050" y="3105150"/>
          <p14:tracePt t="50158" x="5213350" y="3111500"/>
          <p14:tracePt t="50174" x="5194300" y="3124200"/>
          <p14:tracePt t="50191" x="5181600" y="3130550"/>
          <p14:tracePt t="50208" x="5168900" y="3136900"/>
          <p14:tracePt t="50224" x="5162550" y="3143250"/>
          <p14:tracePt t="50241" x="5149850" y="3155950"/>
          <p14:tracePt t="50281" x="5143500" y="3162300"/>
          <p14:tracePt t="50282" x="5137150" y="3162300"/>
          <p14:tracePt t="50313" x="5130800" y="3168650"/>
          <p14:tracePt t="50337" x="5124450" y="3175000"/>
          <p14:tracePt t="50353" x="5118100" y="3175000"/>
          <p14:tracePt t="50370" x="5111750" y="3181350"/>
          <p14:tracePt t="50393" x="5105400" y="3187700"/>
          <p14:tracePt t="50401" x="5099050" y="3194050"/>
          <p14:tracePt t="50409" x="5092700" y="3200400"/>
          <p14:tracePt t="50425" x="5086350" y="3200400"/>
          <p14:tracePt t="50426" x="5080000" y="3213100"/>
          <p14:tracePt t="50442" x="5067300" y="3219450"/>
          <p14:tracePt t="50458" x="5060950" y="3225800"/>
          <p14:tracePt t="50475" x="5054600" y="3238500"/>
          <p14:tracePt t="50491" x="5048250" y="3238500"/>
          <p14:tracePt t="50508" x="5048250" y="3244850"/>
          <p14:tracePt t="50673" x="5041900" y="3251200"/>
          <p14:tracePt t="50801" x="5035550" y="3257550"/>
          <p14:tracePt t="51121" x="5029200" y="3263900"/>
          <p14:tracePt t="65409" x="5010150" y="3263900"/>
          <p14:tracePt t="65417" x="4984750" y="3263900"/>
          <p14:tracePt t="65425" x="4972050" y="3263900"/>
          <p14:tracePt t="65435" x="4965700" y="3263900"/>
          <p14:tracePt t="65441" x="4959350" y="3263900"/>
          <p14:tracePt t="66865" x="4959350" y="3270250"/>
          <p14:tracePt t="74845" x="0" y="0"/>
        </p14:tracePtLst>
        <p14:tracePtLst>
          <p14:tracePt t="135888" x="3048000" y="3911600"/>
          <p14:tracePt t="136226" x="3041650" y="3911600"/>
          <p14:tracePt t="136229" x="3035300" y="3911600"/>
          <p14:tracePt t="136242" x="3028950" y="3911600"/>
          <p14:tracePt t="136243" x="2997200" y="3911600"/>
          <p14:tracePt t="136259" x="2965450" y="3911600"/>
          <p14:tracePt t="136276" x="2927350" y="3911600"/>
          <p14:tracePt t="136292" x="2882900" y="3911600"/>
          <p14:tracePt t="136309" x="2838450" y="3911600"/>
          <p14:tracePt t="136326" x="2768600" y="3911600"/>
          <p14:tracePt t="136342" x="2705100" y="3911600"/>
          <p14:tracePt t="136359" x="2641600" y="3911600"/>
          <p14:tracePt t="136376" x="2578100" y="3911600"/>
          <p14:tracePt t="136392" x="2520950" y="3911600"/>
          <p14:tracePt t="136392" x="2489200" y="3911600"/>
          <p14:tracePt t="136410" x="2444750" y="3911600"/>
          <p14:tracePt t="136426" x="2400300" y="3911600"/>
          <p14:tracePt t="136442" x="2336800" y="3911600"/>
          <p14:tracePt t="136459" x="2279650" y="3911600"/>
          <p14:tracePt t="136476" x="2197100" y="3911600"/>
          <p14:tracePt t="136492" x="2108200" y="3911600"/>
          <p14:tracePt t="136509" x="2025650" y="3911600"/>
          <p14:tracePt t="136525" x="1949450" y="3911600"/>
          <p14:tracePt t="136542" x="1879600" y="3911600"/>
          <p14:tracePt t="136560" x="1803400" y="3911600"/>
          <p14:tracePt t="136576" x="1720850" y="3911600"/>
          <p14:tracePt t="136593" x="1651000" y="3911600"/>
          <p14:tracePt t="136609" x="1587500" y="3911600"/>
          <p14:tracePt t="136627" x="1543050" y="3911600"/>
          <p14:tracePt t="136642" x="1511300" y="3911600"/>
          <p14:tracePt t="136659" x="1473200" y="3911600"/>
          <p14:tracePt t="136676" x="1435100" y="3911600"/>
          <p14:tracePt t="136693" x="1403350" y="3911600"/>
          <p14:tracePt t="136709" x="1384300" y="3911600"/>
          <p14:tracePt t="136725" x="1371600" y="3911600"/>
          <p14:tracePt t="136742" x="1352550" y="3911600"/>
          <p14:tracePt t="136760" x="1327150" y="3911600"/>
          <p14:tracePt t="136776" x="1308100" y="3911600"/>
          <p14:tracePt t="136792" x="1289050" y="3911600"/>
          <p14:tracePt t="136809" x="1263650" y="3911600"/>
          <p14:tracePt t="136827" x="1257300" y="3911600"/>
          <p14:tracePt t="136842" x="1244600" y="3911600"/>
          <p14:tracePt t="136994" x="1250950" y="3911600"/>
          <p14:tracePt t="136995" x="1270000" y="3911600"/>
          <p14:tracePt t="137010" x="1320800" y="3911600"/>
          <p14:tracePt t="137026" x="1346200" y="3911600"/>
          <p14:tracePt t="137027" x="1422400" y="3911600"/>
          <p14:tracePt t="137042" x="1504950" y="3911600"/>
          <p14:tracePt t="137060" x="1574800" y="3911600"/>
          <p14:tracePt t="137076" x="1651000" y="3911600"/>
          <p14:tracePt t="137092" x="1739900" y="3911600"/>
          <p14:tracePt t="137109" x="1828800" y="3911600"/>
          <p14:tracePt t="137126" x="1911350" y="3911600"/>
          <p14:tracePt t="137142" x="1974850" y="3911600"/>
          <p14:tracePt t="137159" x="2044700" y="3911600"/>
          <p14:tracePt t="137176" x="2101850" y="3911600"/>
          <p14:tracePt t="137176" x="2120900" y="3911600"/>
          <p14:tracePt t="137194" x="2146300" y="3911600"/>
          <p14:tracePt t="137209" x="2209800" y="3911600"/>
          <p14:tracePt t="137226" x="2241550" y="3911600"/>
          <p14:tracePt t="137242" x="2279650" y="3911600"/>
          <p14:tracePt t="137259" x="2292350" y="3911600"/>
          <p14:tracePt t="137275" x="2305050" y="3911600"/>
          <p14:tracePt t="137292" x="2317750" y="3911600"/>
          <p14:tracePt t="137309" x="2324100" y="3911600"/>
          <p14:tracePt t="137326" x="2336800" y="3911600"/>
          <p14:tracePt t="137342" x="2349500" y="3911600"/>
          <p14:tracePt t="137359" x="2362200" y="3911600"/>
          <p14:tracePt t="137375" x="2381250" y="3911600"/>
          <p14:tracePt t="137392" x="2400300" y="3911600"/>
          <p14:tracePt t="137409" x="2444750" y="3911600"/>
          <p14:tracePt t="137426" x="2482850" y="3911600"/>
          <p14:tracePt t="137442" x="2514600" y="3911600"/>
          <p14:tracePt t="137459" x="2565400" y="3911600"/>
          <p14:tracePt t="137475" x="2603500" y="3911600"/>
          <p14:tracePt t="137492" x="2635250" y="3911600"/>
          <p14:tracePt t="137509" x="2660650" y="3911600"/>
          <p14:tracePt t="137526" x="2686050" y="3911600"/>
          <p14:tracePt t="137542" x="2698750" y="3911600"/>
          <p14:tracePt t="137559" x="2711450" y="3911600"/>
          <p14:tracePt t="137737" x="2692400" y="3911600"/>
          <p14:tracePt t="137746" x="2673350" y="3911600"/>
          <p14:tracePt t="137758" x="2654300" y="3911600"/>
          <p14:tracePt t="137759" x="2609850" y="3911600"/>
          <p14:tracePt t="137776" x="2559050" y="3911600"/>
          <p14:tracePt t="137793" x="2482850" y="3911600"/>
          <p14:tracePt t="137809" x="2393950" y="3911600"/>
          <p14:tracePt t="137827" x="2336800" y="3911600"/>
          <p14:tracePt t="137842" x="2273300" y="3911600"/>
          <p14:tracePt t="137859" x="2203450" y="3911600"/>
          <p14:tracePt t="137876" x="2139950" y="3911600"/>
          <p14:tracePt t="137892" x="2089150" y="3911600"/>
          <p14:tracePt t="137909" x="2044700" y="3911600"/>
          <p14:tracePt t="137926" x="2000250" y="3911600"/>
          <p14:tracePt t="137942" x="1968500" y="3911600"/>
          <p14:tracePt t="137959" x="1936750" y="3911600"/>
          <p14:tracePt t="137976" x="1911350" y="3911600"/>
          <p14:tracePt t="137993" x="1892300" y="3911600"/>
          <p14:tracePt t="138009" x="1866900" y="3911600"/>
          <p14:tracePt t="138026" x="1854200" y="3911600"/>
          <p14:tracePt t="138042" x="1847850" y="3911600"/>
          <p14:tracePt t="138059" x="1841500" y="3911600"/>
          <p14:tracePt t="138098" x="1835150" y="3911600"/>
          <p14:tracePt t="138370" x="1841500" y="3911600"/>
          <p14:tracePt t="138374" x="1847850" y="3911600"/>
          <p14:tracePt t="138392" x="1879600" y="3911600"/>
          <p14:tracePt t="138394" x="1898650" y="3911600"/>
          <p14:tracePt t="138409" x="1955800" y="3911600"/>
          <p14:tracePt t="138426" x="2006600" y="3911600"/>
          <p14:tracePt t="138442" x="2057400" y="3911600"/>
          <p14:tracePt t="138459" x="2108200" y="3911600"/>
          <p14:tracePt t="138476" x="2146300" y="3911600"/>
          <p14:tracePt t="138492" x="2178050" y="3911600"/>
          <p14:tracePt t="138509" x="2209800" y="3911600"/>
          <p14:tracePt t="138526" x="2241550" y="3911600"/>
          <p14:tracePt t="138542" x="2273300" y="3911600"/>
          <p14:tracePt t="138559" x="2311400" y="3911600"/>
          <p14:tracePt t="138576" x="2343150" y="3911600"/>
          <p14:tracePt t="138592" x="2374900" y="3911600"/>
          <p14:tracePt t="138609" x="2419350" y="3911600"/>
          <p14:tracePt t="138626" x="2444750" y="3911600"/>
          <p14:tracePt t="138642" x="2470150" y="3911600"/>
          <p14:tracePt t="138659" x="2495550" y="3911600"/>
          <p14:tracePt t="138676" x="2520950" y="3911600"/>
          <p14:tracePt t="138692" x="2546350" y="3911600"/>
          <p14:tracePt t="138709" x="2559050" y="3911600"/>
          <p14:tracePt t="138726" x="2571750" y="3911600"/>
          <p14:tracePt t="138742" x="2590800" y="3911600"/>
          <p14:tracePt t="138759" x="2603500" y="3911600"/>
          <p14:tracePt t="138776" x="2616200" y="3911600"/>
          <p14:tracePt t="138792" x="2622550" y="3911600"/>
          <p14:tracePt t="138792" x="2628900" y="3911600"/>
          <p14:tracePt t="138810" x="2635250" y="3911600"/>
          <p14:tracePt t="138858" x="2641600" y="3911600"/>
          <p14:tracePt t="138890" x="2647950" y="3911600"/>
          <p14:tracePt t="139178" x="2660650" y="3911600"/>
          <p14:tracePt t="139186" x="2686050" y="3911600"/>
          <p14:tracePt t="139194" x="2698750" y="3911600"/>
          <p14:tracePt t="139210" x="2717800" y="3911600"/>
          <p14:tracePt t="139210" x="2749550" y="3911600"/>
          <p14:tracePt t="139226" x="2781300" y="3911600"/>
          <p14:tracePt t="139243" x="2806700" y="3911600"/>
          <p14:tracePt t="139259" x="2844800" y="3911600"/>
          <p14:tracePt t="139276" x="2889250" y="3911600"/>
          <p14:tracePt t="139292" x="2946400" y="3911600"/>
          <p14:tracePt t="139309" x="3028950" y="3911600"/>
          <p14:tracePt t="139326" x="3105150" y="3911600"/>
          <p14:tracePt t="139342" x="3194050" y="3911600"/>
          <p14:tracePt t="139359" x="3263900" y="3911600"/>
          <p14:tracePt t="139376" x="3333750" y="3911600"/>
          <p14:tracePt t="139392" x="3435350" y="3911600"/>
          <p14:tracePt t="139410" x="3486150" y="3911600"/>
          <p14:tracePt t="139426" x="3543300" y="3911600"/>
          <p14:tracePt t="139442" x="3600450" y="3911600"/>
          <p14:tracePt t="139459" x="3651250" y="3911600"/>
          <p14:tracePt t="139476" x="3689350" y="3911600"/>
          <p14:tracePt t="139492" x="3721100" y="3911600"/>
          <p14:tracePt t="139509" x="3740150" y="3911600"/>
          <p14:tracePt t="139525" x="3759200" y="3911600"/>
          <p14:tracePt t="139542" x="3778250" y="3911600"/>
          <p14:tracePt t="139559" x="3790950" y="3911600"/>
          <p14:tracePt t="139576" x="3797300" y="3911600"/>
          <p14:tracePt t="139592" x="3810000" y="3911600"/>
          <p14:tracePt t="139609" x="3816350" y="3911600"/>
          <p14:tracePt t="139626" x="3822700" y="3911600"/>
          <p14:tracePt t="139642" x="3829050" y="3911600"/>
          <p14:tracePt t="140306" x="3822700" y="3911600"/>
          <p14:tracePt t="140314" x="3803650" y="3911600"/>
          <p14:tracePt t="140314" x="3790950" y="3911600"/>
          <p14:tracePt t="140329" x="3765550" y="3911600"/>
          <p14:tracePt t="140330" x="3740150" y="3911600"/>
          <p14:tracePt t="140342" x="3676650" y="3911600"/>
          <p14:tracePt t="140359" x="3594100" y="3911600"/>
          <p14:tracePt t="140375" x="3511550" y="3911600"/>
          <p14:tracePt t="140392" x="3422650" y="3911600"/>
          <p14:tracePt t="140409" x="3333750" y="3911600"/>
          <p14:tracePt t="140426" x="3289300" y="3911600"/>
          <p14:tracePt t="140442" x="3270250" y="3911600"/>
          <p14:tracePt t="140460" x="3263900" y="3911600"/>
          <p14:tracePt t="140706" x="3276600" y="3911600"/>
          <p14:tracePt t="140718" x="3282950" y="3911600"/>
          <p14:tracePt t="140719" x="3295650" y="3911600"/>
          <p14:tracePt t="140726" x="3308350" y="3911600"/>
          <p14:tracePt t="140742" x="3314700" y="3911600"/>
          <p14:tracePt t="140759" x="3327400" y="3911600"/>
          <p14:tracePt t="140776" x="3333750" y="3911600"/>
          <p14:tracePt t="140810" x="3340100" y="3911600"/>
          <p14:tracePt t="140810" x="3346450" y="3911600"/>
          <p14:tracePt t="140858" x="3352800" y="3911600"/>
          <p14:tracePt t="143470" x="3359150" y="3911600"/>
          <p14:tracePt t="143498" x="3365500" y="3911600"/>
          <p14:tracePt t="143506" x="3378200" y="3911600"/>
          <p14:tracePt t="143514" x="3416300" y="3911600"/>
          <p14:tracePt t="143527" x="3448050" y="3911600"/>
          <p14:tracePt t="143543" x="3486150" y="3911600"/>
          <p14:tracePt t="143560" x="3524250" y="3905250"/>
          <p14:tracePt t="143576" x="3568700" y="3898900"/>
          <p14:tracePt t="143593" x="3594100" y="3892550"/>
          <p14:tracePt t="143610" x="3638550" y="3886200"/>
          <p14:tracePt t="143627" x="3676650" y="3879850"/>
          <p14:tracePt t="143643" x="3695700" y="3879850"/>
          <p14:tracePt t="143660" x="3721100" y="3873500"/>
          <p14:tracePt t="143676" x="3740150" y="3873500"/>
          <p14:tracePt t="143693" x="3759200" y="3867150"/>
          <p14:tracePt t="143710" x="3784600" y="3860800"/>
          <p14:tracePt t="143727" x="3803650" y="3860800"/>
          <p14:tracePt t="143743" x="3816350" y="3854450"/>
          <p14:tracePt t="143760" x="3829050" y="3854450"/>
          <p14:tracePt t="143776" x="3835400" y="3854450"/>
          <p14:tracePt t="143794" x="3841750" y="3854450"/>
          <p14:tracePt t="144186" x="3835400" y="3854450"/>
          <p14:tracePt t="144194" x="3822700" y="3854450"/>
          <p14:tracePt t="144202" x="3816350" y="3854450"/>
          <p14:tracePt t="144210" x="3790950" y="3867150"/>
          <p14:tracePt t="144226" x="3784600" y="3867150"/>
          <p14:tracePt t="144227" x="3771900" y="3873500"/>
          <p14:tracePt t="144243" x="3765550" y="3873500"/>
          <p14:tracePt t="144260" x="3759200" y="3873500"/>
          <p14:tracePt t="148130" x="3759200" y="3879850"/>
          <p14:tracePt t="148138" x="3771900" y="3911600"/>
          <p14:tracePt t="148143" x="3835400" y="3943350"/>
          <p14:tracePt t="148159" x="3886200" y="3968750"/>
          <p14:tracePt t="148160" x="4000500" y="4019550"/>
          <p14:tracePt t="148177" x="4133850" y="4076700"/>
          <p14:tracePt t="148193" x="4324350" y="4152900"/>
          <p14:tracePt t="148210" x="4432300" y="4165600"/>
          <p14:tracePt t="148226" x="4540250" y="4165600"/>
          <p14:tracePt t="148243" x="4641850" y="4165600"/>
          <p14:tracePt t="148259" x="4762500" y="4089400"/>
          <p14:tracePt t="148276" x="4876800" y="3975100"/>
          <p14:tracePt t="148293" x="4959350" y="3797300"/>
          <p14:tracePt t="148310" x="5054600" y="3505200"/>
          <p14:tracePt t="148326" x="5149850" y="3155950"/>
          <p14:tracePt t="148344" x="5187950" y="2806700"/>
          <p14:tracePt t="148359" x="5200650" y="2514600"/>
          <p14:tracePt t="148376" x="5187950" y="2260600"/>
          <p14:tracePt t="148393" x="5137150" y="2006600"/>
          <p14:tracePt t="148410" x="5105400" y="1873250"/>
          <p14:tracePt t="148426" x="5048250" y="1746250"/>
          <p14:tracePt t="148443" x="4984750" y="1651000"/>
          <p14:tracePt t="148459" x="4914900" y="1555750"/>
          <p14:tracePt t="148476" x="4826000" y="1460500"/>
          <p14:tracePt t="148493" x="4730750" y="1377950"/>
          <p14:tracePt t="148510" x="4635500" y="1308100"/>
          <p14:tracePt t="148526" x="4521200" y="1225550"/>
          <p14:tracePt t="148543" x="4400550" y="1149350"/>
          <p14:tracePt t="148559" x="4273550" y="1079500"/>
          <p14:tracePt t="148576" x="4152900" y="1016000"/>
          <p14:tracePt t="148593" x="4064000" y="965200"/>
          <p14:tracePt t="148593" x="4006850" y="939800"/>
          <p14:tracePt t="148610" x="3905250" y="908050"/>
          <p14:tracePt t="148626" x="3797300" y="876300"/>
          <p14:tracePt t="148643" x="3702050" y="869950"/>
          <p14:tracePt t="148659" x="3594100" y="869950"/>
          <p14:tracePt t="148676" x="3492500" y="869950"/>
          <p14:tracePt t="148693" x="3409950" y="901700"/>
          <p14:tracePt t="148710" x="3321050" y="946150"/>
          <p14:tracePt t="148726" x="3225800" y="990600"/>
          <p14:tracePt t="148743" x="3130550" y="1066800"/>
          <p14:tracePt t="148759" x="3035300" y="1155700"/>
          <p14:tracePt t="148776" x="2940050" y="1263650"/>
          <p14:tracePt t="148793" x="2787650" y="1485900"/>
          <p14:tracePt t="148810" x="2673350" y="1663700"/>
          <p14:tracePt t="148827" x="2590800" y="1835150"/>
          <p14:tracePt t="148843" x="2520950" y="1993900"/>
          <p14:tracePt t="148859" x="2470150" y="2146300"/>
          <p14:tracePt t="148876" x="2438400" y="2305050"/>
          <p14:tracePt t="148893" x="2400300" y="2470150"/>
          <p14:tracePt t="148910" x="2387600" y="2647950"/>
          <p14:tracePt t="148926" x="2368550" y="2825750"/>
          <p14:tracePt t="148943" x="2368550" y="2997200"/>
          <p14:tracePt t="148959" x="2368550" y="3143250"/>
          <p14:tracePt t="148976" x="2381250" y="3282950"/>
          <p14:tracePt t="148993" x="2432050" y="3454400"/>
          <p14:tracePt t="149010" x="2476500" y="3556000"/>
          <p14:tracePt t="149026" x="2514600" y="3657600"/>
          <p14:tracePt t="149043" x="2578100" y="3759200"/>
          <p14:tracePt t="149059" x="2628900" y="3841750"/>
          <p14:tracePt t="149076" x="2686050" y="3917950"/>
          <p14:tracePt t="149093" x="2755900" y="3994150"/>
          <p14:tracePt t="149109" x="2832100" y="4064000"/>
          <p14:tracePt t="149126" x="2914650" y="4121150"/>
          <p14:tracePt t="149143" x="2990850" y="4171950"/>
          <p14:tracePt t="149159" x="3067050" y="4210050"/>
          <p14:tracePt t="149176" x="3130550" y="4229100"/>
          <p14:tracePt t="149193" x="3244850" y="4267200"/>
          <p14:tracePt t="149211" x="3352800" y="4298950"/>
          <p14:tracePt t="149226" x="3467100" y="4311650"/>
          <p14:tracePt t="149243" x="3594100" y="4330700"/>
          <p14:tracePt t="149259" x="3683000" y="4337050"/>
          <p14:tracePt t="149276" x="3778250" y="4337050"/>
          <p14:tracePt t="149293" x="3854450" y="4337050"/>
          <p14:tracePt t="149310" x="3924300" y="4337050"/>
          <p14:tracePt t="149326" x="3981450" y="4337050"/>
          <p14:tracePt t="149343" x="4013200" y="4337050"/>
          <p14:tracePt t="149360" x="4019550" y="4337050"/>
          <p14:tracePt t="149394" x="4025900" y="4337050"/>
          <p14:tracePt t="149474" x="4006850" y="4343400"/>
          <p14:tracePt t="149485" x="3994150" y="4349750"/>
          <p14:tracePt t="149490" x="3981450" y="4349750"/>
          <p14:tracePt t="149496" x="3962400" y="4356100"/>
          <p14:tracePt t="149509" x="3943350" y="4362450"/>
          <p14:tracePt t="149526" x="3937000" y="4368800"/>
          <p14:tracePt t="149543" x="3930650" y="4375150"/>
          <p14:tracePt t="149559" x="3924300" y="4375150"/>
          <p14:tracePt t="149576" x="3924300" y="4394200"/>
          <p14:tracePt t="149593" x="3924300" y="4438650"/>
          <p14:tracePt t="149610" x="3937000" y="4464050"/>
          <p14:tracePt t="149626" x="3949700" y="4495800"/>
          <p14:tracePt t="149643" x="3962400" y="4508500"/>
          <p14:tracePt t="149659" x="3975100" y="4521200"/>
          <p14:tracePt t="149676" x="4013200" y="4527550"/>
          <p14:tracePt t="149693" x="4076700" y="4540250"/>
          <p14:tracePt t="149709" x="4159250" y="4540250"/>
          <p14:tracePt t="149726" x="4260850" y="4508500"/>
          <p14:tracePt t="149743" x="4356100" y="4432300"/>
          <p14:tracePt t="149759" x="4445000" y="4324350"/>
          <p14:tracePt t="149776" x="4502150" y="4222750"/>
          <p14:tracePt t="149793" x="4514850" y="4152900"/>
          <p14:tracePt t="149810" x="4521200" y="4121150"/>
          <p14:tracePt t="149827" x="4521200" y="4108450"/>
          <p14:tracePt t="149843" x="4521200" y="4102100"/>
          <p14:tracePt t="149860" x="4521200" y="4095750"/>
          <p14:tracePt t="150042" x="4514850" y="4095750"/>
          <p14:tracePt t="150050" x="4508500" y="4095750"/>
          <p14:tracePt t="150059" x="4502150" y="4095750"/>
          <p14:tracePt t="150060" x="4483100" y="4102100"/>
          <p14:tracePt t="150076" x="4457700" y="4127500"/>
          <p14:tracePt t="150093" x="4432300" y="4152900"/>
          <p14:tracePt t="150109" x="4419600" y="4197350"/>
          <p14:tracePt t="150126" x="4400550" y="4254500"/>
          <p14:tracePt t="150143" x="4387850" y="4305300"/>
          <p14:tracePt t="150159" x="4387850" y="4343400"/>
          <p14:tracePt t="150176" x="4387850" y="4362450"/>
          <p14:tracePt t="150193" x="4394200" y="4387850"/>
          <p14:tracePt t="150211" x="4400550" y="4400550"/>
          <p14:tracePt t="150226" x="4406900" y="4406900"/>
          <p14:tracePt t="150243" x="4413250" y="4406900"/>
          <p14:tracePt t="150259" x="4413250" y="4419600"/>
          <p14:tracePt t="150276" x="4419600" y="4425950"/>
          <p14:tracePt t="150293" x="4419600" y="4432300"/>
          <p14:tracePt t="150309" x="4425950" y="4438650"/>
          <p14:tracePt t="150326" x="4425950" y="4445000"/>
          <p14:tracePt t="150343" x="4425950" y="4451350"/>
          <p14:tracePt t="150386" x="4425950" y="4457700"/>
          <p14:tracePt t="150394" x="4425950" y="4464050"/>
          <p14:tracePt t="150395" x="4432300" y="4464050"/>
          <p14:tracePt t="150409" x="4432300" y="4470400"/>
          <p14:tracePt t="150522" x="4419600" y="4470400"/>
          <p14:tracePt t="150530" x="4406900" y="4476750"/>
          <p14:tracePt t="150539" x="4400550" y="4476750"/>
          <p14:tracePt t="150546" x="4375150" y="4476750"/>
          <p14:tracePt t="150559" x="4356100" y="4476750"/>
          <p14:tracePt t="150560" x="4305300" y="4476750"/>
          <p14:tracePt t="150576" x="4254500" y="4476750"/>
          <p14:tracePt t="150593" x="4203700" y="4476750"/>
          <p14:tracePt t="150609" x="4140200" y="4489450"/>
          <p14:tracePt t="150626" x="4102100" y="4489450"/>
          <p14:tracePt t="150643" x="4064000" y="4508500"/>
          <p14:tracePt t="150660" x="4025900" y="4521200"/>
          <p14:tracePt t="150676" x="3981450" y="4546600"/>
          <p14:tracePt t="150693" x="3943350" y="4559300"/>
          <p14:tracePt t="150709" x="3911600" y="4572000"/>
          <p14:tracePt t="150726" x="3879850" y="4578350"/>
          <p14:tracePt t="150742" x="3835400" y="4591050"/>
          <p14:tracePt t="150759" x="3810000" y="4597400"/>
          <p14:tracePt t="150776" x="3784600" y="4603750"/>
          <p14:tracePt t="150793" x="3765550" y="4603750"/>
          <p14:tracePt t="150809" x="3740150" y="4610100"/>
          <p14:tracePt t="150826" x="3727450" y="4610100"/>
          <p14:tracePt t="150843" x="3714750" y="4610100"/>
          <p14:tracePt t="150859" x="3708400" y="4610100"/>
          <p14:tracePt t="150876" x="3702050" y="4616450"/>
          <p14:tracePt t="150954" x="3695700" y="4616450"/>
          <p14:tracePt t="150986" x="3689350" y="4616450"/>
          <p14:tracePt t="150994" x="3683000" y="4622800"/>
          <p14:tracePt t="151026" x="3683000" y="4629150"/>
          <p14:tracePt t="151034" x="3676650" y="4629150"/>
          <p14:tracePt t="151082" x="3670300" y="4629150"/>
          <p14:tracePt t="151106" x="3670300" y="4635500"/>
          <p14:tracePt t="151162" x="3663950" y="4635500"/>
          <p14:tracePt t="151506" x="3657600" y="4641850"/>
          <p14:tracePt t="151518" x="3651250" y="4648200"/>
          <p14:tracePt t="151526" x="3651250" y="4660900"/>
          <p14:tracePt t="151526" x="3644900" y="4692650"/>
          <p14:tracePt t="151543" x="3638550" y="4730750"/>
          <p14:tracePt t="151559" x="3632200" y="4762500"/>
          <p14:tracePt t="151576" x="3625850" y="4781550"/>
          <p14:tracePt t="151593" x="3625850" y="4787900"/>
          <p14:tracePt t="151593" x="3625850" y="4794250"/>
          <p14:tracePt t="151610" x="3625850" y="4800600"/>
          <p14:tracePt t="151650" x="3625850" y="4806950"/>
          <p14:tracePt t="151669" x="3619500" y="4806950"/>
          <p14:tracePt t="151684" x="3619500" y="4813300"/>
          <p14:tracePt t="151685" x="3619500" y="4819650"/>
          <p14:tracePt t="151693" x="3613150" y="4826000"/>
          <p14:tracePt t="151709" x="3594100" y="4832350"/>
          <p14:tracePt t="151726" x="3581400" y="4838700"/>
          <p14:tracePt t="151743" x="3543300" y="4845050"/>
          <p14:tracePt t="151759" x="3511550" y="4851400"/>
          <p14:tracePt t="151776" x="3441700" y="4857750"/>
          <p14:tracePt t="151792" x="3308350" y="4870450"/>
          <p14:tracePt t="151810" x="3200400" y="4870450"/>
          <p14:tracePt t="151826" x="3092450" y="4870450"/>
          <p14:tracePt t="151843" x="2965450" y="4870450"/>
          <p14:tracePt t="151859" x="2838450" y="4870450"/>
          <p14:tracePt t="151876" x="2717800" y="4870450"/>
          <p14:tracePt t="151893" x="2590800" y="4870450"/>
          <p14:tracePt t="151909" x="2476500" y="4870450"/>
          <p14:tracePt t="151926" x="2362200" y="4870450"/>
          <p14:tracePt t="151943" x="2273300" y="4864100"/>
          <p14:tracePt t="151959" x="2203450" y="4857750"/>
          <p14:tracePt t="151976" x="2133600" y="4845050"/>
          <p14:tracePt t="151992" x="2057400" y="4845050"/>
          <p14:tracePt t="152010" x="2006600" y="4845050"/>
          <p14:tracePt t="152026" x="1968500" y="4845050"/>
          <p14:tracePt t="152043" x="1924050" y="4845050"/>
          <p14:tracePt t="152059" x="1885950" y="4845050"/>
          <p14:tracePt t="152076" x="1841500" y="4845050"/>
          <p14:tracePt t="152092" x="1803400" y="4851400"/>
          <p14:tracePt t="152109" x="1771650" y="4851400"/>
          <p14:tracePt t="152126" x="1733550" y="4857750"/>
          <p14:tracePt t="152142" x="1695450" y="4857750"/>
          <p14:tracePt t="152159" x="1663700" y="4857750"/>
          <p14:tracePt t="152176" x="1631950" y="4864100"/>
          <p14:tracePt t="152192" x="1600200" y="4864100"/>
          <p14:tracePt t="152192" x="1587500" y="4864100"/>
          <p14:tracePt t="152210" x="1555750" y="4864100"/>
          <p14:tracePt t="152226" x="1517650" y="4864100"/>
          <p14:tracePt t="152243" x="1473200" y="4864100"/>
          <p14:tracePt t="152259" x="1422400" y="4864100"/>
          <p14:tracePt t="152276" x="1365250" y="4864100"/>
          <p14:tracePt t="152292" x="1320800" y="4864100"/>
          <p14:tracePt t="152309" x="1282700" y="4864100"/>
          <p14:tracePt t="152326" x="1244600" y="4864100"/>
          <p14:tracePt t="152343" x="1212850" y="4864100"/>
          <p14:tracePt t="152359" x="1187450" y="4864100"/>
          <p14:tracePt t="152376" x="1168400" y="4857750"/>
          <p14:tracePt t="152392" x="1149350" y="4851400"/>
          <p14:tracePt t="152392" x="1136650" y="4851400"/>
          <p14:tracePt t="152411" x="1123950" y="4845050"/>
          <p14:tracePt t="152426" x="1111250" y="4838700"/>
          <p14:tracePt t="152443" x="1104900" y="4838700"/>
          <p14:tracePt t="152459" x="1098550" y="4838700"/>
          <p14:tracePt t="152476" x="1092200" y="4838700"/>
          <p14:tracePt t="152492" x="1092200" y="4832350"/>
          <p14:tracePt t="152509" x="1085850" y="4832350"/>
          <p14:tracePt t="152586" x="1079500" y="4832350"/>
          <p14:tracePt t="153026" x="1073150" y="4826000"/>
          <p14:tracePt t="153050" x="1079500" y="4826000"/>
          <p14:tracePt t="153058" x="1117600" y="4826000"/>
          <p14:tracePt t="153076" x="1136650" y="4826000"/>
          <p14:tracePt t="153076" x="1181100" y="4826000"/>
          <p14:tracePt t="153093" x="1219200" y="4819650"/>
          <p14:tracePt t="153109" x="1257300" y="4819650"/>
          <p14:tracePt t="153127" x="1308100" y="4819650"/>
          <p14:tracePt t="153142" x="1358900" y="4819650"/>
          <p14:tracePt t="153159" x="1422400" y="4819650"/>
          <p14:tracePt t="153176" x="1492250" y="4819650"/>
          <p14:tracePt t="153193" x="1555750" y="4819650"/>
          <p14:tracePt t="153209" x="1619250" y="4819650"/>
          <p14:tracePt t="153226" x="1651000" y="4819650"/>
          <p14:tracePt t="153242" x="1670050" y="4819650"/>
          <p14:tracePt t="153259" x="1682750" y="4819650"/>
          <p14:tracePt t="153276" x="1695450" y="4819650"/>
          <p14:tracePt t="153293" x="1708150" y="4819650"/>
          <p14:tracePt t="153309" x="1720850" y="4819650"/>
          <p14:tracePt t="153326" x="1727200" y="4819650"/>
          <p14:tracePt t="153342" x="1733550" y="4819650"/>
          <p14:tracePt t="153359" x="1739900" y="4819650"/>
          <p14:tracePt t="153376" x="1746250" y="4819650"/>
          <p14:tracePt t="153602" x="1765300" y="4819650"/>
          <p14:tracePt t="153610" x="1803400" y="4819650"/>
          <p14:tracePt t="153618" x="1828800" y="4819650"/>
          <p14:tracePt t="153627" x="1892300" y="4819650"/>
          <p14:tracePt t="153643" x="1968500" y="4819650"/>
          <p14:tracePt t="153660" x="2044700" y="4819650"/>
          <p14:tracePt t="153676" x="2127250" y="4819650"/>
          <p14:tracePt t="153693" x="2197100" y="4819650"/>
          <p14:tracePt t="153709" x="2241550" y="4819650"/>
          <p14:tracePt t="153726" x="2286000" y="4819650"/>
          <p14:tracePt t="153742" x="2311400" y="4819650"/>
          <p14:tracePt t="153759" x="2330450" y="4819650"/>
          <p14:tracePt t="153776" x="2355850" y="4819650"/>
          <p14:tracePt t="153793" x="2381250" y="4819650"/>
          <p14:tracePt t="153810" x="2393950" y="4819650"/>
          <p14:tracePt t="153826" x="2406650" y="4819650"/>
          <p14:tracePt t="153843" x="2419350" y="4819650"/>
          <p14:tracePt t="153860" x="2438400" y="4819650"/>
          <p14:tracePt t="153876" x="2451100" y="4819650"/>
          <p14:tracePt t="153893" x="2463800" y="4819650"/>
          <p14:tracePt t="153909" x="2476500" y="4819650"/>
          <p14:tracePt t="153926" x="2482850" y="4819650"/>
          <p14:tracePt t="153942" x="2495550" y="4819650"/>
          <p14:tracePt t="153959" x="2501900" y="4819650"/>
          <p14:tracePt t="153976" x="2508250" y="4819650"/>
          <p14:tracePt t="153993" x="2514600" y="4819650"/>
          <p14:tracePt t="154009" x="2520950" y="4819650"/>
          <p14:tracePt t="154217" x="2527300" y="4819650"/>
          <p14:tracePt t="154225" x="2546350" y="4819650"/>
          <p14:tracePt t="154235" x="2578100" y="4819650"/>
          <p14:tracePt t="154242" x="2654300" y="4819650"/>
          <p14:tracePt t="154259" x="2724150" y="4819650"/>
          <p14:tracePt t="154259" x="2863850" y="4819650"/>
          <p14:tracePt t="154275" x="2990850" y="4819650"/>
          <p14:tracePt t="154292" x="3105150" y="4819650"/>
          <p14:tracePt t="154309" x="3194050" y="4819650"/>
          <p14:tracePt t="154326" x="3244850" y="4819650"/>
          <p14:tracePt t="154342" x="3289300" y="4819650"/>
          <p14:tracePt t="154359" x="3321050" y="4819650"/>
          <p14:tracePt t="154376" x="3352800" y="4819650"/>
          <p14:tracePt t="154393" x="3409950" y="4819650"/>
          <p14:tracePt t="154410" x="3448050" y="4819650"/>
          <p14:tracePt t="154427" x="3511550" y="4819650"/>
          <p14:tracePt t="154442" x="3575050" y="4819650"/>
          <p14:tracePt t="154459" x="3625850" y="4819650"/>
          <p14:tracePt t="154476" x="3670300" y="4819650"/>
          <p14:tracePt t="154492" x="3708400" y="4819650"/>
          <p14:tracePt t="154509" x="3746500" y="4819650"/>
          <p14:tracePt t="154526" x="3778250" y="4819650"/>
          <p14:tracePt t="154542" x="3810000" y="4819650"/>
          <p14:tracePt t="154559" x="3835400" y="4819650"/>
          <p14:tracePt t="154576" x="3854450" y="4819650"/>
          <p14:tracePt t="154592" x="3860800" y="4819650"/>
          <p14:tracePt t="154609" x="3867150" y="4813300"/>
          <p14:tracePt t="155282" x="3879850" y="4813300"/>
          <p14:tracePt t="155289" x="3892550" y="4813300"/>
          <p14:tracePt t="155298" x="3924300" y="4813300"/>
          <p14:tracePt t="155311" x="3975100" y="4813300"/>
          <p14:tracePt t="155326" x="4038600" y="4813300"/>
          <p14:tracePt t="155343" x="4102100" y="4813300"/>
          <p14:tracePt t="155359" x="4197350" y="4813300"/>
          <p14:tracePt t="155376" x="4298950" y="4813300"/>
          <p14:tracePt t="155392" x="4387850" y="4813300"/>
          <p14:tracePt t="155392" x="4419600" y="4813300"/>
          <p14:tracePt t="155410" x="4495800" y="4813300"/>
          <p14:tracePt t="155426" x="4527550" y="4813300"/>
          <p14:tracePt t="155444" x="4546600" y="4813300"/>
          <p14:tracePt t="155459" x="4552950" y="4813300"/>
          <p14:tracePt t="155476" x="4565650" y="4813300"/>
          <p14:tracePt t="155938" x="4572000" y="4813300"/>
          <p14:tracePt t="155946" x="4603750" y="4813300"/>
          <p14:tracePt t="155953" x="4641850" y="4813300"/>
          <p14:tracePt t="155961" x="4692650" y="4813300"/>
          <p14:tracePt t="155976" x="4756150" y="4813300"/>
          <p14:tracePt t="155992" x="4864100" y="4826000"/>
          <p14:tracePt t="156010" x="4921250" y="4832350"/>
          <p14:tracePt t="156026" x="4965700" y="4838700"/>
          <p14:tracePt t="156042" x="5010150" y="4838700"/>
          <p14:tracePt t="156059" x="5041900" y="4838700"/>
          <p14:tracePt t="156076" x="5073650" y="4838700"/>
          <p14:tracePt t="156092" x="5111750" y="4838700"/>
          <p14:tracePt t="156109" x="5149850" y="4838700"/>
          <p14:tracePt t="156126" x="5181600" y="4838700"/>
          <p14:tracePt t="156142" x="5207000" y="4838700"/>
          <p14:tracePt t="156159" x="5245100" y="4845050"/>
          <p14:tracePt t="156176" x="5283200" y="4845050"/>
          <p14:tracePt t="156192" x="5314950" y="4845050"/>
          <p14:tracePt t="156192" x="5334000" y="4851400"/>
          <p14:tracePt t="156210" x="5372100" y="4851400"/>
          <p14:tracePt t="156226" x="5410200" y="4851400"/>
          <p14:tracePt t="156242" x="5454650" y="4851400"/>
          <p14:tracePt t="156259" x="5499100" y="4851400"/>
          <p14:tracePt t="156276" x="5543550" y="4851400"/>
          <p14:tracePt t="156292" x="5607050" y="4851400"/>
          <p14:tracePt t="156309" x="5664200" y="4851400"/>
          <p14:tracePt t="156326" x="5721350" y="4851400"/>
          <p14:tracePt t="156342" x="5765800" y="4851400"/>
          <p14:tracePt t="156360" x="5803900" y="4851400"/>
          <p14:tracePt t="156376" x="5842000" y="4851400"/>
          <p14:tracePt t="156393" x="5880100" y="4851400"/>
          <p14:tracePt t="156409" x="5911850" y="4851400"/>
          <p14:tracePt t="156426" x="5949950" y="4851400"/>
          <p14:tracePt t="156442" x="5988050" y="4851400"/>
          <p14:tracePt t="156460" x="6026150" y="4851400"/>
          <p14:tracePt t="156476" x="6064250" y="4851400"/>
          <p14:tracePt t="156493" x="6096000" y="4851400"/>
          <p14:tracePt t="156509" x="6127750" y="4851400"/>
          <p14:tracePt t="156526" x="6146800" y="4851400"/>
          <p14:tracePt t="156542" x="6172200" y="4851400"/>
          <p14:tracePt t="156559" x="6203950" y="4851400"/>
          <p14:tracePt t="156576" x="6223000" y="4851400"/>
          <p14:tracePt t="156592" x="6254750" y="4851400"/>
          <p14:tracePt t="156609" x="6311900" y="4851400"/>
          <p14:tracePt t="156626" x="6350000" y="4851400"/>
          <p14:tracePt t="156642" x="6388100" y="4851400"/>
          <p14:tracePt t="156659" x="6419850" y="4851400"/>
          <p14:tracePt t="156676" x="6457950" y="4851400"/>
          <p14:tracePt t="156692" x="6483350" y="4851400"/>
          <p14:tracePt t="156709" x="6508750" y="4851400"/>
          <p14:tracePt t="156726" x="6540500" y="4851400"/>
          <p14:tracePt t="156742" x="6559550" y="4851400"/>
          <p14:tracePt t="156759" x="6591300" y="4851400"/>
          <p14:tracePt t="156776" x="6629400" y="4851400"/>
          <p14:tracePt t="156792" x="6686550" y="4851400"/>
          <p14:tracePt t="156810" x="6731000" y="4851400"/>
          <p14:tracePt t="156826" x="6781800" y="4851400"/>
          <p14:tracePt t="156842" x="6838950" y="4851400"/>
          <p14:tracePt t="156859" x="6889750" y="4851400"/>
          <p14:tracePt t="156875" x="6946900" y="4851400"/>
          <p14:tracePt t="156892" x="6997700" y="4851400"/>
          <p14:tracePt t="156909" x="7054850" y="4851400"/>
          <p14:tracePt t="156926" x="7112000" y="4851400"/>
          <p14:tracePt t="156942" x="7175500" y="4851400"/>
          <p14:tracePt t="156959" x="7239000" y="4851400"/>
          <p14:tracePt t="156976" x="7308850" y="4851400"/>
          <p14:tracePt t="156992" x="7378700" y="4851400"/>
          <p14:tracePt t="157009" x="7473950" y="4851400"/>
          <p14:tracePt t="157027" x="7550150" y="4851400"/>
          <p14:tracePt t="157043" x="7620000" y="4851400"/>
          <p14:tracePt t="157059" x="7696200" y="4851400"/>
          <p14:tracePt t="157076" x="7766050" y="4851400"/>
          <p14:tracePt t="157093" x="7823200" y="4851400"/>
          <p14:tracePt t="157109" x="7880350" y="4851400"/>
          <p14:tracePt t="157126" x="7937500" y="4851400"/>
          <p14:tracePt t="157142" x="7975600" y="4851400"/>
          <p14:tracePt t="157159" x="8020050" y="4851400"/>
          <p14:tracePt t="157176" x="8070850" y="4851400"/>
          <p14:tracePt t="157193" x="8121650" y="4851400"/>
          <p14:tracePt t="157210" x="8197850" y="4851400"/>
          <p14:tracePt t="157226" x="8235950" y="4851400"/>
          <p14:tracePt t="157242" x="8274050" y="4851400"/>
          <p14:tracePt t="157259" x="8305800" y="4851400"/>
          <p14:tracePt t="157276" x="8324850" y="4851400"/>
          <p14:tracePt t="157292" x="8350250" y="4851400"/>
          <p14:tracePt t="157308" x="8362950" y="4851400"/>
          <p14:tracePt t="157346" x="8375650" y="4851400"/>
          <p14:tracePt t="157522" x="8369300" y="4851400"/>
          <p14:tracePt t="157535" x="8356600" y="4851400"/>
          <p14:tracePt t="157537" x="8324850" y="4851400"/>
          <p14:tracePt t="157545" x="8191500" y="4864100"/>
          <p14:tracePt t="157559" x="7905750" y="4902200"/>
          <p14:tracePt t="157575" x="7499350" y="4953000"/>
          <p14:tracePt t="157592" x="7048500" y="4965700"/>
          <p14:tracePt t="157609" x="6356350" y="4978400"/>
          <p14:tracePt t="157626" x="5899150" y="4978400"/>
          <p14:tracePt t="157642" x="5473700" y="4978400"/>
          <p14:tracePt t="157659" x="5124450" y="4978400"/>
          <p14:tracePt t="157675" x="4819650" y="4978400"/>
          <p14:tracePt t="157692" x="4514850" y="4978400"/>
          <p14:tracePt t="157709" x="4216400" y="4978400"/>
          <p14:tracePt t="157725" x="3911600" y="4978400"/>
          <p14:tracePt t="157742" x="3632200" y="4978400"/>
          <p14:tracePt t="157759" x="3397250" y="4978400"/>
          <p14:tracePt t="157775" x="3219450" y="4978400"/>
          <p14:tracePt t="157792" x="2940050" y="4978400"/>
          <p14:tracePt t="157810" x="2762250" y="4978400"/>
          <p14:tracePt t="157826" x="2622550" y="4978400"/>
          <p14:tracePt t="157842" x="2476500" y="4978400"/>
          <p14:tracePt t="157859" x="2330450" y="4978400"/>
          <p14:tracePt t="157876" x="2190750" y="4978400"/>
          <p14:tracePt t="157892" x="2070100" y="4978400"/>
          <p14:tracePt t="157909" x="1955800" y="4978400"/>
          <p14:tracePt t="157926" x="1866900" y="4978400"/>
          <p14:tracePt t="157942" x="1790700" y="4978400"/>
          <p14:tracePt t="157959" x="1727200" y="4978400"/>
          <p14:tracePt t="157959" x="1701800" y="4978400"/>
          <p14:tracePt t="157992" x="1644650" y="4978400"/>
          <p14:tracePt t="157993" x="1593850" y="4978400"/>
          <p14:tracePt t="158011" x="1555750" y="4978400"/>
          <p14:tracePt t="158026" x="1524000" y="4978400"/>
          <p14:tracePt t="158043" x="1485900" y="4978400"/>
          <p14:tracePt t="158059" x="1454150" y="4978400"/>
          <p14:tracePt t="158076" x="1422400" y="4978400"/>
          <p14:tracePt t="158092" x="1384300" y="4978400"/>
          <p14:tracePt t="158109" x="1346200" y="4978400"/>
          <p14:tracePt t="158126" x="1320800" y="4978400"/>
          <p14:tracePt t="158142" x="1301750" y="4978400"/>
          <p14:tracePt t="158159" x="1270000" y="4978400"/>
          <p14:tracePt t="158176" x="1250950" y="4978400"/>
          <p14:tracePt t="158192" x="1225550" y="4984750"/>
          <p14:tracePt t="158210" x="1219200" y="4991100"/>
          <p14:tracePt t="158313" x="1219200" y="4997450"/>
          <p14:tracePt t="158334" x="1225550" y="5010150"/>
          <p14:tracePt t="158345" x="1238250" y="5010150"/>
          <p14:tracePt t="158359" x="1257300" y="5016500"/>
          <p14:tracePt t="158361" x="1308100" y="5016500"/>
          <p14:tracePt t="158376" x="1377950" y="5029200"/>
          <p14:tracePt t="158392" x="1511300" y="5041900"/>
          <p14:tracePt t="158410" x="1606550" y="5041900"/>
          <p14:tracePt t="158426" x="1701800" y="5054600"/>
          <p14:tracePt t="158442" x="1803400" y="5054600"/>
          <p14:tracePt t="158459" x="1879600" y="5054600"/>
          <p14:tracePt t="158476" x="1949450" y="5054600"/>
          <p14:tracePt t="158494" x="2032000" y="5054600"/>
          <p14:tracePt t="158509" x="2101850" y="5054600"/>
          <p14:tracePt t="158526" x="2184400" y="5054600"/>
          <p14:tracePt t="158542" x="2266950" y="5054600"/>
          <p14:tracePt t="158559" x="2336800" y="5054600"/>
          <p14:tracePt t="158576" x="2413000" y="5054600"/>
          <p14:tracePt t="158592" x="2476500" y="5054600"/>
          <p14:tracePt t="158592" x="2514600" y="5054600"/>
          <p14:tracePt t="158610" x="2578100" y="5054600"/>
          <p14:tracePt t="158626" x="2628900" y="5054600"/>
          <p14:tracePt t="158642" x="2673350" y="5054600"/>
          <p14:tracePt t="158659" x="2711450" y="5054600"/>
          <p14:tracePt t="158676" x="2749550" y="5054600"/>
          <p14:tracePt t="158692" x="2787650" y="5054600"/>
          <p14:tracePt t="158709" x="2813050" y="5054600"/>
          <p14:tracePt t="158726" x="2838450" y="5054600"/>
          <p14:tracePt t="158742" x="2876550" y="5054600"/>
          <p14:tracePt t="158759" x="2901950" y="5054600"/>
          <p14:tracePt t="158776" x="2927350" y="5054600"/>
          <p14:tracePt t="158792" x="2971800" y="5054600"/>
          <p14:tracePt t="158810" x="2990850" y="5054600"/>
          <p14:tracePt t="158826" x="3016250" y="5054600"/>
          <p14:tracePt t="158842" x="3035300" y="5054600"/>
          <p14:tracePt t="158859" x="3060700" y="5054600"/>
          <p14:tracePt t="158876" x="3079750" y="5054600"/>
          <p14:tracePt t="158892" x="3111500" y="5054600"/>
          <p14:tracePt t="158909" x="3130550" y="5054600"/>
          <p14:tracePt t="158925" x="3162300" y="5054600"/>
          <p14:tracePt t="158942" x="3181350" y="5054600"/>
          <p14:tracePt t="158959" x="3200400" y="5054600"/>
          <p14:tracePt t="158975" x="3219450" y="5054600"/>
          <p14:tracePt t="158992" x="3238500" y="5054600"/>
          <p14:tracePt t="159010" x="3257550" y="5054600"/>
          <p14:tracePt t="159025" x="3282950" y="5054600"/>
          <p14:tracePt t="159042" x="3321050" y="5054600"/>
          <p14:tracePt t="159059" x="3346450" y="5054600"/>
          <p14:tracePt t="159076" x="3371850" y="5054600"/>
          <p14:tracePt t="159092" x="3390900" y="5054600"/>
          <p14:tracePt t="159109" x="3409950" y="5054600"/>
          <p14:tracePt t="159126" x="3416300" y="5054600"/>
          <p14:tracePt t="159142" x="3422650" y="5054600"/>
          <p14:tracePt t="159159" x="3429000" y="5054600"/>
          <p14:tracePt t="159201" x="3435350" y="5054600"/>
          <p14:tracePt t="159226" x="3441700" y="5054600"/>
          <p14:tracePt t="159265" x="3448050" y="5054600"/>
          <p14:tracePt t="160354" x="3460750" y="5054600"/>
          <p14:tracePt t="160362" x="3492500" y="5041900"/>
          <p14:tracePt t="160377" x="3524250" y="5029200"/>
          <p14:tracePt t="160378" x="3575050" y="5003800"/>
          <p14:tracePt t="160393" x="3594100" y="4997450"/>
          <p14:tracePt t="160873" x="3587750" y="4997450"/>
          <p14:tracePt t="160890" x="3568700" y="4997450"/>
          <p14:tracePt t="160898" x="3556000" y="4997450"/>
          <p14:tracePt t="160906" x="3536950" y="4997450"/>
          <p14:tracePt t="160906" x="3517900" y="4997450"/>
          <p14:tracePt t="160926" x="3505200" y="4997450"/>
          <p14:tracePt t="160927" x="3467100" y="4997450"/>
          <p14:tracePt t="160943" x="3435350" y="4997450"/>
          <p14:tracePt t="160960" x="3397250" y="4997450"/>
          <p14:tracePt t="160976" x="3365500" y="4997450"/>
          <p14:tracePt t="160993" x="3327400" y="4991100"/>
          <p14:tracePt t="161011" x="3302000" y="4991100"/>
          <p14:tracePt t="161027" x="3276600" y="4991100"/>
          <p14:tracePt t="161043" x="3251200" y="4984750"/>
          <p14:tracePt t="161060" x="3219450" y="4978400"/>
          <p14:tracePt t="161077" x="3187700" y="4972050"/>
          <p14:tracePt t="161093" x="3168650" y="4972050"/>
          <p14:tracePt t="161110" x="3155950" y="4972050"/>
          <p14:tracePt t="161126" x="3149600" y="4972050"/>
          <p14:tracePt t="161170" x="3143250" y="4972050"/>
          <p14:tracePt t="161186" x="3136900" y="4972050"/>
          <p14:tracePt t="161202" x="3130550" y="4972050"/>
          <p14:tracePt t="161210" x="3124200" y="4972050"/>
          <p14:tracePt t="161211" x="3111500" y="4965700"/>
          <p14:tracePt t="161226" x="3105150" y="4959350"/>
          <p14:tracePt t="161266" x="3105150" y="4953000"/>
          <p14:tracePt t="161275" x="3105150" y="4914900"/>
          <p14:tracePt t="161293" x="3105150" y="4889500"/>
          <p14:tracePt t="161294" x="3105150" y="4775200"/>
          <p14:tracePt t="161311" x="3105150" y="4622800"/>
          <p14:tracePt t="161326" x="3092450" y="4451350"/>
          <p14:tracePt t="161344" x="3041650" y="4184650"/>
          <p14:tracePt t="161360" x="2978150" y="3968750"/>
          <p14:tracePt t="161376" x="2933700" y="3810000"/>
          <p14:tracePt t="161393" x="2908300" y="3714750"/>
          <p14:tracePt t="161409" x="2889250" y="3651250"/>
          <p14:tracePt t="161426" x="2882900" y="3632200"/>
          <p14:tracePt t="161443" x="2876550" y="3625850"/>
          <p14:tracePt t="161460" x="2870200" y="3613150"/>
          <p14:tracePt t="161477" x="2863850" y="3606800"/>
          <p14:tracePt t="161493" x="2851150" y="3600450"/>
          <p14:tracePt t="161510" x="2838450" y="3587750"/>
          <p14:tracePt t="161527" x="2806700" y="3568700"/>
          <p14:tracePt t="161543" x="2781300" y="3568700"/>
          <p14:tracePt t="161560" x="2755900" y="3556000"/>
          <p14:tracePt t="161576" x="2730500" y="3549650"/>
          <p14:tracePt t="161593" x="2705100" y="3549650"/>
          <p14:tracePt t="161690" x="2711450" y="3549650"/>
          <p14:tracePt t="161698" x="2743200" y="3549650"/>
          <p14:tracePt t="161698" x="2800350" y="3549650"/>
          <p14:tracePt t="161714" x="2857500" y="3549650"/>
          <p14:tracePt t="161715" x="2933700" y="3549650"/>
          <p14:tracePt t="161730" x="3092450" y="3549650"/>
          <p14:tracePt t="161743" x="3289300" y="3549650"/>
          <p14:tracePt t="161760" x="3441700" y="3511550"/>
          <p14:tracePt t="161776" x="3581400" y="3492500"/>
          <p14:tracePt t="161793" x="3721100" y="3479800"/>
          <p14:tracePt t="161811" x="3810000" y="3473450"/>
          <p14:tracePt t="161827" x="3873500" y="3473450"/>
          <p14:tracePt t="161843" x="3937000" y="3473450"/>
          <p14:tracePt t="161860" x="4000500" y="3473450"/>
          <p14:tracePt t="161877" x="4076700" y="3473450"/>
          <p14:tracePt t="161893" x="4140200" y="3473450"/>
          <p14:tracePt t="161911" x="4184650" y="3473450"/>
          <p14:tracePt t="161926" x="4216400" y="3473450"/>
          <p14:tracePt t="161943" x="4248150" y="3467100"/>
          <p14:tracePt t="161960" x="4260850" y="3460750"/>
          <p14:tracePt t="161977" x="4267200" y="3460750"/>
          <p14:tracePt t="162074" x="4216400" y="3454400"/>
          <p14:tracePt t="162075" x="4159250" y="3454400"/>
          <p14:tracePt t="162093" x="4070350" y="3454400"/>
          <p14:tracePt t="162110" x="3898900" y="3454400"/>
          <p14:tracePt t="162111" x="3714750" y="3441700"/>
          <p14:tracePt t="162126" x="3562350" y="3441700"/>
          <p14:tracePt t="162144" x="3467100" y="3429000"/>
          <p14:tracePt t="162160" x="3384550" y="3416300"/>
          <p14:tracePt t="162177" x="3346450" y="3416300"/>
          <p14:tracePt t="162193" x="3314700" y="3409950"/>
          <p14:tracePt t="162211" x="3302000" y="3403600"/>
          <p14:tracePt t="162739" x="3308350" y="3403600"/>
          <p14:tracePt t="162746" x="3314700" y="3403600"/>
          <p14:tracePt t="162754" x="3321050" y="3403600"/>
          <p14:tracePt t="162762" x="3359150" y="3409950"/>
          <p14:tracePt t="162776" x="3397250" y="3416300"/>
          <p14:tracePt t="162793" x="3479800" y="3429000"/>
          <p14:tracePt t="162811" x="3536950" y="3441700"/>
          <p14:tracePt t="162826" x="3600450" y="3448050"/>
          <p14:tracePt t="162843" x="3657600" y="3454400"/>
          <p14:tracePt t="162860" x="3702050" y="3454400"/>
          <p14:tracePt t="162876" x="3746500" y="3454400"/>
          <p14:tracePt t="162893" x="3784600" y="3454400"/>
          <p14:tracePt t="162910" x="3810000" y="3454400"/>
          <p14:tracePt t="162926" x="3829050" y="3454400"/>
          <p14:tracePt t="162943" x="3841750" y="3454400"/>
          <p14:tracePt t="162960" x="3854450" y="3454400"/>
          <p14:tracePt t="162976" x="3873500" y="3454400"/>
          <p14:tracePt t="162994" x="3892550" y="3454400"/>
          <p14:tracePt t="163011" x="3905250" y="3454400"/>
          <p14:tracePt t="163027" x="3917950" y="3454400"/>
          <p14:tracePt t="163043" x="3924300" y="3454400"/>
          <p14:tracePt t="163060" x="3937000" y="3454400"/>
          <p14:tracePt t="163076" x="3943350" y="3454400"/>
          <p14:tracePt t="163093" x="3949700" y="3454400"/>
          <p14:tracePt t="163178" x="3956050" y="3454400"/>
          <p14:tracePt t="163202" x="3962400" y="3454400"/>
          <p14:tracePt t="163210" x="3975100" y="3454400"/>
          <p14:tracePt t="163211" x="3987800" y="3454400"/>
          <p14:tracePt t="163226" x="4006850" y="3454400"/>
          <p14:tracePt t="163243" x="4025900" y="3448050"/>
          <p14:tracePt t="163260" x="4038600" y="3441700"/>
          <p14:tracePt t="163276" x="4044950" y="3441700"/>
          <p14:tracePt t="163293" x="4057650" y="3435350"/>
          <p14:tracePt t="163482" x="4044950" y="3435350"/>
          <p14:tracePt t="163498" x="4019550" y="3435350"/>
          <p14:tracePt t="163510" x="4000500" y="3435350"/>
          <p14:tracePt t="163514" x="3943350" y="3435350"/>
          <p14:tracePt t="163526" x="3860800" y="3435350"/>
          <p14:tracePt t="163543" x="3784600" y="3435350"/>
          <p14:tracePt t="163560" x="3714750" y="3435350"/>
          <p14:tracePt t="163576" x="3657600" y="3435350"/>
          <p14:tracePt t="163593" x="3613150" y="3435350"/>
          <p14:tracePt t="163593" x="3587750" y="3435350"/>
          <p14:tracePt t="163610" x="3549650" y="3435350"/>
          <p14:tracePt t="163627" x="3511550" y="3435350"/>
          <p14:tracePt t="163643" x="3473450" y="3435350"/>
          <p14:tracePt t="163660" x="3435350" y="3435350"/>
          <p14:tracePt t="163676" x="3397250" y="3435350"/>
          <p14:tracePt t="163693" x="3365500" y="3435350"/>
          <p14:tracePt t="163710" x="3346450" y="3435350"/>
          <p14:tracePt t="163726" x="3340100" y="3435350"/>
          <p14:tracePt t="163743" x="3333750" y="3435350"/>
          <p14:tracePt t="163760" x="3327400" y="3435350"/>
          <p14:tracePt t="163794" x="3321050" y="3435350"/>
          <p14:tracePt t="164907" x="3346450" y="3435350"/>
          <p14:tracePt t="164919" x="3359150" y="3435350"/>
          <p14:tracePt t="164919" x="3378200" y="3435350"/>
          <p14:tracePt t="164926" x="3422650" y="3435350"/>
          <p14:tracePt t="164943" x="3473450" y="3435350"/>
          <p14:tracePt t="164959" x="3530600" y="3435350"/>
          <p14:tracePt t="164976" x="3575050" y="3435350"/>
          <p14:tracePt t="164993" x="3638550" y="3435350"/>
          <p14:tracePt t="165010" x="3663950" y="3435350"/>
          <p14:tracePt t="165026" x="3689350" y="3435350"/>
          <p14:tracePt t="165043" x="3702050" y="3435350"/>
          <p14:tracePt t="165059" x="3721100" y="3435350"/>
          <p14:tracePt t="165077" x="3740150" y="3435350"/>
          <p14:tracePt t="165093" x="3765550" y="3435350"/>
          <p14:tracePt t="165110" x="3784600" y="3435350"/>
          <p14:tracePt t="165126" x="3803650" y="3435350"/>
          <p14:tracePt t="165143" x="3816350" y="3435350"/>
          <p14:tracePt t="165160" x="3822700" y="3435350"/>
          <p14:tracePt t="165426" x="3816350" y="3435350"/>
          <p14:tracePt t="165434" x="3797300" y="3435350"/>
          <p14:tracePt t="165443" x="3784600" y="3435350"/>
          <p14:tracePt t="165444" x="3752850" y="3429000"/>
          <p14:tracePt t="165460" x="3740150" y="3429000"/>
          <p14:tracePt t="165476" x="3721100" y="3422650"/>
          <p14:tracePt t="165493" x="3708400" y="3422650"/>
          <p14:tracePt t="165578" x="3702050" y="3422650"/>
          <p14:tracePt t="165594" x="3689350" y="3422650"/>
          <p14:tracePt t="165602" x="3683000" y="3422650"/>
          <p14:tracePt t="165610" x="3670300" y="3422650"/>
          <p14:tracePt t="165626" x="3651250" y="3422650"/>
          <p14:tracePt t="165643" x="3638550" y="3422650"/>
          <p14:tracePt t="165659" x="3619500" y="3422650"/>
          <p14:tracePt t="165676" x="3594100" y="3416300"/>
          <p14:tracePt t="165693" x="3568700" y="3409950"/>
          <p14:tracePt t="165710" x="3562350" y="3409950"/>
          <p14:tracePt t="165726" x="3543300" y="3409950"/>
          <p14:tracePt t="165743" x="3536950" y="3409950"/>
          <p14:tracePt t="165759" x="3530600" y="3409950"/>
          <p14:tracePt t="167506" x="3536950" y="3409950"/>
          <p14:tracePt t="167514" x="3543300" y="3409950"/>
          <p14:tracePt t="171170" x="3549650" y="3409950"/>
          <p14:tracePt t="171185" x="3556000" y="3409950"/>
          <p14:tracePt t="171194" x="3562350" y="3409950"/>
          <p14:tracePt t="171194" x="3568700" y="3409950"/>
          <p14:tracePt t="171210" x="3575050" y="3416300"/>
          <p14:tracePt t="171226" x="3581400" y="3422650"/>
          <p14:tracePt t="171273" x="3587750" y="3422650"/>
          <p14:tracePt t="171314" x="3594100" y="3422650"/>
          <p14:tracePt t="171321" x="3600450" y="3429000"/>
          <p14:tracePt t="174777" x="3606800" y="3429000"/>
          <p14:tracePt t="174786" x="3606800" y="3441700"/>
          <p14:tracePt t="174793" x="3587750" y="3467100"/>
          <p14:tracePt t="174809" x="3568700" y="3492500"/>
          <p14:tracePt t="174826" x="3543300" y="3543300"/>
          <p14:tracePt t="174826" x="3505200" y="3613150"/>
          <p14:tracePt t="174843" x="3454400" y="3695700"/>
          <p14:tracePt t="174859" x="3403600" y="3816350"/>
          <p14:tracePt t="174876" x="3346450" y="3937000"/>
          <p14:tracePt t="174892" x="3289300" y="4064000"/>
          <p14:tracePt t="174909" x="3225800" y="4203700"/>
          <p14:tracePt t="174925" x="3162300" y="4356100"/>
          <p14:tracePt t="174942" x="3111500" y="4508500"/>
          <p14:tracePt t="174959" x="3079750" y="4667250"/>
          <p14:tracePt t="174976" x="3041650" y="4832350"/>
          <p14:tracePt t="174992" x="3009900" y="5035550"/>
          <p14:tracePt t="175010" x="3003550" y="5124450"/>
          <p14:tracePt t="175026" x="2997200" y="5181600"/>
          <p14:tracePt t="175042" x="2997200" y="5213350"/>
          <p14:tracePt t="175059" x="2997200" y="5232400"/>
          <p14:tracePt t="175076" x="2997200" y="5238750"/>
          <p14:tracePt t="175092" x="2997200" y="5245100"/>
          <p14:tracePt t="175282" x="2997200" y="5251450"/>
          <p14:tracePt t="175302" x="2990850" y="5251450"/>
          <p14:tracePt t="175313" x="2984500" y="5251450"/>
          <p14:tracePt t="175314" x="2978150" y="5257800"/>
          <p14:tracePt t="175353" x="2978150" y="5264150"/>
          <p14:tracePt t="175369" x="2971800" y="5264150"/>
          <p14:tracePt t="175377" x="2965450" y="5264150"/>
          <p14:tracePt t="175378" x="2959100" y="5264150"/>
          <p14:tracePt t="175392" x="2940050" y="5270500"/>
          <p14:tracePt t="175410" x="2914650" y="5270500"/>
          <p14:tracePt t="175426" x="2876550" y="5276850"/>
          <p14:tracePt t="175442" x="2832100" y="5283200"/>
          <p14:tracePt t="175459" x="2755900" y="5295900"/>
          <p14:tracePt t="175476" x="2679700" y="5295900"/>
          <p14:tracePt t="175492" x="2590800" y="5302250"/>
          <p14:tracePt t="175509" x="2495550" y="5314950"/>
          <p14:tracePt t="175526" x="2400300" y="5327650"/>
          <p14:tracePt t="175543" x="2311400" y="5334000"/>
          <p14:tracePt t="175559" x="2241550" y="5346700"/>
          <p14:tracePt t="175576" x="2178050" y="5346700"/>
          <p14:tracePt t="175592" x="2070100" y="5365750"/>
          <p14:tracePt t="175610" x="2012950" y="5372100"/>
          <p14:tracePt t="175626" x="1962150" y="5378450"/>
          <p14:tracePt t="175642" x="1905000" y="5391150"/>
          <p14:tracePt t="175659" x="1847850" y="5391150"/>
          <p14:tracePt t="175676" x="1803400" y="5391150"/>
          <p14:tracePt t="175692" x="1758950" y="5391150"/>
          <p14:tracePt t="175709" x="1708150" y="5391150"/>
          <p14:tracePt t="175726" x="1651000" y="5391150"/>
          <p14:tracePt t="175742" x="1587500" y="5391150"/>
          <p14:tracePt t="175759" x="1530350" y="5391150"/>
          <p14:tracePt t="175776" x="1473200" y="5391150"/>
          <p14:tracePt t="175792" x="1416050" y="5391150"/>
          <p14:tracePt t="175810" x="1384300" y="5391150"/>
          <p14:tracePt t="175826" x="1352550" y="5391150"/>
          <p14:tracePt t="175842" x="1333500" y="5391150"/>
          <p14:tracePt t="175859" x="1308100" y="5391150"/>
          <p14:tracePt t="175876" x="1295400" y="5391150"/>
          <p14:tracePt t="175892" x="1289050" y="5391150"/>
          <p14:tracePt t="175909" x="1276350" y="5391150"/>
          <p14:tracePt t="175926" x="1263650" y="5391150"/>
          <p14:tracePt t="175942" x="1250950" y="5391150"/>
          <p14:tracePt t="175959" x="1238250" y="5391150"/>
          <p14:tracePt t="175976" x="1225550" y="5391150"/>
          <p14:tracePt t="175992" x="1193800" y="5384800"/>
          <p14:tracePt t="176010" x="1181100" y="5384800"/>
          <p14:tracePt t="176026" x="1168400" y="5384800"/>
          <p14:tracePt t="176043" x="1162050" y="5378450"/>
          <p14:tracePt t="176059" x="1155700" y="5378450"/>
          <p14:tracePt t="176076" x="1136650" y="5372100"/>
          <p14:tracePt t="176092" x="1130300" y="5372100"/>
          <p14:tracePt t="176109" x="1117600" y="5372100"/>
          <p14:tracePt t="176126" x="1111250" y="5372100"/>
          <p14:tracePt t="176142" x="1098550" y="5372100"/>
          <p14:tracePt t="176160" x="1079500" y="5365750"/>
          <p14:tracePt t="176176" x="1066800" y="5359400"/>
          <p14:tracePt t="176193" x="1054100" y="5359400"/>
          <p14:tracePt t="176210" x="1047750" y="5359400"/>
          <p14:tracePt t="176226" x="1028700" y="5359400"/>
          <p14:tracePt t="176243" x="1022350" y="5359400"/>
          <p14:tracePt t="176259" x="1016000" y="5353050"/>
          <p14:tracePt t="176277" x="1009650" y="5353050"/>
          <p14:tracePt t="176292" x="1003300" y="5353050"/>
          <p14:tracePt t="176309" x="996950" y="5353050"/>
          <p14:tracePt t="176842" x="990600" y="5353050"/>
          <p14:tracePt t="176858" x="984250" y="5353050"/>
          <p14:tracePt t="176868" x="977900" y="5353050"/>
          <p14:tracePt t="176890" x="971550" y="5359400"/>
          <p14:tracePt t="176906" x="965200" y="5359400"/>
          <p14:tracePt t="176930" x="965200" y="5365750"/>
          <p14:tracePt t="177242" x="965200" y="5372100"/>
          <p14:tracePt t="177258" x="965200" y="5378450"/>
          <p14:tracePt t="177274" x="958850" y="5384800"/>
          <p14:tracePt t="177298" x="958850" y="5391150"/>
          <p14:tracePt t="177378" x="958850" y="5397500"/>
          <p14:tracePt t="178250" x="958850" y="5403850"/>
          <p14:tracePt t="178258" x="914400" y="5403850"/>
          <p14:tracePt t="178269" x="895350" y="5403850"/>
          <p14:tracePt t="178278" x="863600" y="5403850"/>
          <p14:tracePt t="178293" x="838200" y="5397500"/>
          <p14:tracePt t="178310" x="825500" y="5397500"/>
          <p14:tracePt t="178354" x="819150" y="5397500"/>
          <p14:tracePt t="178634" x="825500" y="5397500"/>
          <p14:tracePt t="178642" x="831850" y="5397500"/>
          <p14:tracePt t="178643" x="838200" y="5397500"/>
          <p14:tracePt t="178658" x="844550" y="5397500"/>
          <p14:tracePt t="178676" x="850900" y="5397500"/>
          <p14:tracePt t="178677" x="863600" y="5397500"/>
          <p14:tracePt t="178693" x="876300" y="5397500"/>
          <p14:tracePt t="178710" x="882650" y="5397500"/>
          <p14:tracePt t="178726" x="901700" y="5397500"/>
          <p14:tracePt t="178743" x="908050" y="5397500"/>
          <p14:tracePt t="178760" x="920750" y="5397500"/>
          <p14:tracePt t="178777" x="939800" y="5397500"/>
          <p14:tracePt t="178793" x="977900" y="5397500"/>
          <p14:tracePt t="178811" x="1003300" y="5397500"/>
          <p14:tracePt t="178826" x="1041400" y="5397500"/>
          <p14:tracePt t="178843" x="1079500" y="5397500"/>
          <p14:tracePt t="178860" x="1123950" y="5397500"/>
          <p14:tracePt t="178877" x="1168400" y="5397500"/>
          <p14:tracePt t="178893" x="1231900" y="5397500"/>
          <p14:tracePt t="178910" x="1289050" y="5397500"/>
          <p14:tracePt t="178926" x="1339850" y="5397500"/>
          <p14:tracePt t="178943" x="1384300" y="5384800"/>
          <p14:tracePt t="178960" x="1428750" y="5378450"/>
          <p14:tracePt t="178977" x="1473200" y="5378450"/>
          <p14:tracePt t="178993" x="1511300" y="5378450"/>
          <p14:tracePt t="179011" x="1543050" y="5378450"/>
          <p14:tracePt t="179026" x="1562100" y="5378450"/>
          <p14:tracePt t="179043" x="1587500" y="5378450"/>
          <p14:tracePt t="179060" x="1612900" y="5378450"/>
          <p14:tracePt t="179076" x="1638300" y="5378450"/>
          <p14:tracePt t="179093" x="1676400" y="5378450"/>
          <p14:tracePt t="179110" x="1695450" y="5372100"/>
          <p14:tracePt t="179126" x="1720850" y="5372100"/>
          <p14:tracePt t="179143" x="1746250" y="5359400"/>
          <p14:tracePt t="179160" x="1765300" y="5359400"/>
          <p14:tracePt t="179177" x="1790700" y="5359400"/>
          <p14:tracePt t="179193" x="1835150" y="5353050"/>
          <p14:tracePt t="179211" x="1860550" y="5346700"/>
          <p14:tracePt t="179226" x="1879600" y="5346700"/>
          <p14:tracePt t="179243" x="1898650" y="5340350"/>
          <p14:tracePt t="179260" x="1911350" y="5340350"/>
          <p14:tracePt t="179277" x="1930400" y="5340350"/>
          <p14:tracePt t="179293" x="1943100" y="5340350"/>
          <p14:tracePt t="179310" x="1949450" y="5340350"/>
          <p14:tracePt t="179326" x="1962150" y="5340350"/>
          <p14:tracePt t="179343" x="1968500" y="5340350"/>
          <p14:tracePt t="179360" x="1981200" y="5340350"/>
          <p14:tracePt t="179376" x="1993900" y="5340350"/>
          <p14:tracePt t="179393" x="2012950" y="5340350"/>
          <p14:tracePt t="179411" x="2019300" y="5340350"/>
          <p14:tracePt t="179450" x="2025650" y="5340350"/>
          <p14:tracePt t="179474" x="2032000" y="5340350"/>
          <p14:tracePt t="179538" x="2038350" y="5340350"/>
          <p14:tracePt t="179546" x="2044700" y="5340350"/>
          <p14:tracePt t="179562" x="2051050" y="5340350"/>
          <p14:tracePt t="179563" x="2063750" y="5340350"/>
          <p14:tracePt t="179576" x="2070100" y="5340350"/>
          <p14:tracePt t="179593" x="2101850" y="5340350"/>
          <p14:tracePt t="179610" x="2120900" y="5340350"/>
          <p14:tracePt t="179627" x="2139950" y="5346700"/>
          <p14:tracePt t="179643" x="2165350" y="5353050"/>
          <p14:tracePt t="179660" x="2184400" y="5353050"/>
          <p14:tracePt t="179676" x="2216150" y="5353050"/>
          <p14:tracePt t="179693" x="2241550" y="5359400"/>
          <p14:tracePt t="179710" x="2279650" y="5365750"/>
          <p14:tracePt t="179727" x="2324100" y="5372100"/>
          <p14:tracePt t="179743" x="2387600" y="5378450"/>
          <p14:tracePt t="179760" x="2451100" y="5384800"/>
          <p14:tracePt t="179777" x="2514600" y="5384800"/>
          <p14:tracePt t="179777" x="2540000" y="5384800"/>
          <p14:tracePt t="179794" x="2609850" y="5384800"/>
          <p14:tracePt t="179810" x="2673350" y="5384800"/>
          <p14:tracePt t="179827" x="2743200" y="5384800"/>
          <p14:tracePt t="179843" x="2813050" y="5384800"/>
          <p14:tracePt t="179860" x="2876550" y="5384800"/>
          <p14:tracePt t="179876" x="2921000" y="5384800"/>
          <p14:tracePt t="179893" x="2971800" y="5384800"/>
          <p14:tracePt t="179910" x="3028950" y="5384800"/>
          <p14:tracePt t="179927" x="3079750" y="5384800"/>
          <p14:tracePt t="179943" x="3143250" y="5384800"/>
          <p14:tracePt t="179960" x="3206750" y="5384800"/>
          <p14:tracePt t="179976" x="3263900" y="5384800"/>
          <p14:tracePt t="179976" x="3302000" y="5384800"/>
          <p14:tracePt t="179994" x="3378200" y="5384800"/>
          <p14:tracePt t="180010" x="3454400" y="5384800"/>
          <p14:tracePt t="180026" x="3530600" y="5384800"/>
          <p14:tracePt t="180043" x="3594100" y="5384800"/>
          <p14:tracePt t="180060" x="3657600" y="5384800"/>
          <p14:tracePt t="180076" x="3708400" y="5384800"/>
          <p14:tracePt t="180093" x="3746500" y="5384800"/>
          <p14:tracePt t="180110" x="3771900" y="5384800"/>
          <p14:tracePt t="180127" x="3810000" y="5384800"/>
          <p14:tracePt t="180143" x="3835400" y="5384800"/>
          <p14:tracePt t="180160" x="3860800" y="5384800"/>
          <p14:tracePt t="180176" x="3886200" y="5384800"/>
          <p14:tracePt t="180193" x="3930650" y="5384800"/>
          <p14:tracePt t="180210" x="3956050" y="5384800"/>
          <p14:tracePt t="180227" x="3987800" y="5384800"/>
          <p14:tracePt t="180243" x="4019550" y="5384800"/>
          <p14:tracePt t="180260" x="4051300" y="5384800"/>
          <p14:tracePt t="180276" x="4089400" y="5384800"/>
          <p14:tracePt t="180294" x="4121150" y="5384800"/>
          <p14:tracePt t="180310" x="4159250" y="5384800"/>
          <p14:tracePt t="180327" x="4197350" y="5384800"/>
          <p14:tracePt t="180343" x="4241800" y="5384800"/>
          <p14:tracePt t="180360" x="4273550" y="5384800"/>
          <p14:tracePt t="180376" x="4305300" y="5384800"/>
          <p14:tracePt t="180393" x="4356100" y="5384800"/>
          <p14:tracePt t="180410" x="4387850" y="5384800"/>
          <p14:tracePt t="180427" x="4419600" y="5384800"/>
          <p14:tracePt t="180443" x="4451350" y="5384800"/>
          <p14:tracePt t="180460" x="4483100" y="5384800"/>
          <p14:tracePt t="180476" x="4508500" y="5384800"/>
          <p14:tracePt t="180493" x="4533900" y="5384800"/>
          <p14:tracePt t="180509" x="4552950" y="5384800"/>
          <p14:tracePt t="180526" x="4578350" y="5384800"/>
          <p14:tracePt t="180543" x="4584700" y="5384800"/>
          <p14:tracePt t="180560" x="4597400" y="5384800"/>
          <p14:tracePt t="180576" x="4610100" y="5384800"/>
          <p14:tracePt t="180593" x="4622800" y="5384800"/>
          <p14:tracePt t="180650" x="4629150" y="5384800"/>
          <p14:tracePt t="180674" x="4635500" y="5384800"/>
          <p14:tracePt t="180706" x="4641850" y="5384800"/>
          <p14:tracePt t="180719" x="4648200" y="5384800"/>
          <p14:tracePt t="180720" x="4654550" y="5384800"/>
          <p14:tracePt t="180726" x="4660900" y="5384800"/>
          <p14:tracePt t="180743" x="4673600" y="5384800"/>
          <p14:tracePt t="180760" x="4679950" y="5384800"/>
          <p14:tracePt t="180776" x="4692650" y="5384800"/>
          <p14:tracePt t="180793" x="4705350" y="5384800"/>
          <p14:tracePt t="180810" x="4724400" y="5384800"/>
          <p14:tracePt t="180826" x="4737100" y="5384800"/>
          <p14:tracePt t="180843" x="4743450" y="5384800"/>
          <p14:tracePt t="180860" x="4756150" y="5384800"/>
          <p14:tracePt t="182218" x="4768850" y="5384800"/>
          <p14:tracePt t="182226" x="4819650" y="5384800"/>
          <p14:tracePt t="182232" x="4965700" y="5384800"/>
          <p14:tracePt t="182243" x="5086350" y="5384800"/>
          <p14:tracePt t="182259" x="5226050" y="5384800"/>
          <p14:tracePt t="182276" x="5372100" y="5384800"/>
          <p14:tracePt t="182293" x="5511800" y="5384800"/>
          <p14:tracePt t="182310" x="5638800" y="5384800"/>
          <p14:tracePt t="182327" x="5746750" y="5384800"/>
          <p14:tracePt t="182343" x="5829300" y="5384800"/>
          <p14:tracePt t="182360" x="5905500" y="5384800"/>
          <p14:tracePt t="182377" x="5975350" y="5384800"/>
          <p14:tracePt t="182394" x="6007100" y="5384800"/>
          <p14:tracePt t="182410" x="6032500" y="5384800"/>
          <p14:tracePt t="182426" x="6038850" y="5384800"/>
          <p14:tracePt t="182443" x="6045200" y="5384800"/>
          <p14:tracePt t="182770" x="6064250" y="5384800"/>
          <p14:tracePt t="182777" x="6089650" y="5384800"/>
          <p14:tracePt t="182777" x="6115050" y="5384800"/>
          <p14:tracePt t="182794" x="6134100" y="5384800"/>
          <p14:tracePt t="182810" x="6153150" y="5384800"/>
          <p14:tracePt t="182811" x="6203950" y="5384800"/>
          <p14:tracePt t="182827" x="6242050" y="5384800"/>
          <p14:tracePt t="182843" x="6280150" y="5384800"/>
          <p14:tracePt t="182860" x="6311900" y="5384800"/>
          <p14:tracePt t="182876" x="6343650" y="5384800"/>
          <p14:tracePt t="182893" x="6362700" y="5384800"/>
          <p14:tracePt t="182910" x="6381750" y="5384800"/>
          <p14:tracePt t="182926" x="6394450" y="5384800"/>
          <p14:tracePt t="182943" x="6419850" y="5384800"/>
          <p14:tracePt t="182960" x="6432550" y="5384800"/>
          <p14:tracePt t="182976" x="6451600" y="5384800"/>
          <p14:tracePt t="182976" x="6457950" y="5384800"/>
          <p14:tracePt t="182994" x="6470650" y="5384800"/>
          <p14:tracePt t="183010" x="6483350" y="5384800"/>
          <p14:tracePt t="183026" x="6489700" y="5384800"/>
          <p14:tracePt t="183082" x="6496050" y="5384800"/>
          <p14:tracePt t="183098" x="6502400" y="5384800"/>
          <p14:tracePt t="183106" x="6508750" y="5384800"/>
          <p14:tracePt t="183111" x="6515100" y="5384800"/>
          <p14:tracePt t="183126" x="6527800" y="5384800"/>
          <p14:tracePt t="183143" x="6534150" y="5384800"/>
          <p14:tracePt t="183160" x="6546850" y="5384800"/>
          <p14:tracePt t="183466" x="6565900" y="5384800"/>
          <p14:tracePt t="183474" x="6604000" y="5384800"/>
          <p14:tracePt t="183481" x="6686550" y="5391150"/>
          <p14:tracePt t="183493" x="6794500" y="5403850"/>
          <p14:tracePt t="183509" x="6934200" y="5422900"/>
          <p14:tracePt t="183526" x="7080250" y="5441950"/>
          <p14:tracePt t="183543" x="7207250" y="5467350"/>
          <p14:tracePt t="183560" x="7302500" y="5480050"/>
          <p14:tracePt t="183576" x="7385050" y="5486400"/>
          <p14:tracePt t="183593" x="7454900" y="5486400"/>
          <p14:tracePt t="183610" x="7493000" y="5486400"/>
          <p14:tracePt t="183626" x="7524750" y="5486400"/>
          <p14:tracePt t="183643" x="7550150" y="5486400"/>
          <p14:tracePt t="183660" x="7569200" y="5486400"/>
          <p14:tracePt t="183676" x="7588250" y="5486400"/>
          <p14:tracePt t="183693" x="7613650" y="5486400"/>
          <p14:tracePt t="183709" x="7632700" y="5486400"/>
          <p14:tracePt t="183726" x="7664450" y="5480050"/>
          <p14:tracePt t="183743" x="7689850" y="5480050"/>
          <p14:tracePt t="183760" x="7721600" y="5473700"/>
          <p14:tracePt t="183776" x="7753350" y="5467350"/>
          <p14:tracePt t="183776" x="7772400" y="5461000"/>
          <p14:tracePt t="183794" x="7816850" y="5461000"/>
          <p14:tracePt t="183810" x="7861300" y="5454650"/>
          <p14:tracePt t="183826" x="7899400" y="5448300"/>
          <p14:tracePt t="183843" x="7931150" y="5441950"/>
          <p14:tracePt t="183860" x="7969250" y="5435600"/>
          <p14:tracePt t="183876" x="7988300" y="5429250"/>
          <p14:tracePt t="183893" x="8026400" y="5416550"/>
          <p14:tracePt t="183909" x="8058150" y="5403850"/>
          <p14:tracePt t="183926" x="8096250" y="5391150"/>
          <p14:tracePt t="183943" x="8121650" y="5384800"/>
          <p14:tracePt t="183960" x="8159750" y="5365750"/>
          <p14:tracePt t="183976" x="8191500" y="5359400"/>
          <p14:tracePt t="183976" x="8210550" y="5359400"/>
          <p14:tracePt t="183994" x="8242300" y="5346700"/>
          <p14:tracePt t="184010" x="8267700" y="5340350"/>
          <p14:tracePt t="184026" x="8293100" y="5334000"/>
          <p14:tracePt t="184043" x="8312150" y="5334000"/>
          <p14:tracePt t="184060" x="8331200" y="5327650"/>
          <p14:tracePt t="184076" x="8350250" y="5321300"/>
          <p14:tracePt t="184093" x="8369300" y="5321300"/>
          <p14:tracePt t="184109" x="8382000" y="5314950"/>
          <p14:tracePt t="184126" x="8394700" y="5314950"/>
          <p14:tracePt t="184143" x="8401050" y="5314950"/>
          <p14:tracePt t="184160" x="8407400" y="5314950"/>
          <p14:tracePt t="184176" x="8413750" y="5314950"/>
          <p14:tracePt t="184193" x="8420100" y="5314950"/>
          <p14:tracePt t="184209" x="8426450" y="5308600"/>
          <p14:tracePt t="184354" x="8388350" y="5308600"/>
          <p14:tracePt t="184361" x="8343900" y="5308600"/>
          <p14:tracePt t="184370" x="8280400" y="5295900"/>
          <p14:tracePt t="184370" x="8204200" y="5289550"/>
          <p14:tracePt t="184378" x="8007350" y="5257800"/>
          <p14:tracePt t="184394" x="7632700" y="5245100"/>
          <p14:tracePt t="184410" x="7156450" y="5245100"/>
          <p14:tracePt t="184426" x="6610350" y="5245100"/>
          <p14:tracePt t="184442" x="6026150" y="5245100"/>
          <p14:tracePt t="184459" x="5499100" y="5245100"/>
          <p14:tracePt t="184476" x="4984750" y="5245100"/>
          <p14:tracePt t="184493" x="4629150" y="5245100"/>
          <p14:tracePt t="184510" x="4273550" y="5245100"/>
          <p14:tracePt t="184526" x="3968750" y="5251450"/>
          <p14:tracePt t="184543" x="3702050" y="5283200"/>
          <p14:tracePt t="184559" x="3536950" y="5314950"/>
          <p14:tracePt t="184576" x="3371850" y="5334000"/>
          <p14:tracePt t="184593" x="3155950" y="5353050"/>
          <p14:tracePt t="184610" x="3016250" y="5353050"/>
          <p14:tracePt t="184626" x="2901950" y="5353050"/>
          <p14:tracePt t="184643" x="2787650" y="5359400"/>
          <p14:tracePt t="184659" x="2698750" y="5372100"/>
          <p14:tracePt t="184676" x="2628900" y="5384800"/>
          <p14:tracePt t="184693" x="2571750" y="5384800"/>
          <p14:tracePt t="184710" x="2533650" y="5391150"/>
          <p14:tracePt t="184726" x="2508250" y="5397500"/>
          <p14:tracePt t="184743" x="2476500" y="5397500"/>
          <p14:tracePt t="184759" x="2457450" y="5397500"/>
          <p14:tracePt t="184776" x="2432050" y="5397500"/>
          <p14:tracePt t="184793" x="2381250" y="5403850"/>
          <p14:tracePt t="184810" x="2343150" y="5403850"/>
          <p14:tracePt t="184826" x="2305050" y="5410200"/>
          <p14:tracePt t="184843" x="2273300" y="5416550"/>
          <p14:tracePt t="184859" x="2241550" y="5422900"/>
          <p14:tracePt t="184876" x="2203450" y="5429250"/>
          <p14:tracePt t="184893" x="2171700" y="5441950"/>
          <p14:tracePt t="184910" x="2133600" y="5454650"/>
          <p14:tracePt t="184926" x="2101850" y="5473700"/>
          <p14:tracePt t="184943" x="2082800" y="5486400"/>
          <p14:tracePt t="184959" x="2070100" y="5492750"/>
          <p14:tracePt t="184976" x="2057400" y="5499100"/>
          <p14:tracePt t="184992" x="2051050" y="5505450"/>
          <p14:tracePt t="185010" x="2044700" y="5518150"/>
          <p14:tracePt t="185026" x="2038350" y="5530850"/>
          <p14:tracePt t="185043" x="2038350" y="5537200"/>
          <p14:tracePt t="185137" x="2038350" y="5549900"/>
          <p14:tracePt t="185155" x="2038350" y="5556250"/>
          <p14:tracePt t="185169" x="2038350" y="5562600"/>
          <p14:tracePt t="185178" x="2051050" y="5568950"/>
          <p14:tracePt t="185193" x="2063750" y="5575300"/>
          <p14:tracePt t="185194" x="2089150" y="5581650"/>
          <p14:tracePt t="185210" x="2120900" y="5588000"/>
          <p14:tracePt t="185226" x="2152650" y="5594350"/>
          <p14:tracePt t="185243" x="2203450" y="5600700"/>
          <p14:tracePt t="185260" x="2254250" y="5607050"/>
          <p14:tracePt t="185276" x="2324100" y="5607050"/>
          <p14:tracePt t="185293" x="2393950" y="5607050"/>
          <p14:tracePt t="185310" x="2470150" y="5607050"/>
          <p14:tracePt t="185326" x="2533650" y="5607050"/>
          <p14:tracePt t="185343" x="2590800" y="5607050"/>
          <p14:tracePt t="185360" x="2616200" y="5607050"/>
          <p14:tracePt t="185377" x="2635250" y="5607050"/>
          <p14:tracePt t="185393" x="2660650" y="5607050"/>
          <p14:tracePt t="185410" x="2679700" y="5607050"/>
          <p14:tracePt t="185426" x="2698750" y="5607050"/>
          <p14:tracePt t="185443" x="2711450" y="5607050"/>
          <p14:tracePt t="185459" x="2736850" y="5600700"/>
          <p14:tracePt t="185476" x="2762250" y="5600700"/>
          <p14:tracePt t="185493" x="2800350" y="5600700"/>
          <p14:tracePt t="185510" x="2832100" y="5600700"/>
          <p14:tracePt t="185526" x="2870200" y="5600700"/>
          <p14:tracePt t="185544" x="2914650" y="5594350"/>
          <p14:tracePt t="185559" x="2959100" y="5594350"/>
          <p14:tracePt t="185576" x="2990850" y="5594350"/>
          <p14:tracePt t="185593" x="3035300" y="5588000"/>
          <p14:tracePt t="185610" x="3067050" y="5588000"/>
          <p14:tracePt t="185626" x="3086100" y="5588000"/>
          <p14:tracePt t="185643" x="3111500" y="5588000"/>
          <p14:tracePt t="185659" x="3124200" y="5588000"/>
          <p14:tracePt t="185676" x="3143250" y="5588000"/>
          <p14:tracePt t="185693" x="3162300" y="5588000"/>
          <p14:tracePt t="185709" x="3181350" y="5588000"/>
          <p14:tracePt t="185726" x="3206750" y="5588000"/>
          <p14:tracePt t="185743" x="3238500" y="5588000"/>
          <p14:tracePt t="185759" x="3263900" y="5588000"/>
          <p14:tracePt t="185776" x="3295650" y="5588000"/>
          <p14:tracePt t="185793" x="3340100" y="5588000"/>
          <p14:tracePt t="185810" x="3365500" y="5588000"/>
          <p14:tracePt t="185826" x="3390900" y="5588000"/>
          <p14:tracePt t="185843" x="3403600" y="5588000"/>
          <p14:tracePt t="185859" x="3416300" y="5588000"/>
          <p14:tracePt t="185876" x="3422650" y="5588000"/>
          <p14:tracePt t="185893" x="3429000" y="5588000"/>
          <p14:tracePt t="185909" x="3435350" y="5588000"/>
          <p14:tracePt t="185946" x="3441700" y="5588000"/>
          <p14:tracePt t="186010" x="3448050" y="5588000"/>
          <p14:tracePt t="186090" x="3454400" y="5588000"/>
          <p14:tracePt t="186233" x="3460750" y="5588000"/>
          <p14:tracePt t="186241" x="3492500" y="5588000"/>
          <p14:tracePt t="186257" x="3511550" y="5588000"/>
          <p14:tracePt t="186260" x="3575050" y="5594350"/>
          <p14:tracePt t="186276" x="3663950" y="5607050"/>
          <p14:tracePt t="186293" x="3771900" y="5632450"/>
          <p14:tracePt t="186309" x="3911600" y="5657850"/>
          <p14:tracePt t="186326" x="4019550" y="5670550"/>
          <p14:tracePt t="186342" x="4127500" y="5683250"/>
          <p14:tracePt t="186359" x="4210050" y="5683250"/>
          <p14:tracePt t="186377" x="4267200" y="5683250"/>
          <p14:tracePt t="186393" x="4305300" y="5683250"/>
          <p14:tracePt t="186410" x="4318000" y="5683250"/>
          <p14:tracePt t="186426" x="4330700" y="5683250"/>
          <p14:tracePt t="186443" x="4349750" y="5676900"/>
          <p14:tracePt t="186460" x="4362450" y="5670550"/>
          <p14:tracePt t="186476" x="4368800" y="5670550"/>
          <p14:tracePt t="186493" x="4375150" y="5670550"/>
          <p14:tracePt t="186530" x="4375150" y="5664200"/>
          <p14:tracePt t="186562" x="4381500" y="5664200"/>
          <p14:tracePt t="186570" x="4381500" y="5657850"/>
          <p14:tracePt t="186586" x="4381500" y="5645150"/>
          <p14:tracePt t="186593" x="4387850" y="5645150"/>
          <p14:tracePt t="186594" x="4394200" y="5626100"/>
          <p14:tracePt t="186610" x="4400550" y="5613400"/>
          <p14:tracePt t="186626" x="4413250" y="5600700"/>
          <p14:tracePt t="186642" x="4425950" y="5588000"/>
          <p14:tracePt t="186660" x="4464050" y="5568950"/>
          <p14:tracePt t="186676" x="4521200" y="5556250"/>
          <p14:tracePt t="186693" x="4603750" y="5549900"/>
          <p14:tracePt t="186709" x="4699000" y="5530850"/>
          <p14:tracePt t="186726" x="4794250" y="5524500"/>
          <p14:tracePt t="186743" x="4902200" y="5524500"/>
          <p14:tracePt t="186760" x="4997450" y="5524500"/>
          <p14:tracePt t="186776" x="5092700" y="5524500"/>
          <p14:tracePt t="186793" x="5207000" y="5524500"/>
          <p14:tracePt t="186810" x="5245100" y="5524500"/>
          <p14:tracePt t="186826" x="5289550" y="5524500"/>
          <p14:tracePt t="186843" x="5308600" y="5524500"/>
          <p14:tracePt t="186860" x="5334000" y="5524500"/>
          <p14:tracePt t="186876" x="5372100" y="5524500"/>
          <p14:tracePt t="186894" x="5416550" y="5537200"/>
          <p14:tracePt t="186909" x="5480050" y="5537200"/>
          <p14:tracePt t="186926" x="5549900" y="5543550"/>
          <p14:tracePt t="186943" x="5619750" y="5543550"/>
          <p14:tracePt t="186960" x="5695950" y="5543550"/>
          <p14:tracePt t="186976" x="5740400" y="5543550"/>
          <p14:tracePt t="186993" x="5829300" y="5543550"/>
          <p14:tracePt t="187010" x="5873750" y="5543550"/>
          <p14:tracePt t="187026" x="5911850" y="5543550"/>
          <p14:tracePt t="187043" x="5943600" y="5543550"/>
          <p14:tracePt t="187060" x="5975350" y="5543550"/>
          <p14:tracePt t="187076" x="6000750" y="5543550"/>
          <p14:tracePt t="187093" x="6038850" y="5549900"/>
          <p14:tracePt t="187109" x="6070600" y="5556250"/>
          <p14:tracePt t="187126" x="6096000" y="5562600"/>
          <p14:tracePt t="187143" x="6121400" y="5562600"/>
          <p14:tracePt t="187159" x="6146800" y="5562600"/>
          <p14:tracePt t="187176" x="6184900" y="5562600"/>
          <p14:tracePt t="187193" x="6216650" y="5562600"/>
          <p14:tracePt t="187210" x="6248400" y="5562600"/>
          <p14:tracePt t="187226" x="6273800" y="5562600"/>
          <p14:tracePt t="187243" x="6299200" y="5562600"/>
          <p14:tracePt t="187259" x="6337300" y="5562600"/>
          <p14:tracePt t="187276" x="6369050" y="5562600"/>
          <p14:tracePt t="187293" x="6407150" y="5562600"/>
          <p14:tracePt t="187309" x="6432550" y="5562600"/>
          <p14:tracePt t="187326" x="6464300" y="5562600"/>
          <p14:tracePt t="187342" x="6489700" y="5562600"/>
          <p14:tracePt t="187360" x="6515100" y="5568950"/>
          <p14:tracePt t="187376" x="6521450" y="5568950"/>
          <p14:tracePt t="187376" x="6527800" y="5568950"/>
          <p14:tracePt t="187394" x="6534150" y="5568950"/>
          <p14:tracePt t="187706" x="6540500" y="5575300"/>
          <p14:tracePt t="187711" x="6572250" y="5581650"/>
          <p14:tracePt t="187726" x="6591300" y="5581650"/>
          <p14:tracePt t="187742" x="6692900" y="5594350"/>
          <p14:tracePt t="187744" x="6788150" y="5594350"/>
          <p14:tracePt t="187759" x="6883400" y="5594350"/>
          <p14:tracePt t="187776" x="6972300" y="5594350"/>
          <p14:tracePt t="187793" x="7105650" y="5594350"/>
          <p14:tracePt t="187811" x="7181850" y="5594350"/>
          <p14:tracePt t="187826" x="7251700" y="5594350"/>
          <p14:tracePt t="187843" x="7315200" y="5594350"/>
          <p14:tracePt t="187859" x="7359650" y="5594350"/>
          <p14:tracePt t="187876" x="7404100" y="5594350"/>
          <p14:tracePt t="187893" x="7442200" y="5594350"/>
          <p14:tracePt t="187910" x="7486650" y="5594350"/>
          <p14:tracePt t="187926" x="7524750" y="5594350"/>
          <p14:tracePt t="187943" x="7569200" y="5594350"/>
          <p14:tracePt t="187959" x="7632700" y="5594350"/>
          <p14:tracePt t="187976" x="7702550" y="5581650"/>
          <p14:tracePt t="187993" x="7766050" y="5575300"/>
          <p14:tracePt t="188010" x="7804150" y="5562600"/>
          <p14:tracePt t="188026" x="7842250" y="5562600"/>
          <p14:tracePt t="188043" x="7867650" y="5556250"/>
          <p14:tracePt t="188059" x="7880350" y="5549900"/>
          <p14:tracePt t="188076" x="7893050" y="5549900"/>
          <p14:tracePt t="188217" x="7893050" y="5543550"/>
          <p14:tracePt t="188226" x="7823200" y="5537200"/>
          <p14:tracePt t="188235" x="7759700" y="5537200"/>
          <p14:tracePt t="188243" x="7493000" y="5492750"/>
          <p14:tracePt t="188259" x="7143750" y="5448300"/>
          <p14:tracePt t="188276" x="6616700" y="5378450"/>
          <p14:tracePt t="188292" x="6096000" y="5353050"/>
          <p14:tracePt t="188309" x="5607050" y="5321300"/>
          <p14:tracePt t="188326" x="5041900" y="5226050"/>
          <p14:tracePt t="188343" x="4546600" y="5156200"/>
          <p14:tracePt t="188359" x="4114800" y="5118100"/>
          <p14:tracePt t="188376" x="3759200" y="5118100"/>
          <p14:tracePt t="188393" x="3429000" y="5118100"/>
          <p14:tracePt t="188411" x="3175000" y="5118100"/>
          <p14:tracePt t="188426" x="2978150" y="5143500"/>
          <p14:tracePt t="188443" x="2774950" y="5187950"/>
          <p14:tracePt t="188459" x="2590800" y="5219700"/>
          <p14:tracePt t="188476" x="2457450" y="5238750"/>
          <p14:tracePt t="188493" x="2349500" y="5276850"/>
          <p14:tracePt t="188510" x="2260600" y="5302250"/>
          <p14:tracePt t="188526" x="2159000" y="5327650"/>
          <p14:tracePt t="188543" x="2038350" y="5359400"/>
          <p14:tracePt t="188559" x="1943100" y="5397500"/>
          <p14:tracePt t="188576" x="1816100" y="5429250"/>
          <p14:tracePt t="188593" x="1689100" y="5467350"/>
          <p14:tracePt t="188610" x="1587500" y="5492750"/>
          <p14:tracePt t="188626" x="1524000" y="5511800"/>
          <p14:tracePt t="188643" x="1441450" y="5537200"/>
          <p14:tracePt t="188659" x="1365250" y="5556250"/>
          <p14:tracePt t="188676" x="1314450" y="5581650"/>
          <p14:tracePt t="188692" x="1270000" y="5594350"/>
          <p14:tracePt t="188709" x="1238250" y="5613400"/>
          <p14:tracePt t="188726" x="1206500" y="5626100"/>
          <p14:tracePt t="188743" x="1187450" y="5638800"/>
          <p14:tracePt t="188759" x="1174750" y="5645150"/>
          <p14:tracePt t="188776" x="1162050" y="5657850"/>
          <p14:tracePt t="188792" x="1149350" y="5670550"/>
          <p14:tracePt t="188810" x="1143000" y="5676900"/>
          <p14:tracePt t="188826" x="1136650" y="5689600"/>
          <p14:tracePt t="188843" x="1130300" y="5695950"/>
          <p14:tracePt t="188859" x="1123950" y="5708650"/>
          <p14:tracePt t="188876" x="1117600" y="5715000"/>
          <p14:tracePt t="188892" x="1111250" y="5727700"/>
          <p14:tracePt t="188909" x="1111250" y="5734050"/>
          <p14:tracePt t="188926" x="1111250" y="5746750"/>
          <p14:tracePt t="188942" x="1111250" y="5753100"/>
          <p14:tracePt t="188960" x="1111250" y="5765800"/>
          <p14:tracePt t="188976" x="1111250" y="5772150"/>
          <p14:tracePt t="188992" x="1111250" y="5778500"/>
          <p14:tracePt t="189010" x="1111250" y="5784850"/>
          <p14:tracePt t="189170" x="1117600" y="5791200"/>
          <p14:tracePt t="189217" x="1123950" y="5791200"/>
          <p14:tracePt t="189225" x="1136650" y="5791200"/>
          <p14:tracePt t="189235" x="1143000" y="5791200"/>
          <p14:tracePt t="189243" x="1168400" y="5791200"/>
          <p14:tracePt t="189259" x="1212850" y="5791200"/>
          <p14:tracePt t="189276" x="1295400" y="5791200"/>
          <p14:tracePt t="189292" x="1422400" y="5791200"/>
          <p14:tracePt t="189309" x="1625600" y="5791200"/>
          <p14:tracePt t="189327" x="1993900" y="5791200"/>
          <p14:tracePt t="189343" x="2400300" y="5791200"/>
          <p14:tracePt t="189360" x="2825750" y="5791200"/>
          <p14:tracePt t="189376" x="3168650" y="5778500"/>
          <p14:tracePt t="189393" x="3467100" y="5753100"/>
          <p14:tracePt t="189410" x="3549650" y="5753100"/>
          <p14:tracePt t="189442" x="3606800" y="5746750"/>
          <p14:tracePt t="189443" x="3632200" y="5746750"/>
          <p14:tracePt t="189459" x="3644900" y="5746750"/>
          <p14:tracePt t="189476" x="3651250" y="5740400"/>
          <p14:tracePt t="189493" x="3663950" y="5740400"/>
          <p14:tracePt t="189509" x="3670300" y="5740400"/>
          <p14:tracePt t="189526" x="3683000" y="5740400"/>
          <p14:tracePt t="189543" x="3689350" y="5740400"/>
          <p14:tracePt t="189559" x="3695700" y="5740400"/>
          <p14:tracePt t="189576" x="3702050" y="5740400"/>
          <p14:tracePt t="189834" x="3702050" y="5734050"/>
          <p14:tracePt t="189852" x="3695700" y="5727700"/>
          <p14:tracePt t="189859" x="3683000" y="5721350"/>
          <p14:tracePt t="189860" x="3676650" y="5708650"/>
          <p14:tracePt t="189876" x="3663950" y="5695950"/>
          <p14:tracePt t="189893" x="3651250" y="5683250"/>
          <p14:tracePt t="189930" x="3644900" y="5676900"/>
          <p14:tracePt t="190081" x="3644900" y="5670550"/>
          <p14:tracePt t="190241" x="3644900" y="5664200"/>
          <p14:tracePt t="190257" x="3644900" y="5657850"/>
          <p14:tracePt t="190265" x="3644900" y="5651500"/>
          <p14:tracePt t="190273" x="3651250" y="5638800"/>
          <p14:tracePt t="190283" x="3651250" y="5632450"/>
          <p14:tracePt t="190292" x="3663950" y="5619750"/>
          <p14:tracePt t="190309" x="3670300" y="5600700"/>
          <p14:tracePt t="190326" x="3689350" y="5588000"/>
          <p14:tracePt t="190343" x="3702050" y="5581650"/>
          <p14:tracePt t="190359" x="3727450" y="5568950"/>
          <p14:tracePt t="190376" x="3740150" y="5562600"/>
          <p14:tracePt t="190376" x="3759200" y="5556250"/>
          <p14:tracePt t="190393" x="3784600" y="5556250"/>
          <p14:tracePt t="190410" x="3829050" y="5549900"/>
          <p14:tracePt t="190427" x="3879850" y="5549900"/>
          <p14:tracePt t="190442" x="3937000" y="5549900"/>
          <p14:tracePt t="190459" x="3994150" y="5549900"/>
          <p14:tracePt t="190477" x="4019550" y="5549900"/>
          <p14:tracePt t="190492" x="4032250" y="5549900"/>
          <p14:tracePt t="190890" x="4025900" y="5549900"/>
          <p14:tracePt t="190905" x="4019550" y="5549900"/>
          <p14:tracePt t="190917" x="4013200" y="5549900"/>
          <p14:tracePt t="190918" x="4013200" y="5556250"/>
          <p14:tracePt t="191057" x="4006850" y="5556250"/>
          <p14:tracePt t="191073" x="4000500" y="5556250"/>
          <p14:tracePt t="191075" x="3994150" y="5556250"/>
          <p14:tracePt t="191092" x="3987800" y="5562600"/>
          <p14:tracePt t="191093" x="3981450" y="5562600"/>
          <p14:tracePt t="191109" x="3975100" y="5568950"/>
          <p14:tracePt t="191126" x="3968750" y="5568950"/>
          <p14:tracePt t="191143" x="3962400" y="5568950"/>
          <p14:tracePt t="191159" x="3956050" y="5568950"/>
          <p14:tracePt t="191176" x="3956050" y="5575300"/>
          <p14:tracePt t="191192" x="3949700" y="5581650"/>
          <p14:tracePt t="191345" x="3943350" y="5581650"/>
          <p14:tracePt t="191370" x="3930650" y="5581650"/>
          <p14:tracePt t="191376" x="3930650" y="5588000"/>
          <p14:tracePt t="191392" x="3924300" y="5594350"/>
          <p14:tracePt t="191393" x="3911600" y="5600700"/>
          <p14:tracePt t="191410" x="3905250" y="5607050"/>
          <p14:tracePt t="191426" x="3898900" y="5613400"/>
          <p14:tracePt t="191505" x="3892550" y="5619750"/>
          <p14:tracePt t="192097" x="3898900" y="5619750"/>
          <p14:tracePt t="192113" x="3905250" y="5619750"/>
          <p14:tracePt t="192145" x="3911600" y="5619750"/>
          <p14:tracePt t="192236" x="0" y="0"/>
        </p14:tracePtLst>
        <p14:tracePtLst>
          <p14:tracePt t="250035" x="3162300" y="6165850"/>
          <p14:tracePt t="250330" x="3149600" y="6172200"/>
          <p14:tracePt t="250338" x="3136900" y="6172200"/>
          <p14:tracePt t="250346" x="3111500" y="6172200"/>
          <p14:tracePt t="250361" x="3092450" y="6172200"/>
          <p14:tracePt t="250369" x="3073400" y="6172200"/>
          <p14:tracePt t="250377" x="3016250" y="6184900"/>
          <p14:tracePt t="250401" x="2990850" y="6184900"/>
          <p14:tracePt t="250417" x="2971800" y="6184900"/>
          <p14:tracePt t="250433" x="2959100" y="6184900"/>
          <p14:tracePt t="250889" x="3003550" y="6184900"/>
          <p14:tracePt t="250902" x="3067050" y="6172200"/>
          <p14:tracePt t="250903" x="3105150" y="6165850"/>
          <p14:tracePt t="250909" x="3143250" y="6146800"/>
          <p14:tracePt t="250927" x="3175000" y="6146800"/>
          <p14:tracePt t="250943" x="3187700" y="6140450"/>
          <p14:tracePt t="250960" x="3225800" y="6140450"/>
          <p14:tracePt t="250960" x="3238500" y="6140450"/>
          <p14:tracePt t="250977" x="3270250" y="6127750"/>
          <p14:tracePt t="250994" x="3289300" y="6127750"/>
          <p14:tracePt t="251010" x="3314700" y="6127750"/>
          <p14:tracePt t="251026" x="3352800" y="6127750"/>
          <p14:tracePt t="251043" x="3409950" y="6127750"/>
          <p14:tracePt t="251060" x="3479800" y="6127750"/>
          <p14:tracePt t="251077" x="3575050" y="6127750"/>
          <p14:tracePt t="251093" x="3663950" y="6127750"/>
          <p14:tracePt t="251110" x="3746500" y="6127750"/>
          <p14:tracePt t="251126" x="3803650" y="6127750"/>
          <p14:tracePt t="251143" x="3860800" y="6127750"/>
          <p14:tracePt t="251160" x="3905250" y="6127750"/>
          <p14:tracePt t="251177" x="3949700" y="6127750"/>
          <p14:tracePt t="251195" x="3962400" y="6127750"/>
          <p14:tracePt t="251210" x="3975100" y="6127750"/>
          <p14:tracePt t="251226" x="3981450" y="6127750"/>
          <p14:tracePt t="251243" x="3994150" y="6127750"/>
          <p14:tracePt t="251281" x="4000500" y="6127750"/>
          <p14:tracePt t="251294" x="4006850" y="6127750"/>
          <p14:tracePt t="251298" x="4025900" y="6134100"/>
          <p14:tracePt t="251310" x="4051300" y="6140450"/>
          <p14:tracePt t="251326" x="4070350" y="6140450"/>
          <p14:tracePt t="251343" x="4089400" y="6146800"/>
          <p14:tracePt t="251360" x="4108450" y="6146800"/>
          <p14:tracePt t="251377" x="4133850" y="6146800"/>
          <p14:tracePt t="251394" x="4146550" y="6153150"/>
          <p14:tracePt t="251410" x="4165600" y="6159500"/>
          <p14:tracePt t="251427" x="4171950" y="6159500"/>
          <p14:tracePt t="251443" x="4178300" y="6159500"/>
          <p14:tracePt t="251460" x="4184650" y="6159500"/>
          <p14:tracePt t="251522" x="4197350" y="6165850"/>
          <p14:tracePt t="251537" x="4210050" y="6165850"/>
          <p14:tracePt t="251545" x="4216400" y="6165850"/>
          <p14:tracePt t="251561" x="4229100" y="6165850"/>
          <p14:tracePt t="251576" x="4241800" y="6165850"/>
          <p14:tracePt t="251578" x="4260850" y="6172200"/>
          <p14:tracePt t="251594" x="4286250" y="6184900"/>
          <p14:tracePt t="251611" x="4318000" y="6184900"/>
          <p14:tracePt t="251627" x="4343400" y="6191250"/>
          <p14:tracePt t="251643" x="4394200" y="6197600"/>
          <p14:tracePt t="251660" x="4438650" y="6203950"/>
          <p14:tracePt t="251676" x="4502150" y="6210300"/>
          <p14:tracePt t="251693" x="4572000" y="6210300"/>
          <p14:tracePt t="251710" x="4641850" y="6210300"/>
          <p14:tracePt t="251726" x="4718050" y="6210300"/>
          <p14:tracePt t="251743" x="4800600" y="6210300"/>
          <p14:tracePt t="251760" x="4870450" y="6210300"/>
          <p14:tracePt t="251776" x="4965700" y="6210300"/>
          <p14:tracePt t="251795" x="5029200" y="6210300"/>
          <p14:tracePt t="251810" x="5080000" y="6210300"/>
          <p14:tracePt t="251826" x="5143500" y="6210300"/>
          <p14:tracePt t="251843" x="5187950" y="6210300"/>
          <p14:tracePt t="251860" x="5238750" y="6210300"/>
          <p14:tracePt t="251876" x="5270500" y="6210300"/>
          <p14:tracePt t="251894" x="5308600" y="6210300"/>
          <p14:tracePt t="251910" x="5359400" y="6210300"/>
          <p14:tracePt t="251927" x="5416550" y="6210300"/>
          <p14:tracePt t="251943" x="5480050" y="6210300"/>
          <p14:tracePt t="251960" x="5524500" y="6210300"/>
          <p14:tracePt t="251976" x="5588000" y="6210300"/>
          <p14:tracePt t="251994" x="5619750" y="6210300"/>
          <p14:tracePt t="252010" x="5657850" y="6210300"/>
          <p14:tracePt t="252027" x="5689600" y="6210300"/>
          <p14:tracePt t="252043" x="5721350" y="6210300"/>
          <p14:tracePt t="252060" x="5765800" y="6210300"/>
          <p14:tracePt t="252076" x="5803900" y="6210300"/>
          <p14:tracePt t="252094" x="5861050" y="6210300"/>
          <p14:tracePt t="252110" x="5911850" y="6210300"/>
          <p14:tracePt t="252127" x="5943600" y="6210300"/>
          <p14:tracePt t="252143" x="5975350" y="6210300"/>
          <p14:tracePt t="252160" x="5988050" y="6210300"/>
          <p14:tracePt t="252176" x="6007100" y="6210300"/>
          <p14:tracePt t="252281" x="6013450" y="6210300"/>
          <p14:tracePt t="252298" x="6019800" y="6210300"/>
          <p14:tracePt t="252305" x="6026150" y="6210300"/>
          <p14:tracePt t="252321" x="6032500" y="6210300"/>
          <p14:tracePt t="252329" x="6038850" y="6210300"/>
          <p14:tracePt t="252345" x="6045200" y="6210300"/>
          <p14:tracePt t="252361" x="6057900" y="6210300"/>
          <p14:tracePt t="252377" x="6064250" y="6210300"/>
          <p14:tracePt t="252378" x="6076950" y="6210300"/>
          <p14:tracePt t="252394" x="6096000" y="6210300"/>
          <p14:tracePt t="252410" x="6108700" y="6210300"/>
          <p14:tracePt t="252427" x="6121400" y="6210300"/>
          <p14:tracePt t="252443" x="6134100" y="6210300"/>
          <p14:tracePt t="252460" x="6153150" y="6210300"/>
          <p14:tracePt t="252476" x="6172200" y="6210300"/>
          <p14:tracePt t="252493" x="6197600" y="6210300"/>
          <p14:tracePt t="252510" x="6216650" y="6210300"/>
          <p14:tracePt t="252527" x="6248400" y="6210300"/>
          <p14:tracePt t="252543" x="6273800" y="6210300"/>
          <p14:tracePt t="252560" x="6299200" y="6210300"/>
          <p14:tracePt t="252576" x="6343650" y="6210300"/>
          <p14:tracePt t="252594" x="6369050" y="6210300"/>
          <p14:tracePt t="252610" x="6400800" y="6210300"/>
          <p14:tracePt t="252626" x="6432550" y="6210300"/>
          <p14:tracePt t="252643" x="6464300" y="6210300"/>
          <p14:tracePt t="252660" x="6489700" y="6210300"/>
          <p14:tracePt t="252676" x="6521450" y="6210300"/>
          <p14:tracePt t="252693" x="6540500" y="6210300"/>
          <p14:tracePt t="252710" x="6565900" y="6210300"/>
          <p14:tracePt t="252727" x="6591300" y="6210300"/>
          <p14:tracePt t="252743" x="6623050" y="6210300"/>
          <p14:tracePt t="252760" x="6648450" y="6210300"/>
          <p14:tracePt t="252776" x="6699250" y="6210300"/>
          <p14:tracePt t="252794" x="6731000" y="6210300"/>
          <p14:tracePt t="252810" x="6756400" y="6210300"/>
          <p14:tracePt t="252826" x="6769100" y="6210300"/>
          <p14:tracePt t="252843" x="6788150" y="6210300"/>
          <p14:tracePt t="252860" x="6807200" y="6210300"/>
          <p14:tracePt t="252876" x="6832600" y="6210300"/>
          <p14:tracePt t="252893" x="6864350" y="6210300"/>
          <p14:tracePt t="252910" x="6902450" y="6210300"/>
          <p14:tracePt t="252927" x="6946900" y="6210300"/>
          <p14:tracePt t="252943" x="7010400" y="6216650"/>
          <p14:tracePt t="252960" x="7061200" y="6216650"/>
          <p14:tracePt t="252976" x="7118350" y="6216650"/>
          <p14:tracePt t="252993" x="7226300" y="6216650"/>
          <p14:tracePt t="253010" x="7296150" y="6216650"/>
          <p14:tracePt t="253026" x="7359650" y="6216650"/>
          <p14:tracePt t="253043" x="7429500" y="6216650"/>
          <p14:tracePt t="253060" x="7493000" y="6216650"/>
          <p14:tracePt t="253076" x="7556500" y="6216650"/>
          <p14:tracePt t="253093" x="7600950" y="6216650"/>
          <p14:tracePt t="253110" x="7639050" y="6216650"/>
          <p14:tracePt t="253127" x="7689850" y="6216650"/>
          <p14:tracePt t="253143" x="7734300" y="6216650"/>
          <p14:tracePt t="253160" x="7778750" y="6216650"/>
          <p14:tracePt t="253176" x="7823200" y="6216650"/>
          <p14:tracePt t="253194" x="7848600" y="6216650"/>
          <p14:tracePt t="253210" x="7874000" y="6216650"/>
          <p14:tracePt t="253227" x="7893050" y="6216650"/>
          <p14:tracePt t="253243" x="7905750" y="6216650"/>
          <p14:tracePt t="253260" x="7912100" y="6223000"/>
          <p14:tracePt t="253297" x="7918450" y="6223000"/>
          <p14:tracePt t="253529" x="7905750" y="6229350"/>
          <p14:tracePt t="253537" x="7880350" y="6229350"/>
          <p14:tracePt t="253543" x="7835900" y="6235700"/>
          <p14:tracePt t="253551" x="7778750" y="6248400"/>
          <p14:tracePt t="253560" x="7448550" y="6280150"/>
          <p14:tracePt t="253578" x="6946900" y="6292850"/>
          <p14:tracePt t="253593" x="6324600" y="6311900"/>
          <p14:tracePt t="253610" x="5670550" y="6350000"/>
          <p14:tracePt t="253626" x="4959350" y="6343650"/>
          <p14:tracePt t="253643" x="4273550" y="6362700"/>
          <p14:tracePt t="253660" x="3606800" y="6426200"/>
          <p14:tracePt t="253677" x="3028950" y="6483350"/>
          <p14:tracePt t="253693" x="2571750" y="6540500"/>
          <p14:tracePt t="253710" x="2216150" y="6591300"/>
          <p14:tracePt t="253726" x="1930400" y="6642100"/>
          <p14:tracePt t="253743" x="1771650" y="6661150"/>
          <p14:tracePt t="253760" x="1587500" y="6673850"/>
          <p14:tracePt t="253760" x="1511300" y="6673850"/>
          <p14:tracePt t="253777" x="1384300" y="6673850"/>
          <p14:tracePt t="253793" x="1257300" y="6673850"/>
          <p14:tracePt t="253810" x="1162050" y="6673850"/>
          <p14:tracePt t="253827" x="1079500" y="6673850"/>
          <p14:tracePt t="253843" x="990600" y="6667500"/>
          <p14:tracePt t="253860" x="908050" y="6654800"/>
          <p14:tracePt t="253877" x="850900" y="6648450"/>
          <p14:tracePt t="253893" x="787400" y="6642100"/>
          <p14:tracePt t="253910" x="736600" y="6635750"/>
          <p14:tracePt t="253926" x="692150" y="6616700"/>
          <p14:tracePt t="253943" x="660400" y="6610350"/>
          <p14:tracePt t="253960" x="641350" y="6597650"/>
          <p14:tracePt t="253960" x="635000" y="6597650"/>
          <p14:tracePt t="253977" x="628650" y="6591300"/>
          <p14:tracePt t="253993" x="622300" y="6584950"/>
          <p14:tracePt t="254009" x="615950" y="6578600"/>
          <p14:tracePt t="254026" x="615950" y="6565900"/>
          <p14:tracePt t="254043" x="615950" y="6553200"/>
          <p14:tracePt t="254060" x="615950" y="6534150"/>
          <p14:tracePt t="254077" x="635000" y="6515100"/>
          <p14:tracePt t="254093" x="660400" y="6489700"/>
          <p14:tracePt t="254110" x="685800" y="6477000"/>
          <p14:tracePt t="254126" x="723900" y="6457950"/>
          <p14:tracePt t="254143" x="736600" y="6451600"/>
          <p14:tracePt t="254160" x="762000" y="6438900"/>
          <p14:tracePt t="254176" x="774700" y="6438900"/>
          <p14:tracePt t="254194" x="781050" y="6438900"/>
          <p14:tracePt t="254210" x="787400" y="6438900"/>
          <p14:tracePt t="254226" x="806450" y="6438900"/>
          <p14:tracePt t="254243" x="825500" y="6432550"/>
          <p14:tracePt t="254260" x="850900" y="6432550"/>
          <p14:tracePt t="254276" x="869950" y="6432550"/>
          <p14:tracePt t="254293" x="901700" y="6432550"/>
          <p14:tracePt t="254310" x="939800" y="6432550"/>
          <p14:tracePt t="254327" x="971550" y="6432550"/>
          <p14:tracePt t="254343" x="996950" y="6432550"/>
          <p14:tracePt t="254360" x="1022350" y="6432550"/>
          <p14:tracePt t="254377" x="1035050" y="6432550"/>
          <p14:tracePt t="254393" x="1035050" y="6426200"/>
          <p14:tracePt t="254410" x="1041400" y="6426200"/>
          <p14:tracePt t="254706" x="1060450" y="6426200"/>
          <p14:tracePt t="254713" x="1073150" y="6426200"/>
          <p14:tracePt t="254721" x="1085850" y="6426200"/>
          <p14:tracePt t="254729" x="1130300" y="6426200"/>
          <p14:tracePt t="254743" x="1206500" y="6426200"/>
          <p14:tracePt t="254759" x="1282700" y="6426200"/>
          <p14:tracePt t="254777" x="1447800" y="6432550"/>
          <p14:tracePt t="254794" x="1581150" y="6438900"/>
          <p14:tracePt t="254810" x="1708150" y="6438900"/>
          <p14:tracePt t="254826" x="1809750" y="6445250"/>
          <p14:tracePt t="254843" x="1885950" y="6445250"/>
          <p14:tracePt t="254860" x="1974850" y="6445250"/>
          <p14:tracePt t="254876" x="2044700" y="6445250"/>
          <p14:tracePt t="254893" x="2114550" y="6445250"/>
          <p14:tracePt t="254910" x="2159000" y="6445250"/>
          <p14:tracePt t="254926" x="2222500" y="6445250"/>
          <p14:tracePt t="254943" x="2279650" y="6432550"/>
          <p14:tracePt t="254959" x="2317750" y="6432550"/>
          <p14:tracePt t="254959" x="2330450" y="6426200"/>
          <p14:tracePt t="254978" x="2349500" y="6419850"/>
          <p14:tracePt t="254993" x="2355850" y="6419850"/>
          <p14:tracePt t="255250" x="2355850" y="6413500"/>
          <p14:tracePt t="255273" x="2343150" y="6407150"/>
          <p14:tracePt t="255289" x="2336800" y="6400800"/>
          <p14:tracePt t="255305" x="2330450" y="6400800"/>
          <p14:tracePt t="255329" x="2330450" y="6394450"/>
          <p14:tracePt t="255337" x="2330450" y="6388100"/>
          <p14:tracePt t="255353" x="2330450" y="6381750"/>
          <p14:tracePt t="255358" x="2330450" y="6362700"/>
          <p14:tracePt t="255377" x="2330450" y="6356350"/>
          <p14:tracePt t="255378" x="2330450" y="6350000"/>
          <p14:tracePt t="255394" x="2330450" y="6343650"/>
          <p14:tracePt t="255410" x="2330450" y="6337300"/>
          <p14:tracePt t="255426" x="2324100" y="6330950"/>
          <p14:tracePt t="255769" x="2324100" y="6318250"/>
          <p14:tracePt t="255786" x="2324100" y="6311900"/>
          <p14:tracePt t="255787" x="2324100" y="6299200"/>
          <p14:tracePt t="255793" x="2324100" y="6292850"/>
          <p14:tracePt t="255857" x="2324100" y="6286500"/>
          <p14:tracePt t="256177" x="2324100" y="6280150"/>
          <p14:tracePt t="256193" x="2324100" y="6261100"/>
          <p14:tracePt t="256209" x="2324100" y="6254750"/>
          <p14:tracePt t="256213" x="2330450" y="6242050"/>
          <p14:tracePt t="256481" x="2324100" y="6248400"/>
          <p14:tracePt t="256497" x="2317750" y="6254750"/>
          <p14:tracePt t="256514" x="2311400" y="6267450"/>
          <p14:tracePt t="256529" x="2305050" y="6273800"/>
          <p14:tracePt t="256545" x="2298700" y="6273800"/>
          <p14:tracePt t="256546" x="2298700" y="6280150"/>
          <p14:tracePt t="256559" x="2292350" y="6286500"/>
          <p14:tracePt t="256616" x="2286000" y="6292850"/>
          <p14:tracePt t="256785" x="2279650" y="6292850"/>
          <p14:tracePt t="256793" x="2266950" y="6292850"/>
          <p14:tracePt t="256825" x="2260600" y="6292850"/>
          <p14:tracePt t="256849" x="2254250" y="6292850"/>
          <p14:tracePt t="256929" x="2247900" y="6292850"/>
          <p14:tracePt t="25733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Derivation of </a:t>
            </a:r>
            <a:r>
              <a:rPr lang="en-US" dirty="0" smtClean="0"/>
              <a:t>Missing </a:t>
            </a:r>
            <a:r>
              <a:rPr lang="en-US" dirty="0"/>
              <a:t>D</a:t>
            </a:r>
            <a:r>
              <a:rPr lang="en-US" dirty="0" smtClean="0"/>
              <a:t>ata</a:t>
            </a:r>
            <a:endParaRPr lang="en-US" dirty="0"/>
          </a:p>
        </p:txBody>
      </p:sp>
      <p:sp>
        <p:nvSpPr>
          <p:cNvPr id="3" name="Content Placeholder 2"/>
          <p:cNvSpPr>
            <a:spLocks noGrp="1"/>
          </p:cNvSpPr>
          <p:nvPr>
            <p:ph sz="quarter" idx="1"/>
          </p:nvPr>
        </p:nvSpPr>
        <p:spPr/>
        <p:txBody>
          <a:bodyPr/>
          <a:lstStyle/>
          <a:p>
            <a:r>
              <a:rPr lang="en-US" dirty="0" smtClean="0"/>
              <a:t>Ratio-Scaling technique</a:t>
            </a:r>
          </a:p>
          <a:p>
            <a:pPr lvl="1"/>
            <a:r>
              <a:rPr lang="en-US" dirty="0" smtClean="0"/>
              <a:t>Assumes </a:t>
            </a:r>
            <a:r>
              <a:rPr lang="en-US" dirty="0"/>
              <a:t>that many individual body sizes (such as various segment lengths</a:t>
            </a:r>
            <a:r>
              <a:rPr lang="en-US" dirty="0" smtClean="0"/>
              <a:t>) are </a:t>
            </a:r>
            <a:r>
              <a:rPr lang="en-US" dirty="0"/>
              <a:t>roughly proportional to each another</a:t>
            </a:r>
          </a:p>
          <a:p>
            <a:r>
              <a:rPr lang="en-US" dirty="0"/>
              <a:t>Regression Equation </a:t>
            </a:r>
            <a:r>
              <a:rPr lang="en-US" dirty="0" smtClean="0"/>
              <a:t>technique</a:t>
            </a:r>
          </a:p>
          <a:p>
            <a:pPr lvl="1"/>
            <a:r>
              <a:rPr lang="en-US" dirty="0" smtClean="0"/>
              <a:t>Assumes </a:t>
            </a:r>
            <a:r>
              <a:rPr lang="en-US" dirty="0"/>
              <a:t>a linear relationship between two values. For example, if </a:t>
            </a:r>
            <a:r>
              <a:rPr lang="en-US" dirty="0" smtClean="0"/>
              <a:t>arm length data </a:t>
            </a:r>
            <a:r>
              <a:rPr lang="en-US" dirty="0"/>
              <a:t>exist for </a:t>
            </a:r>
            <a:r>
              <a:rPr lang="en-US" dirty="0" smtClean="0"/>
              <a:t>5th</a:t>
            </a:r>
            <a:r>
              <a:rPr lang="en-US" dirty="0"/>
              <a:t>, 50th, and 95th percentiles but not for the 1st and 99th percentiles, </a:t>
            </a:r>
            <a:r>
              <a:rPr lang="en-US" dirty="0" smtClean="0"/>
              <a:t>use </a:t>
            </a:r>
            <a:r>
              <a:rPr lang="en-US" dirty="0"/>
              <a:t>of regression techniques on the known data could allow the unknown values to be extrapolated</a:t>
            </a:r>
          </a:p>
          <a:p>
            <a:r>
              <a:rPr lang="en-US" dirty="0"/>
              <a:t>Probability Statistics </a:t>
            </a:r>
            <a:r>
              <a:rPr lang="en-US" dirty="0" smtClean="0"/>
              <a:t>approach</a:t>
            </a:r>
          </a:p>
          <a:p>
            <a:pPr lvl="1"/>
            <a:r>
              <a:rPr lang="en-US" dirty="0" smtClean="0"/>
              <a:t>Estimates </a:t>
            </a:r>
            <a:r>
              <a:rPr lang="en-US" dirty="0"/>
              <a:t>a measurement for an entire population from data </a:t>
            </a:r>
            <a:r>
              <a:rPr lang="en-US" dirty="0" smtClean="0"/>
              <a:t>gathered from </a:t>
            </a:r>
            <a:r>
              <a:rPr lang="en-US" dirty="0"/>
              <a:t>a small sample.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6613076"/>
      </p:ext>
    </p:extLst>
  </p:cSld>
  <p:clrMapOvr>
    <a:masterClrMapping/>
  </p:clrMapOvr>
  <mc:AlternateContent xmlns:mc="http://schemas.openxmlformats.org/markup-compatibility/2006">
    <mc:Choice xmlns:p14="http://schemas.microsoft.com/office/powerpoint/2010/main" Requires="p14">
      <p:transition spd="slow" p14:dur="2000" advTm="241622"/>
    </mc:Choice>
    <mc:Fallback>
      <p:transition spd="slow" advTm="24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537" x="1257300" y="2266950"/>
          <p14:tracePt t="19745" x="1244600" y="2254250"/>
          <p14:tracePt t="19753" x="1212850" y="2235200"/>
          <p14:tracePt t="19760" x="1162050" y="2190750"/>
          <p14:tracePt t="19776" x="1066800" y="2146300"/>
          <p14:tracePt t="19794" x="1028700" y="2120900"/>
          <p14:tracePt t="19801" x="958850" y="2082800"/>
          <p14:tracePt t="19810" x="895350" y="2057400"/>
          <p14:tracePt t="19832" x="844550" y="2032000"/>
          <p14:tracePt t="19844" x="781050" y="2019300"/>
          <p14:tracePt t="19864" x="742950" y="1993900"/>
          <p14:tracePt t="19880" x="704850" y="1987550"/>
          <p14:tracePt t="19896" x="673100" y="1968500"/>
          <p14:tracePt t="19912" x="628650" y="1955800"/>
          <p14:tracePt t="19927" x="577850" y="1924050"/>
          <p14:tracePt t="19944" x="520700" y="1898650"/>
          <p14:tracePt t="19961" x="495300" y="1879600"/>
          <p14:tracePt t="19977" x="469900" y="1860550"/>
          <p14:tracePt t="19994" x="463550" y="1860550"/>
          <p14:tracePt t="20010" x="457200" y="1854200"/>
          <p14:tracePt t="20241" x="463550" y="1854200"/>
          <p14:tracePt t="20256" x="476250" y="1866900"/>
          <p14:tracePt t="20272" x="482600" y="1873250"/>
          <p14:tracePt t="20277" x="495300" y="1873250"/>
          <p14:tracePt t="20294" x="501650" y="1885950"/>
          <p14:tracePt t="20294" x="508000" y="1885950"/>
          <p14:tracePt t="20311" x="520700" y="1898650"/>
          <p14:tracePt t="20576" x="0" y="0"/>
        </p14:tracePtLst>
        <p14:tracePtLst>
          <p14:tracePt t="20720" x="520700" y="1898650"/>
          <p14:tracePt t="22506" x="520700" y="1905000"/>
          <p14:tracePt t="22513" x="520700" y="1917700"/>
          <p14:tracePt t="22522" x="520700" y="1930400"/>
          <p14:tracePt t="22528" x="527050" y="1949450"/>
          <p14:tracePt t="22545" x="546100" y="1974850"/>
          <p14:tracePt t="22562" x="558800" y="1987550"/>
          <p14:tracePt t="22578" x="577850" y="2012950"/>
          <p14:tracePt t="22595" x="603250" y="2032000"/>
          <p14:tracePt t="22611" x="622300" y="2051050"/>
          <p14:tracePt t="22628" x="660400" y="2076450"/>
          <p14:tracePt t="22644" x="717550" y="2114550"/>
          <p14:tracePt t="22661" x="774700" y="2159000"/>
          <p14:tracePt t="22678" x="850900" y="2209800"/>
          <p14:tracePt t="22695" x="927100" y="2260600"/>
          <p14:tracePt t="22711" x="1022350" y="2317750"/>
          <p14:tracePt t="22728" x="1111250" y="2362200"/>
          <p14:tracePt t="22744" x="1270000" y="2432050"/>
          <p14:tracePt t="22763" x="1358900" y="2457450"/>
          <p14:tracePt t="22778" x="1466850" y="2482850"/>
          <p14:tracePt t="22795" x="1562100" y="2501900"/>
          <p14:tracePt t="22811" x="1651000" y="2514600"/>
          <p14:tracePt t="22828" x="1720850" y="2520950"/>
          <p14:tracePt t="22845" x="1790700" y="2527300"/>
          <p14:tracePt t="22862" x="1854200" y="2527300"/>
          <p14:tracePt t="22878" x="1917700" y="2527300"/>
          <p14:tracePt t="22895" x="1968500" y="2527300"/>
          <p14:tracePt t="22911" x="2006600" y="2527300"/>
          <p14:tracePt t="22928" x="2038350" y="2527300"/>
          <p14:tracePt t="22945" x="2063750" y="2527300"/>
          <p14:tracePt t="22962" x="2070100" y="2527300"/>
          <p14:tracePt t="23201" x="2076450" y="2527300"/>
          <p14:tracePt t="23209" x="2095500" y="2527300"/>
          <p14:tracePt t="23228" x="2159000" y="2527300"/>
          <p14:tracePt t="23229" x="2241550" y="2527300"/>
          <p14:tracePt t="23244" x="2368550" y="2527300"/>
          <p14:tracePt t="23262" x="2501900" y="2527300"/>
          <p14:tracePt t="23278" x="2641600" y="2527300"/>
          <p14:tracePt t="23295" x="2762250" y="2527300"/>
          <p14:tracePt t="23311" x="2851150" y="2527300"/>
          <p14:tracePt t="23328" x="2895600" y="2527300"/>
          <p14:tracePt t="23344" x="2959100" y="2527300"/>
          <p14:tracePt t="23362" x="2978150" y="2527300"/>
          <p14:tracePt t="23378" x="3003550" y="2527300"/>
          <p14:tracePt t="23395" x="3016250" y="2527300"/>
          <p14:tracePt t="23411" x="3035300" y="2520950"/>
          <p14:tracePt t="23428" x="3054350" y="2520950"/>
          <p14:tracePt t="23445" x="3060700" y="2514600"/>
          <p14:tracePt t="23461" x="3073400" y="2514600"/>
          <p14:tracePt t="23478" x="3079750" y="2514600"/>
          <p14:tracePt t="23495" x="3086100" y="2514600"/>
          <p14:tracePt t="23511" x="3092450" y="2514600"/>
          <p14:tracePt t="23528" x="3098800" y="2514600"/>
          <p14:tracePt t="23544" x="3111500" y="2508250"/>
          <p14:tracePt t="23625" x="3117850" y="2508250"/>
          <p14:tracePt t="23657" x="3130550" y="2501900"/>
          <p14:tracePt t="23673" x="3143250" y="2495550"/>
          <p14:tracePt t="23689" x="3155950" y="2495550"/>
          <p14:tracePt t="23697" x="3168650" y="2489200"/>
          <p14:tracePt t="23711" x="3181350" y="2489200"/>
          <p14:tracePt t="23712" x="3213100" y="2489200"/>
          <p14:tracePt t="23728" x="3276600" y="2482850"/>
          <p14:tracePt t="23728" x="3302000" y="2482850"/>
          <p14:tracePt t="23745" x="3409950" y="2482850"/>
          <p14:tracePt t="23761" x="3511550" y="2482850"/>
          <p14:tracePt t="23779" x="3651250" y="2482850"/>
          <p14:tracePt t="23794" x="3778250" y="2482850"/>
          <p14:tracePt t="23812" x="3898900" y="2482850"/>
          <p14:tracePt t="23828" x="4006850" y="2482850"/>
          <p14:tracePt t="23845" x="4076700" y="2476500"/>
          <p14:tracePt t="23861" x="4133850" y="2476500"/>
          <p14:tracePt t="23878" x="4159250" y="2470150"/>
          <p14:tracePt t="23894" x="4184650" y="2463800"/>
          <p14:tracePt t="23911" x="4203700" y="2457450"/>
          <p14:tracePt t="23928" x="4222750" y="2451100"/>
          <p14:tracePt t="23945" x="4254500" y="2444750"/>
          <p14:tracePt t="23961" x="4273550" y="2438400"/>
          <p14:tracePt t="23978" x="4292600" y="2438400"/>
          <p14:tracePt t="23995" x="4311650" y="2432050"/>
          <p14:tracePt t="24012" x="4330700" y="2432050"/>
          <p14:tracePt t="24028" x="4362450" y="2432050"/>
          <p14:tracePt t="24045" x="4387850" y="2432050"/>
          <p14:tracePt t="24062" x="4425950" y="2432050"/>
          <p14:tracePt t="24078" x="4489450" y="2432050"/>
          <p14:tracePt t="24095" x="4552950" y="2432050"/>
          <p14:tracePt t="24111" x="4622800" y="2432050"/>
          <p14:tracePt t="24128" x="4679950" y="2432050"/>
          <p14:tracePt t="24128" x="4711700" y="2432050"/>
          <p14:tracePt t="24145" x="4762500" y="2432050"/>
          <p14:tracePt t="24162" x="4800600" y="2432050"/>
          <p14:tracePt t="24178" x="4826000" y="2432050"/>
          <p14:tracePt t="24194" x="4838700" y="2432050"/>
          <p14:tracePt t="24211" x="4864100" y="2432050"/>
          <p14:tracePt t="24228" x="4876800" y="2432050"/>
          <p14:tracePt t="24245" x="4895850" y="2432050"/>
          <p14:tracePt t="24262" x="4914900" y="2432050"/>
          <p14:tracePt t="24278" x="4927600" y="2432050"/>
          <p14:tracePt t="24294" x="4946650" y="2432050"/>
          <p14:tracePt t="24312" x="4959350" y="2432050"/>
          <p14:tracePt t="24345" x="4965700" y="2432050"/>
          <p14:tracePt t="24346" x="4972050" y="2432050"/>
          <p14:tracePt t="24361" x="4978400" y="2432050"/>
          <p14:tracePt t="24378" x="4991100" y="2432050"/>
          <p14:tracePt t="24394" x="5003800" y="2432050"/>
          <p14:tracePt t="24412" x="5016500" y="2432050"/>
          <p14:tracePt t="24428" x="5035550" y="2432050"/>
          <p14:tracePt t="24445" x="5054600" y="2432050"/>
          <p14:tracePt t="24461" x="5080000" y="2432050"/>
          <p14:tracePt t="24478" x="5105400" y="2432050"/>
          <p14:tracePt t="24494" x="5143500" y="2432050"/>
          <p14:tracePt t="24511" x="5187950" y="2432050"/>
          <p14:tracePt t="24528" x="5226050" y="2432050"/>
          <p14:tracePt t="24528" x="5245100" y="2432050"/>
          <p14:tracePt t="24545" x="5270500" y="2432050"/>
          <p14:tracePt t="24562" x="5295900" y="2432050"/>
          <p14:tracePt t="24578" x="5321300" y="2432050"/>
          <p14:tracePt t="24594" x="5334000" y="2432050"/>
          <p14:tracePt t="24611" x="5346700" y="2432050"/>
          <p14:tracePt t="24665" x="5353050" y="2432050"/>
          <p14:tracePt t="25633" x="5397500" y="2432050"/>
          <p14:tracePt t="25641" x="5448300" y="2432050"/>
          <p14:tracePt t="25649" x="5588000" y="2432050"/>
          <p14:tracePt t="25662" x="5734050" y="2432050"/>
          <p14:tracePt t="25678" x="5880100" y="2432050"/>
          <p14:tracePt t="25694" x="6013450" y="2432050"/>
          <p14:tracePt t="25711" x="6115050" y="2432050"/>
          <p14:tracePt t="25728" x="6229350" y="2432050"/>
          <p14:tracePt t="25744" x="6375400" y="2432050"/>
          <p14:tracePt t="25762" x="6470650" y="2432050"/>
          <p14:tracePt t="25778" x="6559550" y="2432050"/>
          <p14:tracePt t="25795" x="6629400" y="2432050"/>
          <p14:tracePt t="25811" x="6711950" y="2438400"/>
          <p14:tracePt t="25827" x="6769100" y="2438400"/>
          <p14:tracePt t="25844" x="6813550" y="2438400"/>
          <p14:tracePt t="25861" x="6838950" y="2438400"/>
          <p14:tracePt t="25878" x="6858000" y="2438400"/>
          <p14:tracePt t="25895" x="6870700" y="2438400"/>
          <p14:tracePt t="25911" x="6883400" y="2438400"/>
          <p14:tracePt t="25961" x="6889750" y="2438400"/>
          <p14:tracePt t="25988" x="6896100" y="2438400"/>
          <p14:tracePt t="26154" x="6889750" y="2438400"/>
          <p14:tracePt t="26169" x="6870700" y="2438400"/>
          <p14:tracePt t="26177" x="6838950" y="2438400"/>
          <p14:tracePt t="26194" x="6807200" y="2438400"/>
          <p14:tracePt t="26195" x="6769100" y="2438400"/>
          <p14:tracePt t="26211" x="6724650" y="2438400"/>
          <p14:tracePt t="26228" x="6699250" y="2438400"/>
          <p14:tracePt t="26244" x="6680200" y="2438400"/>
          <p14:tracePt t="26261" x="6673850" y="2438400"/>
          <p14:tracePt t="26353" x="6667500" y="2438400"/>
          <p14:tracePt t="26361" x="6629400" y="2438400"/>
          <p14:tracePt t="26370" x="6578600" y="2438400"/>
          <p14:tracePt t="26378" x="6502400" y="2438400"/>
          <p14:tracePt t="26394" x="6254750" y="2438400"/>
          <p14:tracePt t="26395" x="5848350" y="2438400"/>
          <p14:tracePt t="26411" x="5403850" y="2438400"/>
          <p14:tracePt t="26428" x="4946650" y="2438400"/>
          <p14:tracePt t="26444" x="4489450" y="2438400"/>
          <p14:tracePt t="26462" x="4083050" y="2438400"/>
          <p14:tracePt t="26478" x="3746500" y="2438400"/>
          <p14:tracePt t="26495" x="3422650" y="2438400"/>
          <p14:tracePt t="26511" x="3225800" y="2463800"/>
          <p14:tracePt t="26528" x="3092450" y="2482850"/>
          <p14:tracePt t="26544" x="2971800" y="2508250"/>
          <p14:tracePt t="26561" x="2933700" y="2514600"/>
          <p14:tracePt t="26578" x="2914650" y="2520950"/>
          <p14:tracePt t="26594" x="2908300" y="2520950"/>
          <p14:tracePt t="26611" x="2895600" y="2527300"/>
          <p14:tracePt t="26657" x="2882900" y="2533650"/>
          <p14:tracePt t="26665" x="2876550" y="2533650"/>
          <p14:tracePt t="26665" x="2863850" y="2540000"/>
          <p14:tracePt t="26689" x="2851150" y="2540000"/>
          <p14:tracePt t="26697" x="2838450" y="2546350"/>
          <p14:tracePt t="26705" x="2825750" y="2546350"/>
          <p14:tracePt t="26705" x="2813050" y="2546350"/>
          <p14:tracePt t="26713" x="2781300" y="2552700"/>
          <p14:tracePt t="26728" x="2724150" y="2559050"/>
          <p14:tracePt t="26744" x="2609850" y="2590800"/>
          <p14:tracePt t="26762" x="2540000" y="2616200"/>
          <p14:tracePt t="26778" x="2432050" y="2641600"/>
          <p14:tracePt t="26794" x="2324100" y="2679700"/>
          <p14:tracePt t="26812" x="2241550" y="2698750"/>
          <p14:tracePt t="26828" x="2171700" y="2711450"/>
          <p14:tracePt t="26845" x="2120900" y="2717800"/>
          <p14:tracePt t="26861" x="2089150" y="2724150"/>
          <p14:tracePt t="26878" x="2063750" y="2724150"/>
          <p14:tracePt t="26894" x="2051050" y="2724150"/>
          <p14:tracePt t="26912" x="2032000" y="2724150"/>
          <p14:tracePt t="26928" x="2012950" y="2724150"/>
          <p14:tracePt t="26928" x="2006600" y="2724150"/>
          <p14:tracePt t="26945" x="1987550" y="2724150"/>
          <p14:tracePt t="26962" x="1968500" y="2724150"/>
          <p14:tracePt t="26978" x="1949450" y="2724150"/>
          <p14:tracePt t="26994" x="1936750" y="2724150"/>
          <p14:tracePt t="27011" x="1917700" y="2724150"/>
          <p14:tracePt t="27028" x="1898650" y="2724150"/>
          <p14:tracePt t="27044" x="1879600" y="2724150"/>
          <p14:tracePt t="27061" x="1854200" y="2724150"/>
          <p14:tracePt t="27078" x="1816100" y="2724150"/>
          <p14:tracePt t="27095" x="1784350" y="2724150"/>
          <p14:tracePt t="27111" x="1752600" y="2724150"/>
          <p14:tracePt t="27127" x="1714500" y="2724150"/>
          <p14:tracePt t="27144" x="1651000" y="2724150"/>
          <p14:tracePt t="27161" x="1619250" y="2724150"/>
          <p14:tracePt t="27178" x="1593850" y="2717800"/>
          <p14:tracePt t="27194" x="1587500" y="2717800"/>
          <p14:tracePt t="27211" x="1581150" y="2711450"/>
          <p14:tracePt t="27228" x="1568450" y="2711450"/>
          <p14:tracePt t="27245" x="1555750" y="2711450"/>
          <p14:tracePt t="27298" x="1549400" y="2711450"/>
          <p14:tracePt t="27338" x="1543050" y="2711450"/>
          <p14:tracePt t="27353" x="1536700" y="2711450"/>
          <p14:tracePt t="27369" x="1530350" y="2711450"/>
          <p14:tracePt t="27409" x="1524000" y="2705100"/>
          <p14:tracePt t="27657" x="1530350" y="2705100"/>
          <p14:tracePt t="27689" x="1536700" y="2705100"/>
          <p14:tracePt t="27721" x="1543050" y="2705100"/>
          <p14:tracePt t="27777" x="1549400" y="2705100"/>
          <p14:tracePt t="27825" x="1562100" y="2705100"/>
          <p14:tracePt t="27857" x="1568450" y="2705100"/>
          <p14:tracePt t="27865" x="1574800" y="2705100"/>
          <p14:tracePt t="27877" x="1581150" y="2705100"/>
          <p14:tracePt t="27878" x="1593850" y="2705100"/>
          <p14:tracePt t="27894" x="1612900" y="2711450"/>
          <p14:tracePt t="27911" x="1638300" y="2711450"/>
          <p14:tracePt t="27927" x="1657350" y="2717800"/>
          <p14:tracePt t="27945" x="1682750" y="2717800"/>
          <p14:tracePt t="27961" x="1695450" y="2717800"/>
          <p14:tracePt t="27978" x="1701800" y="2717800"/>
          <p14:tracePt t="27994" x="1714500" y="2717800"/>
          <p14:tracePt t="28289" x="1708150" y="2717800"/>
          <p14:tracePt t="28305" x="1701800" y="2717800"/>
          <p14:tracePt t="28337" x="1695450" y="2717800"/>
          <p14:tracePt t="28361" x="1689100" y="2717800"/>
          <p14:tracePt t="28385" x="1682750" y="2717800"/>
          <p14:tracePt t="28393" x="1676400" y="2717800"/>
          <p14:tracePt t="28404" x="1670050" y="2717800"/>
          <p14:tracePt t="28411" x="1663700" y="2717800"/>
          <p14:tracePt t="28428" x="1651000" y="2717800"/>
          <p14:tracePt t="28465" x="1644650" y="2717800"/>
          <p14:tracePt t="28466" x="1638300" y="2717800"/>
          <p14:tracePt t="28478" x="1631950" y="2717800"/>
          <p14:tracePt t="28494" x="1612900" y="2724150"/>
          <p14:tracePt t="28511" x="1606550" y="2724150"/>
          <p14:tracePt t="28528" x="1587500" y="2730500"/>
          <p14:tracePt t="28544" x="1581150" y="2730500"/>
          <p14:tracePt t="28562" x="1568450" y="2730500"/>
          <p14:tracePt t="29497" x="1574800" y="2730500"/>
          <p14:tracePt t="29505" x="1587500" y="2730500"/>
          <p14:tracePt t="29513" x="1593850" y="2730500"/>
          <p14:tracePt t="29527" x="1612900" y="2730500"/>
          <p14:tracePt t="29529" x="1619250" y="2730500"/>
          <p14:tracePt t="29544" x="1631950" y="2730500"/>
          <p14:tracePt t="29561" x="1644650" y="2730500"/>
          <p14:tracePt t="29618" x="1651000" y="2730500"/>
          <p14:tracePt t="29689" x="1657350" y="2730500"/>
          <p14:tracePt t="29697" x="1663700" y="2730500"/>
          <p14:tracePt t="29720" x="1670050" y="2730500"/>
          <p14:tracePt t="29738" x="1676400" y="2730500"/>
          <p14:tracePt t="29745" x="1682750" y="2730500"/>
          <p14:tracePt t="29761" x="1689100" y="2730500"/>
          <p14:tracePt t="29762" x="1701800" y="2730500"/>
          <p14:tracePt t="29777" x="1714500" y="2730500"/>
          <p14:tracePt t="29794" x="1733550" y="2730500"/>
          <p14:tracePt t="29811" x="1752600" y="2730500"/>
          <p14:tracePt t="29828" x="1771650" y="2730500"/>
          <p14:tracePt t="29844" x="1790700" y="2730500"/>
          <p14:tracePt t="29862" x="1797050" y="2730500"/>
          <p14:tracePt t="29877" x="1809750" y="2730500"/>
          <p14:tracePt t="30233" x="1816100" y="2730500"/>
          <p14:tracePt t="30241" x="1828800" y="2730500"/>
          <p14:tracePt t="30245" x="1835150" y="2730500"/>
          <p14:tracePt t="30281" x="1841500" y="2730500"/>
          <p14:tracePt t="31569" x="1860550" y="2730500"/>
          <p14:tracePt t="31577" x="1879600" y="2730500"/>
          <p14:tracePt t="31585" x="1898650" y="2730500"/>
          <p14:tracePt t="31593" x="1917700" y="2730500"/>
          <p14:tracePt t="31597" x="1981200" y="2730500"/>
          <p14:tracePt t="31611" x="2032000" y="2730500"/>
          <p14:tracePt t="31627" x="2070100" y="2730500"/>
          <p14:tracePt t="31644" x="2101850" y="2730500"/>
          <p14:tracePt t="31661" x="2114550" y="2730500"/>
          <p14:tracePt t="31677" x="2127250" y="2730500"/>
          <p14:tracePt t="31694" x="2139950" y="2724150"/>
          <p14:tracePt t="32296" x="2152650" y="2724150"/>
          <p14:tracePt t="32304" x="2165350" y="2724150"/>
          <p14:tracePt t="32319" x="2178050" y="2724150"/>
          <p14:tracePt t="32321" x="2197100" y="2724150"/>
          <p14:tracePt t="32327" x="2222500" y="2724150"/>
          <p14:tracePt t="32344" x="2241550" y="2724150"/>
          <p14:tracePt t="32569" x="2260600" y="2724150"/>
          <p14:tracePt t="32577" x="2355850" y="2724150"/>
          <p14:tracePt t="32587" x="2413000" y="2724150"/>
          <p14:tracePt t="32594" x="2546350" y="2705100"/>
          <p14:tracePt t="32611" x="2673350" y="2660650"/>
          <p14:tracePt t="32628" x="2762250" y="2590800"/>
          <p14:tracePt t="32644" x="2813050" y="2520950"/>
          <p14:tracePt t="32661" x="2825750" y="2457450"/>
          <p14:tracePt t="32677" x="2825750" y="2419350"/>
          <p14:tracePt t="32694" x="2825750" y="2400300"/>
          <p14:tracePt t="32711" x="2825750" y="2387600"/>
          <p14:tracePt t="32728" x="2813050" y="2381250"/>
          <p14:tracePt t="32744" x="2749550" y="2362200"/>
          <p14:tracePt t="32761" x="2692400" y="2362200"/>
          <p14:tracePt t="32777" x="2622550" y="2362200"/>
          <p14:tracePt t="32794" x="2546350" y="2362200"/>
          <p14:tracePt t="32811" x="2470150" y="2368550"/>
          <p14:tracePt t="32828" x="2406650" y="2387600"/>
          <p14:tracePt t="32844" x="2374900" y="2406650"/>
          <p14:tracePt t="32861" x="2349500" y="2425700"/>
          <p14:tracePt t="32877" x="2343150" y="2425700"/>
          <p14:tracePt t="32895" x="2343150" y="2432050"/>
          <p14:tracePt t="32911" x="2343150" y="2444750"/>
          <p14:tracePt t="32928" x="2336800" y="2463800"/>
          <p14:tracePt t="32944" x="2336800" y="2489200"/>
          <p14:tracePt t="32961" x="2336800" y="2514600"/>
          <p14:tracePt t="32977" x="2336800" y="2520950"/>
          <p14:tracePt t="32994" x="2343150" y="2540000"/>
          <p14:tracePt t="33010" x="2349500" y="2552700"/>
          <p14:tracePt t="33027" x="2362200" y="2565400"/>
          <p14:tracePt t="33044" x="2362200" y="2571750"/>
          <p14:tracePt t="33161" x="2368550" y="2571750"/>
          <p14:tracePt t="33169" x="2374900" y="2578100"/>
          <p14:tracePt t="33177" x="2387600" y="2590800"/>
          <p14:tracePt t="33194" x="2393950" y="2603500"/>
          <p14:tracePt t="33195" x="2419350" y="2616200"/>
          <p14:tracePt t="33211" x="2444750" y="2628900"/>
          <p14:tracePt t="33228" x="2470150" y="2641600"/>
          <p14:tracePt t="33244" x="2495550" y="2647950"/>
          <p14:tracePt t="33261" x="2514600" y="2647950"/>
          <p14:tracePt t="33277" x="2533650" y="2647950"/>
          <p14:tracePt t="33294" x="2540000" y="2654300"/>
          <p14:tracePt t="33311" x="2552700" y="2654300"/>
          <p14:tracePt t="33328" x="2559050" y="2654300"/>
          <p14:tracePt t="33344" x="2578100" y="2654300"/>
          <p14:tracePt t="33362" x="2584450" y="2654300"/>
          <p14:tracePt t="33377" x="2603500" y="2660650"/>
          <p14:tracePt t="33394" x="2635250" y="2660650"/>
          <p14:tracePt t="33411" x="2654300" y="2660650"/>
          <p14:tracePt t="33428" x="2679700" y="2667000"/>
          <p14:tracePt t="33444" x="2724150" y="2673350"/>
          <p14:tracePt t="33461" x="2768600" y="2673350"/>
          <p14:tracePt t="33477" x="2806700" y="2673350"/>
          <p14:tracePt t="33494" x="2844800" y="2673350"/>
          <p14:tracePt t="33511" x="2876550" y="2679700"/>
          <p14:tracePt t="33527" x="2946400" y="2686050"/>
          <p14:tracePt t="33545" x="2997200" y="2692400"/>
          <p14:tracePt t="33561" x="3060700" y="2692400"/>
          <p14:tracePt t="33578" x="3143250" y="2698750"/>
          <p14:tracePt t="33594" x="3219450" y="2711450"/>
          <p14:tracePt t="33611" x="3302000" y="2717800"/>
          <p14:tracePt t="33627" x="3390900" y="2717800"/>
          <p14:tracePt t="33644" x="3479800" y="2717800"/>
          <p14:tracePt t="33661" x="3536950" y="2717800"/>
          <p14:tracePt t="33677" x="3594100" y="2717800"/>
          <p14:tracePt t="33694" x="3638550" y="2717800"/>
          <p14:tracePt t="33711" x="3676650" y="2717800"/>
          <p14:tracePt t="33727" x="3721100" y="2717800"/>
          <p14:tracePt t="33744" x="3784600" y="2717800"/>
          <p14:tracePt t="33761" x="3829050" y="2711450"/>
          <p14:tracePt t="33777" x="3879850" y="2705100"/>
          <p14:tracePt t="33794" x="3924300" y="2698750"/>
          <p14:tracePt t="33811" x="3981450" y="2686050"/>
          <p14:tracePt t="33827" x="4025900" y="2679700"/>
          <p14:tracePt t="33844" x="4083050" y="2673350"/>
          <p14:tracePt t="33861" x="4121150" y="2673350"/>
          <p14:tracePt t="33878" x="4159250" y="2673350"/>
          <p14:tracePt t="33894" x="4197350" y="2673350"/>
          <p14:tracePt t="33911" x="4241800" y="2673350"/>
          <p14:tracePt t="33927" x="4311650" y="2673350"/>
          <p14:tracePt t="33945" x="4362450" y="2673350"/>
          <p14:tracePt t="33961" x="4400550" y="2673350"/>
          <p14:tracePt t="33977" x="4438650" y="2673350"/>
          <p14:tracePt t="33994" x="4470400" y="2673350"/>
          <p14:tracePt t="34011" x="4502150" y="2673350"/>
          <p14:tracePt t="34027" x="4533900" y="2673350"/>
          <p14:tracePt t="34044" x="4552950" y="2673350"/>
          <p14:tracePt t="34060" x="4591050" y="2673350"/>
          <p14:tracePt t="34078" x="4622800" y="2673350"/>
          <p14:tracePt t="34094" x="4654550" y="2673350"/>
          <p14:tracePt t="34111" x="4686300" y="2673350"/>
          <p14:tracePt t="34127" x="4724400" y="2673350"/>
          <p14:tracePt t="34145" x="4749800" y="2673350"/>
          <p14:tracePt t="34161" x="4781550" y="2673350"/>
          <p14:tracePt t="34177" x="4806950" y="2673350"/>
          <p14:tracePt t="34194" x="4838700" y="2673350"/>
          <p14:tracePt t="34211" x="4864100" y="2673350"/>
          <p14:tracePt t="34227" x="4883150" y="2673350"/>
          <p14:tracePt t="34244" x="4902200" y="2673350"/>
          <p14:tracePt t="34261" x="4927600" y="2673350"/>
          <p14:tracePt t="34278" x="4940300" y="2673350"/>
          <p14:tracePt t="34294" x="4959350" y="2673350"/>
          <p14:tracePt t="34311" x="4984750" y="2673350"/>
          <p14:tracePt t="34327" x="5010150" y="2673350"/>
          <p14:tracePt t="34327" x="5029200" y="2673350"/>
          <p14:tracePt t="34345" x="5060950" y="2673350"/>
          <p14:tracePt t="34361" x="5092700" y="2673350"/>
          <p14:tracePt t="34378" x="5130800" y="2673350"/>
          <p14:tracePt t="34394" x="5168900" y="2673350"/>
          <p14:tracePt t="34411" x="5194300" y="2673350"/>
          <p14:tracePt t="34428" x="5219700" y="2673350"/>
          <p14:tracePt t="34444" x="5257800" y="2673350"/>
          <p14:tracePt t="34461" x="5289550" y="2673350"/>
          <p14:tracePt t="34477" x="5314950" y="2673350"/>
          <p14:tracePt t="34494" x="5346700" y="2673350"/>
          <p14:tracePt t="34512" x="5372100" y="2673350"/>
          <p14:tracePt t="34527" x="5403850" y="2673350"/>
          <p14:tracePt t="34527" x="5416550" y="2673350"/>
          <p14:tracePt t="34545" x="5454650" y="2673350"/>
          <p14:tracePt t="34561" x="5492750" y="2679700"/>
          <p14:tracePt t="34577" x="5530850" y="2679700"/>
          <p14:tracePt t="34594" x="5562600" y="2679700"/>
          <p14:tracePt t="34611" x="5607050" y="2679700"/>
          <p14:tracePt t="34627" x="5657850" y="2679700"/>
          <p14:tracePt t="34644" x="5715000" y="2679700"/>
          <p14:tracePt t="34661" x="5797550" y="2679700"/>
          <p14:tracePt t="34677" x="5886450" y="2686050"/>
          <p14:tracePt t="34694" x="5975350" y="2686050"/>
          <p14:tracePt t="34711" x="6032500" y="2686050"/>
          <p14:tracePt t="34727" x="6096000" y="2686050"/>
          <p14:tracePt t="34746" x="6121400" y="2686050"/>
          <p14:tracePt t="34761" x="6140450" y="2686050"/>
          <p14:tracePt t="34777" x="6146800" y="2686050"/>
          <p14:tracePt t="34794" x="6153150" y="2686050"/>
          <p14:tracePt t="34833" x="6159500" y="2686050"/>
          <p14:tracePt t="34858" x="6165850" y="2686050"/>
          <p14:tracePt t="35465" x="6178550" y="2686050"/>
          <p14:tracePt t="35473" x="6197600" y="2686050"/>
          <p14:tracePt t="35481" x="6254750" y="2686050"/>
          <p14:tracePt t="35495" x="6350000" y="2686050"/>
          <p14:tracePt t="35511" x="6470650" y="2686050"/>
          <p14:tracePt t="35527" x="6610350" y="2686050"/>
          <p14:tracePt t="35544" x="6731000" y="2686050"/>
          <p14:tracePt t="35561" x="6781800" y="2686050"/>
          <p14:tracePt t="35577" x="6813550" y="2686050"/>
          <p14:tracePt t="35594" x="6819900" y="2686050"/>
          <p14:tracePt t="35611" x="6826250" y="2686050"/>
          <p14:tracePt t="35914" x="6819900" y="2686050"/>
          <p14:tracePt t="35928" x="6813550" y="2692400"/>
          <p14:tracePt t="36001" x="6807200" y="2692400"/>
          <p14:tracePt t="36425" x="6800850" y="2692400"/>
          <p14:tracePt t="36981" x="0" y="0"/>
        </p14:tracePtLst>
        <p14:tracePtLst>
          <p14:tracePt t="74431" x="425450" y="2990850"/>
          <p14:tracePt t="74650" x="0" y="0"/>
        </p14:tracePtLst>
        <p14:tracePtLst>
          <p14:tracePt t="74779" x="419100" y="2990850"/>
          <p14:tracePt t="74920" x="0" y="0"/>
        </p14:tracePtLst>
        <p14:tracePtLst>
          <p14:tracePt t="75087" x="419100" y="2990850"/>
          <p14:tracePt t="75569" x="419100" y="2997200"/>
          <p14:tracePt t="75577" x="419100" y="3003550"/>
          <p14:tracePt t="75578" x="419100" y="3009900"/>
          <p14:tracePt t="75595" x="425450" y="3022600"/>
          <p14:tracePt t="75632" x="425450" y="3028950"/>
          <p14:tracePt t="80137" x="425450" y="3035300"/>
          <p14:tracePt t="80265" x="419100" y="3035300"/>
          <p14:tracePt t="80289" x="412750" y="3035300"/>
          <p14:tracePt t="80385" x="406400" y="3035300"/>
          <p14:tracePt t="80393" x="406400" y="3041650"/>
          <p14:tracePt t="82482" x="527050" y="3073400"/>
          <p14:tracePt t="82488" x="774700" y="3143250"/>
          <p14:tracePt t="82496" x="1003300" y="3200400"/>
          <p14:tracePt t="82504" x="1250950" y="3270250"/>
          <p14:tracePt t="82511" x="1739900" y="3403600"/>
          <p14:tracePt t="82528" x="2451100" y="3549650"/>
          <p14:tracePt t="82545" x="2825750" y="3600450"/>
          <p14:tracePt t="82561" x="3124200" y="3638550"/>
          <p14:tracePt t="82578" x="3327400" y="3670300"/>
          <p14:tracePt t="82595" x="3479800" y="3670300"/>
          <p14:tracePt t="82611" x="3594100" y="3670300"/>
          <p14:tracePt t="82628" x="3670300" y="3670300"/>
          <p14:tracePt t="82645" x="3727450" y="3670300"/>
          <p14:tracePt t="82661" x="3771900" y="3670300"/>
          <p14:tracePt t="82678" x="3816350" y="3670300"/>
          <p14:tracePt t="82694" x="3873500" y="3670300"/>
          <p14:tracePt t="82711" x="3917950" y="3670300"/>
          <p14:tracePt t="82727" x="4013200" y="3670300"/>
          <p14:tracePt t="82745" x="4076700" y="3670300"/>
          <p14:tracePt t="82761" x="4140200" y="3670300"/>
          <p14:tracePt t="82778" x="4241800" y="3670300"/>
          <p14:tracePt t="82794" x="4356100" y="3670300"/>
          <p14:tracePt t="82811" x="4470400" y="3670300"/>
          <p14:tracePt t="82828" x="4572000" y="3670300"/>
          <p14:tracePt t="82845" x="4654550" y="3670300"/>
          <p14:tracePt t="82861" x="4737100" y="3670300"/>
          <p14:tracePt t="82878" x="4813300" y="3670300"/>
          <p14:tracePt t="82894" x="4883150" y="3683000"/>
          <p14:tracePt t="82911" x="4946650" y="3689350"/>
          <p14:tracePt t="82928" x="5010150" y="3702050"/>
          <p14:tracePt t="82945" x="5035550" y="3708400"/>
          <p14:tracePt t="82961" x="5067300" y="3708400"/>
          <p14:tracePt t="82978" x="5092700" y="3721100"/>
          <p14:tracePt t="82994" x="5118100" y="3727450"/>
          <p14:tracePt t="83011" x="5149850" y="3746500"/>
          <p14:tracePt t="83028" x="5181600" y="3759200"/>
          <p14:tracePt t="83045" x="5226050" y="3778250"/>
          <p14:tracePt t="83061" x="5257800" y="3784600"/>
          <p14:tracePt t="83078" x="5283200" y="3797300"/>
          <p14:tracePt t="83095" x="5321300" y="3803650"/>
          <p14:tracePt t="83111" x="5346700" y="3816350"/>
          <p14:tracePt t="83128" x="5378450" y="3816350"/>
          <p14:tracePt t="83145" x="5391150" y="3822700"/>
          <p14:tracePt t="83161" x="5397500" y="3822700"/>
          <p14:tracePt t="83249" x="5397500" y="3829050"/>
          <p14:tracePt t="83272" x="5391150" y="3829050"/>
          <p14:tracePt t="83281" x="5384800" y="3829050"/>
          <p14:tracePt t="83288" x="5378450" y="3829050"/>
          <p14:tracePt t="83296" x="5346700" y="3835400"/>
          <p14:tracePt t="83311" x="5302250" y="3841750"/>
          <p14:tracePt t="83328" x="5200650" y="3848100"/>
          <p14:tracePt t="83345" x="5111750" y="3873500"/>
          <p14:tracePt t="83360" x="5003800" y="3886200"/>
          <p14:tracePt t="83377" x="4883150" y="3898900"/>
          <p14:tracePt t="83394" x="4762500" y="3898900"/>
          <p14:tracePt t="83411" x="4629150" y="3905250"/>
          <p14:tracePt t="83428" x="4508500" y="3905250"/>
          <p14:tracePt t="83444" x="4387850" y="3905250"/>
          <p14:tracePt t="83461" x="4286250" y="3905250"/>
          <p14:tracePt t="83478" x="4191000" y="3905250"/>
          <p14:tracePt t="83494" x="4083050" y="3905250"/>
          <p14:tracePt t="83512" x="3987800" y="3905250"/>
          <p14:tracePt t="83528" x="3886200" y="3905250"/>
          <p14:tracePt t="83545" x="3803650" y="3905250"/>
          <p14:tracePt t="83562" x="3714750" y="3905250"/>
          <p14:tracePt t="83578" x="3657600" y="3905250"/>
          <p14:tracePt t="83595" x="3575050" y="3905250"/>
          <p14:tracePt t="83612" x="3511550" y="3905250"/>
          <p14:tracePt t="83628" x="3454400" y="3905250"/>
          <p14:tracePt t="83644" x="3403600" y="3905250"/>
          <p14:tracePt t="83661" x="3378200" y="3898900"/>
          <p14:tracePt t="83677" x="3365500" y="3898900"/>
          <p14:tracePt t="83694" x="3359150" y="3898900"/>
          <p14:tracePt t="83872" x="3390900" y="3892550"/>
          <p14:tracePt t="83880" x="3422650" y="3892550"/>
          <p14:tracePt t="83888" x="3473450" y="3892550"/>
          <p14:tracePt t="83894" x="3594100" y="3892550"/>
          <p14:tracePt t="83911" x="3746500" y="3892550"/>
          <p14:tracePt t="83928" x="3994150" y="3892550"/>
          <p14:tracePt t="83945" x="4165600" y="3892550"/>
          <p14:tracePt t="83961" x="4356100" y="3892550"/>
          <p14:tracePt t="83977" x="4533900" y="3892550"/>
          <p14:tracePt t="83995" x="4718050" y="3892550"/>
          <p14:tracePt t="84011" x="4864100" y="3892550"/>
          <p14:tracePt t="84028" x="4972050" y="3892550"/>
          <p14:tracePt t="84044" x="5054600" y="3892550"/>
          <p14:tracePt t="84061" x="5099050" y="3879850"/>
          <p14:tracePt t="84078" x="5130800" y="3873500"/>
          <p14:tracePt t="84094" x="5143500" y="3873500"/>
          <p14:tracePt t="84111" x="5156200" y="3873500"/>
          <p14:tracePt t="84129" x="5162550" y="3867150"/>
          <p14:tracePt t="84144" x="5181600" y="3860800"/>
          <p14:tracePt t="84161" x="5187950" y="3860800"/>
          <p14:tracePt t="84178" x="5194300" y="3860800"/>
          <p14:tracePt t="84195" x="5200650" y="3860800"/>
          <p14:tracePt t="84211" x="5213350" y="3860800"/>
          <p14:tracePt t="84248" x="5219700" y="3854450"/>
          <p14:tracePt t="84264" x="5226050" y="3854450"/>
          <p14:tracePt t="84265" x="5238750" y="3854450"/>
          <p14:tracePt t="84278" x="5245100" y="3848100"/>
          <p14:tracePt t="84294" x="5264150" y="3841750"/>
          <p14:tracePt t="84311" x="5283200" y="3835400"/>
          <p14:tracePt t="84328" x="5295900" y="3835400"/>
          <p14:tracePt t="85120" x="5289550" y="3835400"/>
          <p14:tracePt t="85218" x="5314950" y="3835400"/>
          <p14:tracePt t="85225" x="5378450" y="3860800"/>
          <p14:tracePt t="85233" x="5530850" y="3905250"/>
          <p14:tracePt t="85245" x="5816600" y="3949700"/>
          <p14:tracePt t="85261" x="6134100" y="3987800"/>
          <p14:tracePt t="85278" x="6496050" y="4006850"/>
          <p14:tracePt t="85294" x="6870700" y="4006850"/>
          <p14:tracePt t="85311" x="7207250" y="4006850"/>
          <p14:tracePt t="85328" x="7493000" y="3968750"/>
          <p14:tracePt t="85345" x="7632700" y="3943350"/>
          <p14:tracePt t="85361" x="7727950" y="3930650"/>
          <p14:tracePt t="85378" x="7810500" y="3917950"/>
          <p14:tracePt t="85395" x="7867650" y="3898900"/>
          <p14:tracePt t="85411" x="7912100" y="3886200"/>
          <p14:tracePt t="85428" x="7931150" y="3879850"/>
          <p14:tracePt t="85444" x="7956550" y="3867150"/>
          <p14:tracePt t="85461" x="7969250" y="3867150"/>
          <p14:tracePt t="85478" x="7994650" y="3860800"/>
          <p14:tracePt t="85494" x="8026400" y="3860800"/>
          <p14:tracePt t="85511" x="8058150" y="3854450"/>
          <p14:tracePt t="85528" x="8102600" y="3848100"/>
          <p14:tracePt t="85544" x="8115300" y="3841750"/>
          <p14:tracePt t="85561" x="8128000" y="3835400"/>
          <p14:tracePt t="85578" x="8134350" y="3835400"/>
          <p14:tracePt t="85594" x="8147050" y="3829050"/>
          <p14:tracePt t="85611" x="8172450" y="3822700"/>
          <p14:tracePt t="85628" x="8185150" y="3822700"/>
          <p14:tracePt t="85645" x="8197850" y="3816350"/>
          <p14:tracePt t="85661" x="8204200" y="3816350"/>
          <p14:tracePt t="85897" x="8153400" y="3829050"/>
          <p14:tracePt t="85897" x="8045450" y="3841750"/>
          <p14:tracePt t="85912" x="7823200" y="3873500"/>
          <p14:tracePt t="85920" x="7550150" y="3911600"/>
          <p14:tracePt t="85928" x="6870700" y="3975100"/>
          <p14:tracePt t="85938" x="6534150" y="4000500"/>
          <p14:tracePt t="85946" x="5816600" y="4064000"/>
          <p14:tracePt t="85961" x="5118100" y="4140200"/>
          <p14:tracePt t="85978" x="4559300" y="4184650"/>
          <p14:tracePt t="85994" x="4159250" y="4216400"/>
          <p14:tracePt t="86011" x="3867150" y="4229100"/>
          <p14:tracePt t="86027" x="3606800" y="4254500"/>
          <p14:tracePt t="86044" x="3371850" y="4286250"/>
          <p14:tracePt t="86061" x="3187700" y="4311650"/>
          <p14:tracePt t="86078" x="2990850" y="4343400"/>
          <p14:tracePt t="86094" x="2774950" y="4362450"/>
          <p14:tracePt t="86111" x="2628900" y="4394200"/>
          <p14:tracePt t="86127" x="2444750" y="4413250"/>
          <p14:tracePt t="86145" x="2362200" y="4425950"/>
          <p14:tracePt t="86161" x="2305050" y="4425950"/>
          <p14:tracePt t="86178" x="2260600" y="4432300"/>
          <p14:tracePt t="86194" x="2228850" y="4438650"/>
          <p14:tracePt t="86211" x="2209800" y="4438650"/>
          <p14:tracePt t="86227" x="2197100" y="4438650"/>
          <p14:tracePt t="86245" x="2190750" y="4438650"/>
          <p14:tracePt t="86328" x="2184400" y="4438650"/>
          <p14:tracePt t="86333" x="2178050" y="4432300"/>
          <p14:tracePt t="86344" x="2171700" y="4419600"/>
          <p14:tracePt t="86345" x="2152650" y="4400550"/>
          <p14:tracePt t="86361" x="2120900" y="4368800"/>
          <p14:tracePt t="86378" x="2076450" y="4330700"/>
          <p14:tracePt t="86394" x="2025650" y="4286250"/>
          <p14:tracePt t="86411" x="1981200" y="4260850"/>
          <p14:tracePt t="86428" x="1955800" y="4241800"/>
          <p14:tracePt t="86444" x="1924050" y="4222750"/>
          <p14:tracePt t="86460" x="1911350" y="4216400"/>
          <p14:tracePt t="86478" x="1911350" y="4210050"/>
          <p14:tracePt t="86494" x="1905000" y="4210050"/>
          <p14:tracePt t="86567" x="1905000" y="4203700"/>
          <p14:tracePt t="86584" x="1898650" y="4203700"/>
          <p14:tracePt t="86597" x="1898650" y="4197350"/>
          <p14:tracePt t="86616" x="1892300" y="4197350"/>
          <p14:tracePt t="86624" x="1885950" y="4191000"/>
          <p14:tracePt t="86656" x="1879600" y="4184650"/>
          <p14:tracePt t="86680" x="1873250" y="4184650"/>
          <p14:tracePt t="86713" x="1873250" y="4178300"/>
          <p14:tracePt t="87480" x="1911350" y="4178300"/>
          <p14:tracePt t="87480" x="2000250" y="4178300"/>
          <p14:tracePt t="87496" x="2063750" y="4178300"/>
          <p14:tracePt t="87504" x="2127250" y="4178300"/>
          <p14:tracePt t="87512" x="2292350" y="4159250"/>
          <p14:tracePt t="87528" x="2400300" y="4146550"/>
          <p14:tracePt t="87529" x="2654300" y="4108450"/>
          <p14:tracePt t="87544" x="2832100" y="4083050"/>
          <p14:tracePt t="87561" x="3022600" y="4057650"/>
          <p14:tracePt t="87577" x="3162300" y="4038600"/>
          <p14:tracePt t="87594" x="3257550" y="4025900"/>
          <p14:tracePt t="87611" x="3327400" y="4019550"/>
          <p14:tracePt t="87628" x="3390900" y="4013200"/>
          <p14:tracePt t="87644" x="3441700" y="4006850"/>
          <p14:tracePt t="87662" x="3486150" y="4006850"/>
          <p14:tracePt t="87677" x="3524250" y="4006850"/>
          <p14:tracePt t="87694" x="3568700" y="4006850"/>
          <p14:tracePt t="87711" x="3606800" y="4006850"/>
          <p14:tracePt t="87711" x="3632200" y="4006850"/>
          <p14:tracePt t="87728" x="3695700" y="4000500"/>
          <p14:tracePt t="87744" x="3784600" y="3994150"/>
          <p14:tracePt t="87761" x="3892550" y="3987800"/>
          <p14:tracePt t="87777" x="3994150" y="3987800"/>
          <p14:tracePt t="87794" x="4121150" y="3975100"/>
          <p14:tracePt t="87811" x="4254500" y="3949700"/>
          <p14:tracePt t="87828" x="4400550" y="3930650"/>
          <p14:tracePt t="87844" x="4565650" y="3911600"/>
          <p14:tracePt t="87861" x="4705350" y="3879850"/>
          <p14:tracePt t="87877" x="4819650" y="3867150"/>
          <p14:tracePt t="87894" x="4940300" y="3860800"/>
          <p14:tracePt t="87911" x="5048250" y="3854450"/>
          <p14:tracePt t="87928" x="5187950" y="3854450"/>
          <p14:tracePt t="87945" x="5264150" y="3854450"/>
          <p14:tracePt t="87961" x="5346700" y="3841750"/>
          <p14:tracePt t="87977" x="5410200" y="3829050"/>
          <p14:tracePt t="87994" x="5467350" y="3816350"/>
          <p14:tracePt t="88011" x="5499100" y="3816350"/>
          <p14:tracePt t="88027" x="5518150" y="3810000"/>
          <p14:tracePt t="88044" x="5524500" y="3803650"/>
          <p14:tracePt t="88240" x="5499100" y="3803650"/>
          <p14:tracePt t="88247" x="5480050" y="3803650"/>
          <p14:tracePt t="88261" x="5467350" y="3803650"/>
          <p14:tracePt t="88261" x="5416550" y="3803650"/>
          <p14:tracePt t="88277" x="5359400" y="3803650"/>
          <p14:tracePt t="88294" x="5302250" y="3803650"/>
          <p14:tracePt t="88311" x="5232400" y="3803650"/>
          <p14:tracePt t="88328" x="5073650" y="3803650"/>
          <p14:tracePt t="88344" x="4940300" y="3803650"/>
          <p14:tracePt t="88361" x="4794250" y="3803650"/>
          <p14:tracePt t="88377" x="4660900" y="3803650"/>
          <p14:tracePt t="88394" x="4521200" y="3784600"/>
          <p14:tracePt t="88411" x="4368800" y="3784600"/>
          <p14:tracePt t="88428" x="4241800" y="3784600"/>
          <p14:tracePt t="88444" x="4121150" y="3784600"/>
          <p14:tracePt t="88461" x="4013200" y="3784600"/>
          <p14:tracePt t="88477" x="3917950" y="3784600"/>
          <p14:tracePt t="88494" x="3822700" y="3784600"/>
          <p14:tracePt t="88510" x="3721100" y="3784600"/>
          <p14:tracePt t="88527" x="3606800" y="3784600"/>
          <p14:tracePt t="88543" x="3473450" y="3784600"/>
          <p14:tracePt t="88562" x="3416300" y="3784600"/>
          <p14:tracePt t="88579" x="3371850" y="3784600"/>
          <p14:tracePt t="88595" x="3346450" y="3784600"/>
          <p14:tracePt t="88612" x="3327400" y="3784600"/>
          <p14:tracePt t="88628" x="3302000" y="3784600"/>
          <p14:tracePt t="88645" x="3289300" y="3784600"/>
          <p14:tracePt t="88662" x="3276600" y="3784600"/>
          <p14:tracePt t="88770" x="3289300" y="3778250"/>
          <p14:tracePt t="88778" x="3314700" y="3778250"/>
          <p14:tracePt t="88779" x="3403600" y="3778250"/>
          <p14:tracePt t="88795" x="3486150" y="3778250"/>
          <p14:tracePt t="88812" x="3632200" y="3778250"/>
          <p14:tracePt t="88828" x="3829050" y="3778250"/>
          <p14:tracePt t="88845" x="4013200" y="3778250"/>
          <p14:tracePt t="88862" x="4279900" y="3778250"/>
          <p14:tracePt t="88878" x="4457700" y="3784600"/>
          <p14:tracePt t="88895" x="4622800" y="3810000"/>
          <p14:tracePt t="88912" x="4749800" y="3810000"/>
          <p14:tracePt t="88928" x="4902200" y="3810000"/>
          <p14:tracePt t="88946" x="4984750" y="3810000"/>
          <p14:tracePt t="88962" x="5060950" y="3810000"/>
          <p14:tracePt t="88979" x="5105400" y="3810000"/>
          <p14:tracePt t="88995" x="5143500" y="3797300"/>
          <p14:tracePt t="89012" x="5181600" y="3797300"/>
          <p14:tracePt t="89028" x="5207000" y="3784600"/>
          <p14:tracePt t="89045" x="5226050" y="3778250"/>
          <p14:tracePt t="89062" x="5245100" y="3778250"/>
          <p14:tracePt t="89079" x="5257800" y="3778250"/>
          <p14:tracePt t="89095" x="5264150" y="3778250"/>
          <p14:tracePt t="89112" x="5270500" y="3771900"/>
          <p14:tracePt t="89128" x="5276850" y="3771900"/>
          <p14:tracePt t="89177" x="5283200" y="3771900"/>
          <p14:tracePt t="89377" x="5270500" y="3771900"/>
          <p14:tracePt t="89385" x="5251450" y="3771900"/>
          <p14:tracePt t="89393" x="5238750" y="3771900"/>
          <p14:tracePt t="89401" x="5181600" y="3790950"/>
          <p14:tracePt t="89412" x="5111750" y="3803650"/>
          <p14:tracePt t="89428" x="5022850" y="3816350"/>
          <p14:tracePt t="89445" x="4914900" y="3829050"/>
          <p14:tracePt t="89461" x="4781550" y="3848100"/>
          <p14:tracePt t="89479" x="4648200" y="3848100"/>
          <p14:tracePt t="89495" x="4514850" y="3848100"/>
          <p14:tracePt t="89512" x="4394200" y="3848100"/>
          <p14:tracePt t="89528" x="4235450" y="3848100"/>
          <p14:tracePt t="89546" x="4140200" y="3848100"/>
          <p14:tracePt t="89562" x="4070350" y="3848100"/>
          <p14:tracePt t="89578" x="4006850" y="3848100"/>
          <p14:tracePt t="89595" x="3956050" y="3848100"/>
          <p14:tracePt t="89612" x="3924300" y="3848100"/>
          <p14:tracePt t="89628" x="3867150" y="3848100"/>
          <p14:tracePt t="89645" x="3835400" y="3848100"/>
          <p14:tracePt t="89662" x="3797300" y="3848100"/>
          <p14:tracePt t="89679" x="3771900" y="3848100"/>
          <p14:tracePt t="89696" x="3759200" y="3848100"/>
          <p14:tracePt t="89712" x="3752850" y="3848100"/>
          <p14:tracePt t="89728" x="3740150" y="3848100"/>
          <p14:tracePt t="89841" x="3733800" y="3848100"/>
          <p14:tracePt t="89849" x="3727450" y="3848100"/>
          <p14:tracePt t="89857" x="3721100" y="3848100"/>
          <p14:tracePt t="89857" x="3714750" y="3848100"/>
          <p14:tracePt t="89881" x="3702050" y="3848100"/>
          <p14:tracePt t="89897" x="3689350" y="3848100"/>
          <p14:tracePt t="89913" x="3683000" y="3848100"/>
          <p14:tracePt t="89914" x="3676650" y="3848100"/>
          <p14:tracePt t="89928" x="3663950" y="3848100"/>
          <p14:tracePt t="89946" x="3651250" y="3848100"/>
          <p14:tracePt t="89962" x="3644900" y="3848100"/>
          <p14:tracePt t="89978" x="3632200" y="3848100"/>
          <p14:tracePt t="89995" x="3619500" y="3841750"/>
          <p14:tracePt t="90012" x="3613150" y="3841750"/>
          <p14:tracePt t="90028" x="3594100" y="3841750"/>
          <p14:tracePt t="90045" x="3575050" y="3841750"/>
          <p14:tracePt t="90062" x="3556000" y="3841750"/>
          <p14:tracePt t="90078" x="3530600" y="3841750"/>
          <p14:tracePt t="90095" x="3511550" y="3841750"/>
          <p14:tracePt t="90112" x="3492500" y="3841750"/>
          <p14:tracePt t="90128" x="3473450" y="3841750"/>
          <p14:tracePt t="90146" x="3467100" y="3841750"/>
          <p14:tracePt t="90162" x="3460750" y="3835400"/>
          <p14:tracePt t="90289" x="3479800" y="3835400"/>
          <p14:tracePt t="90294" x="3505200" y="3835400"/>
          <p14:tracePt t="90312" x="3594100" y="3835400"/>
          <p14:tracePt t="90313" x="3619500" y="3835400"/>
          <p14:tracePt t="90328" x="3714750" y="3835400"/>
          <p14:tracePt t="90346" x="3867150" y="3848100"/>
          <p14:tracePt t="90362" x="4013200" y="3860800"/>
          <p14:tracePt t="90378" x="4229100" y="3873500"/>
          <p14:tracePt t="90395" x="4394200" y="3873500"/>
          <p14:tracePt t="90412" x="4584700" y="3873500"/>
          <p14:tracePt t="90429" x="4756150" y="3873500"/>
          <p14:tracePt t="90445" x="4902200" y="3867150"/>
          <p14:tracePt t="90462" x="5016500" y="3867150"/>
          <p14:tracePt t="90478" x="5060950" y="3867150"/>
          <p14:tracePt t="90495" x="5080000" y="3860800"/>
          <p14:tracePt t="90512" x="5086350" y="3860800"/>
          <p14:tracePt t="90529" x="5086350" y="3854450"/>
          <p14:tracePt t="90921" x="5067300" y="3854450"/>
          <p14:tracePt t="90929" x="5022850" y="3854450"/>
          <p14:tracePt t="90937" x="4991100" y="3854450"/>
          <p14:tracePt t="90945" x="4883150" y="3854450"/>
          <p14:tracePt t="90961" x="4832350" y="3854450"/>
          <p14:tracePt t="90962" x="4762500" y="3854450"/>
          <p14:tracePt t="90978" x="4737100" y="3854450"/>
          <p14:tracePt t="91049" x="4762500" y="3854450"/>
          <p14:tracePt t="91057" x="4813300" y="3854450"/>
          <p14:tracePt t="91065" x="4902200" y="3854450"/>
          <p14:tracePt t="91073" x="5010150" y="3854450"/>
          <p14:tracePt t="91081" x="5416550" y="3854450"/>
          <p14:tracePt t="91095" x="5924550" y="3854450"/>
          <p14:tracePt t="91112" x="6489700" y="3854450"/>
          <p14:tracePt t="91112" x="6743700" y="3835400"/>
          <p14:tracePt t="91129" x="7156450" y="3810000"/>
          <p14:tracePt t="91145" x="7499350" y="3790950"/>
          <p14:tracePt t="91162" x="7658100" y="3790950"/>
          <p14:tracePt t="91178" x="7759700" y="3790950"/>
          <p14:tracePt t="91195" x="7816850" y="3790950"/>
          <p14:tracePt t="91212" x="7848600" y="3784600"/>
          <p14:tracePt t="91228" x="7874000" y="3784600"/>
          <p14:tracePt t="91245" x="7880350" y="3778250"/>
          <p14:tracePt t="91262" x="7886700" y="3778250"/>
          <p14:tracePt t="91489" x="7893050" y="3778250"/>
          <p14:tracePt t="91497" x="7924800" y="3778250"/>
          <p14:tracePt t="91505" x="7969250" y="3778250"/>
          <p14:tracePt t="91513" x="8051800" y="3771900"/>
          <p14:tracePt t="91528" x="8128000" y="3765550"/>
          <p14:tracePt t="91545" x="8140700" y="3759200"/>
          <p14:tracePt t="91641" x="8108950" y="3765550"/>
          <p14:tracePt t="91654" x="8032750" y="3778250"/>
          <p14:tracePt t="91662" x="7931150" y="3810000"/>
          <p14:tracePt t="91662" x="7499350" y="3873500"/>
          <p14:tracePt t="91678" x="6819900" y="3924300"/>
          <p14:tracePt t="91695" x="5867400" y="3962400"/>
          <p14:tracePt t="91711" x="4870450" y="3962400"/>
          <p14:tracePt t="91711" x="4375150" y="3962400"/>
          <p14:tracePt t="91730" x="3479800" y="3975100"/>
          <p14:tracePt t="91746" x="2787650" y="3987800"/>
          <p14:tracePt t="91762" x="2260600" y="3987800"/>
          <p14:tracePt t="91778" x="1955800" y="4000500"/>
          <p14:tracePt t="91795" x="1790700" y="4006850"/>
          <p14:tracePt t="91812" x="1676400" y="4013200"/>
          <p14:tracePt t="91828" x="1562100" y="4019550"/>
          <p14:tracePt t="91845" x="1454150" y="4032250"/>
          <p14:tracePt t="91862" x="1358900" y="4044950"/>
          <p14:tracePt t="91878" x="1250950" y="4064000"/>
          <p14:tracePt t="91895" x="1155700" y="4083050"/>
          <p14:tracePt t="91912" x="1073150" y="4095750"/>
          <p14:tracePt t="91928" x="996950" y="4108450"/>
          <p14:tracePt t="91946" x="971550" y="4121150"/>
          <p14:tracePt t="92025" x="984250" y="4121150"/>
          <p14:tracePt t="92038" x="1022350" y="4121150"/>
          <p14:tracePt t="92041" x="1098550" y="4121150"/>
          <p14:tracePt t="92045" x="1308100" y="4121150"/>
          <p14:tracePt t="92061" x="1682750" y="4121150"/>
          <p14:tracePt t="92078" x="2108200" y="4121150"/>
          <p14:tracePt t="92095" x="2451100" y="4108450"/>
          <p14:tracePt t="92112" x="2705100" y="4095750"/>
          <p14:tracePt t="92128" x="2927350" y="4095750"/>
          <p14:tracePt t="92146" x="3016250" y="4095750"/>
          <p14:tracePt t="92161" x="3060700" y="4095750"/>
          <p14:tracePt t="92178" x="3067050" y="4095750"/>
          <p14:tracePt t="92195" x="3073400" y="4095750"/>
          <p14:tracePt t="92337" x="3060700" y="4102100"/>
          <p14:tracePt t="92345" x="3041650" y="4108450"/>
          <p14:tracePt t="92353" x="3003550" y="4127500"/>
          <p14:tracePt t="92361" x="2959100" y="4140200"/>
          <p14:tracePt t="92369" x="2857500" y="4159250"/>
          <p14:tracePt t="92378" x="2762250" y="4165600"/>
          <p14:tracePt t="92395" x="2647950" y="4165600"/>
          <p14:tracePt t="92412" x="2527300" y="4165600"/>
          <p14:tracePt t="92428" x="2413000" y="4165600"/>
          <p14:tracePt t="92445" x="2298700" y="4165600"/>
          <p14:tracePt t="92461" x="2203450" y="4165600"/>
          <p14:tracePt t="92478" x="2108200" y="4165600"/>
          <p14:tracePt t="92495" x="2044700" y="4165600"/>
          <p14:tracePt t="92512" x="1993900" y="4165600"/>
          <p14:tracePt t="92528" x="1943100" y="4165600"/>
          <p14:tracePt t="92546" x="1924050" y="4165600"/>
          <p14:tracePt t="92561" x="1905000" y="4165600"/>
          <p14:tracePt t="92578" x="1898650" y="4165600"/>
          <p14:tracePt t="92595" x="1885950" y="4165600"/>
          <p14:tracePt t="92612" x="1873250" y="4165600"/>
          <p14:tracePt t="92628" x="1847850" y="4165600"/>
          <p14:tracePt t="92645" x="1835150" y="4165600"/>
          <p14:tracePt t="92661" x="1816100" y="4165600"/>
          <p14:tracePt t="92678" x="1797050" y="4165600"/>
          <p14:tracePt t="92695" x="1790700" y="4165600"/>
          <p14:tracePt t="92745" x="1784350" y="4165600"/>
          <p14:tracePt t="92873" x="1790700" y="4165600"/>
          <p14:tracePt t="92889" x="1797050" y="4165600"/>
          <p14:tracePt t="92897" x="1803400" y="4165600"/>
          <p14:tracePt t="92911" x="1816100" y="4165600"/>
          <p14:tracePt t="92912" x="1822450" y="4165600"/>
          <p14:tracePt t="92928" x="1841500" y="4165600"/>
          <p14:tracePt t="92969" x="1847850" y="4165600"/>
          <p14:tracePt t="93001" x="1854200" y="4165600"/>
          <p14:tracePt t="93025" x="1860550" y="4165600"/>
          <p14:tracePt t="93073" x="1866900" y="4165600"/>
          <p14:tracePt t="93104" x="1873250" y="4165600"/>
          <p14:tracePt t="93121" x="1879600" y="4165600"/>
          <p14:tracePt t="93145" x="1885950" y="4165600"/>
          <p14:tracePt t="93169" x="1892300" y="4165600"/>
          <p14:tracePt t="93193" x="1898650" y="4165600"/>
          <p14:tracePt t="95090" x="1911350" y="4159250"/>
          <p14:tracePt t="95097" x="1911350" y="4146550"/>
          <p14:tracePt t="95105" x="1917700" y="4127500"/>
          <p14:tracePt t="95112" x="1924050" y="4102100"/>
          <p14:tracePt t="95128" x="1930400" y="4083050"/>
          <p14:tracePt t="95145" x="1930400" y="4070350"/>
          <p14:tracePt t="95241" x="1930400" y="4064000"/>
          <p14:tracePt t="95253" x="1930400" y="4044950"/>
          <p14:tracePt t="95254" x="1930400" y="4025900"/>
          <p14:tracePt t="95261" x="1930400" y="3975100"/>
          <p14:tracePt t="95278" x="1930400" y="3873500"/>
          <p14:tracePt t="95295" x="1898650" y="3721100"/>
          <p14:tracePt t="95311" x="1860550" y="3568700"/>
          <p14:tracePt t="95328" x="1822450" y="3409950"/>
          <p14:tracePt t="95345" x="1803400" y="3365500"/>
          <p14:tracePt t="95361" x="1790700" y="3346450"/>
          <p14:tracePt t="95378" x="1784350" y="3333750"/>
          <p14:tracePt t="95395" x="1778000" y="3327400"/>
          <p14:tracePt t="95412" x="1778000" y="3321050"/>
          <p14:tracePt t="95428" x="1778000" y="3314700"/>
          <p14:tracePt t="95445" x="1771650" y="3308350"/>
          <p14:tracePt t="95593" x="1771650" y="3295650"/>
          <p14:tracePt t="95601" x="1765300" y="3270250"/>
          <p14:tracePt t="95611" x="1746250" y="3257550"/>
          <p14:tracePt t="95612" x="1708150" y="3213100"/>
          <p14:tracePt t="95628" x="1670050" y="3175000"/>
          <p14:tracePt t="95645" x="1625600" y="3143250"/>
          <p14:tracePt t="95661" x="1593850" y="3124200"/>
          <p14:tracePt t="95678" x="1581150" y="3124200"/>
          <p14:tracePt t="95833" x="1581150" y="3117850"/>
          <p14:tracePt t="95961" x="1593850" y="3117850"/>
          <p14:tracePt t="95969" x="1612900" y="3124200"/>
          <p14:tracePt t="95973" x="1638300" y="3124200"/>
          <p14:tracePt t="95978" x="1695450" y="3130550"/>
          <p14:tracePt t="95995" x="1752600" y="3149600"/>
          <p14:tracePt t="96012" x="1822450" y="3168650"/>
          <p14:tracePt t="96028" x="1885950" y="3187700"/>
          <p14:tracePt t="96045" x="1936750" y="3194050"/>
          <p14:tracePt t="96061" x="1968500" y="3194050"/>
          <p14:tracePt t="96078" x="2006600" y="3194050"/>
          <p14:tracePt t="96095" x="2038350" y="3194050"/>
          <p14:tracePt t="96112" x="2070100" y="3194050"/>
          <p14:tracePt t="96128" x="2120900" y="3194050"/>
          <p14:tracePt t="96145" x="2159000" y="3194050"/>
          <p14:tracePt t="96161" x="2209800" y="3194050"/>
          <p14:tracePt t="96178" x="2260600" y="3194050"/>
          <p14:tracePt t="96195" x="2298700" y="3194050"/>
          <p14:tracePt t="96211" x="2330450" y="3194050"/>
          <p14:tracePt t="96228" x="2368550" y="3194050"/>
          <p14:tracePt t="96245" x="2387600" y="3194050"/>
          <p14:tracePt t="96261" x="2413000" y="3194050"/>
          <p14:tracePt t="96279" x="2425700" y="3194050"/>
          <p14:tracePt t="96295" x="2438400" y="3194050"/>
          <p14:tracePt t="96312" x="2444750" y="3194050"/>
          <p14:tracePt t="96328" x="2451100" y="3194050"/>
          <p14:tracePt t="97105" x="2457450" y="3194050"/>
          <p14:tracePt t="97113" x="2552700" y="3219450"/>
          <p14:tracePt t="97128" x="2603500" y="3251200"/>
          <p14:tracePt t="97129" x="2698750" y="3308350"/>
          <p14:tracePt t="97145" x="2768600" y="3359150"/>
          <p14:tracePt t="97161" x="2819400" y="3384550"/>
          <p14:tracePt t="97178" x="2844800" y="3403600"/>
          <p14:tracePt t="97195" x="2863850" y="3416300"/>
          <p14:tracePt t="97211" x="2889250" y="3429000"/>
          <p14:tracePt t="97228" x="2908300" y="3435350"/>
          <p14:tracePt t="97244" x="2927350" y="3454400"/>
          <p14:tracePt t="97261" x="2946400" y="3460750"/>
          <p14:tracePt t="97278" x="2946400" y="3467100"/>
          <p14:tracePt t="97295" x="2959100" y="3473450"/>
          <p14:tracePt t="97311" x="2965450" y="3473450"/>
          <p14:tracePt t="97353" x="2965450" y="3479800"/>
          <p14:tracePt t="97385" x="2971800" y="3479800"/>
          <p14:tracePt t="97401" x="2971800" y="3486150"/>
          <p14:tracePt t="97420" x="2971800" y="3492500"/>
          <p14:tracePt t="97432" x="2971800" y="3505200"/>
          <p14:tracePt t="97449" x="2971800" y="3511550"/>
          <p14:tracePt t="97454" x="2971800" y="3517900"/>
          <p14:tracePt t="97461" x="2965450" y="3524250"/>
          <p14:tracePt t="97496" x="2965450" y="3530600"/>
          <p14:tracePt t="97512" x="2965450" y="3536950"/>
          <p14:tracePt t="97528" x="2965450" y="3549650"/>
          <p14:tracePt t="97529" x="2965450" y="3556000"/>
          <p14:tracePt t="97545" x="2971800" y="3581400"/>
          <p14:tracePt t="97562" x="3003550" y="3632200"/>
          <p14:tracePt t="97578" x="3054350" y="3683000"/>
          <p14:tracePt t="97595" x="3105150" y="3752850"/>
          <p14:tracePt t="97611" x="3168650" y="3829050"/>
          <p14:tracePt t="97628" x="3263900" y="3924300"/>
          <p14:tracePt t="97645" x="3359150" y="4013200"/>
          <p14:tracePt t="97662" x="3479800" y="4083050"/>
          <p14:tracePt t="97678" x="3575050" y="4146550"/>
          <p14:tracePt t="97695" x="3663950" y="4191000"/>
          <p14:tracePt t="97711" x="3759200" y="4235450"/>
          <p14:tracePt t="97711" x="3803650" y="4254500"/>
          <p14:tracePt t="97729" x="3905250" y="4286250"/>
          <p14:tracePt t="97745" x="4006850" y="4318000"/>
          <p14:tracePt t="97761" x="4089400" y="4330700"/>
          <p14:tracePt t="97777" x="4178300" y="4343400"/>
          <p14:tracePt t="97794" x="4241800" y="4349750"/>
          <p14:tracePt t="97811" x="4305300" y="4356100"/>
          <p14:tracePt t="97828" x="4343400" y="4356100"/>
          <p14:tracePt t="97845" x="4375150" y="4356100"/>
          <p14:tracePt t="97861" x="4406900" y="4356100"/>
          <p14:tracePt t="97879" x="4419600" y="4356100"/>
          <p14:tracePt t="97895" x="4432300" y="4356100"/>
          <p14:tracePt t="97911" x="4445000" y="4356100"/>
          <p14:tracePt t="97911" x="4451350" y="4356100"/>
          <p14:tracePt t="97929" x="4464050" y="4349750"/>
          <p14:tracePt t="97945" x="4489450" y="4343400"/>
          <p14:tracePt t="97961" x="4502150" y="4337050"/>
          <p14:tracePt t="97978" x="4527550" y="4324350"/>
          <p14:tracePt t="97995" x="4559300" y="4311650"/>
          <p14:tracePt t="98011" x="4597400" y="4298950"/>
          <p14:tracePt t="98028" x="4648200" y="4279900"/>
          <p14:tracePt t="98044" x="4692650" y="4273550"/>
          <p14:tracePt t="98061" x="4749800" y="4260850"/>
          <p14:tracePt t="98078" x="4800600" y="4254500"/>
          <p14:tracePt t="98095" x="4864100" y="4248150"/>
          <p14:tracePt t="98111" x="4940300" y="4235450"/>
          <p14:tracePt t="98111" x="4984750" y="4229100"/>
          <p14:tracePt t="98129" x="5067300" y="4222750"/>
          <p14:tracePt t="98145" x="5137150" y="4216400"/>
          <p14:tracePt t="98161" x="5219700" y="4216400"/>
          <p14:tracePt t="98178" x="5308600" y="4197350"/>
          <p14:tracePt t="98194" x="5372100" y="4197350"/>
          <p14:tracePt t="98211" x="5416550" y="4197350"/>
          <p14:tracePt t="98228" x="5454650" y="4197350"/>
          <p14:tracePt t="98244" x="5499100" y="4197350"/>
          <p14:tracePt t="98261" x="5543550" y="4191000"/>
          <p14:tracePt t="98278" x="5594350" y="4184650"/>
          <p14:tracePt t="98295" x="5638800" y="4178300"/>
          <p14:tracePt t="98311" x="5683250" y="4171950"/>
          <p14:tracePt t="98328" x="5746750" y="4159250"/>
          <p14:tracePt t="98361" x="5797550" y="4159250"/>
          <p14:tracePt t="98362" x="5835650" y="4159250"/>
          <p14:tracePt t="98378" x="5880100" y="4159250"/>
          <p14:tracePt t="98395" x="5937250" y="4152900"/>
          <p14:tracePt t="98411" x="6000750" y="4146550"/>
          <p14:tracePt t="98428" x="6070600" y="4140200"/>
          <p14:tracePt t="98445" x="6134100" y="4133850"/>
          <p14:tracePt t="98461" x="6197600" y="4127500"/>
          <p14:tracePt t="98478" x="6254750" y="4127500"/>
          <p14:tracePt t="98494" x="6305550" y="4127500"/>
          <p14:tracePt t="98511" x="6343650" y="4127500"/>
          <p14:tracePt t="98528" x="6394450" y="4127500"/>
          <p14:tracePt t="98545" x="6407150" y="4127500"/>
          <p14:tracePt t="98561" x="6426200" y="4127500"/>
          <p14:tracePt t="98578" x="6457950" y="4127500"/>
          <p14:tracePt t="98594" x="6496050" y="4127500"/>
          <p14:tracePt t="98612" x="6540500" y="4127500"/>
          <p14:tracePt t="98628" x="6578600" y="4127500"/>
          <p14:tracePt t="98645" x="6616700" y="4127500"/>
          <p14:tracePt t="98661" x="6648450" y="4127500"/>
          <p14:tracePt t="98678" x="6686550" y="4127500"/>
          <p14:tracePt t="98694" x="6718300" y="4127500"/>
          <p14:tracePt t="98711" x="6750050" y="4127500"/>
          <p14:tracePt t="98728" x="6794500" y="4127500"/>
          <p14:tracePt t="98745" x="6807200" y="4127500"/>
          <p14:tracePt t="98761" x="6813550" y="4127500"/>
          <p14:tracePt t="99016" x="6807200" y="4127500"/>
          <p14:tracePt t="99024" x="6794500" y="4127500"/>
          <p14:tracePt t="99032" x="6762750" y="4127500"/>
          <p14:tracePt t="99045" x="6699250" y="4127500"/>
          <p14:tracePt t="99061" x="6616700" y="4127500"/>
          <p14:tracePt t="99078" x="6483350" y="4127500"/>
          <p14:tracePt t="99094" x="6362700" y="4127500"/>
          <p14:tracePt t="99111" x="6286500" y="4127500"/>
          <p14:tracePt t="99128" x="6045200" y="4127500"/>
          <p14:tracePt t="99145" x="5854700" y="4127500"/>
          <p14:tracePt t="99161" x="5689600" y="4127500"/>
          <p14:tracePt t="99178" x="5518150" y="4127500"/>
          <p14:tracePt t="99194" x="5346700" y="4127500"/>
          <p14:tracePt t="99211" x="5200650" y="4127500"/>
          <p14:tracePt t="99228" x="5080000" y="4127500"/>
          <p14:tracePt t="99245" x="4972050" y="4127500"/>
          <p14:tracePt t="99261" x="4876800" y="4127500"/>
          <p14:tracePt t="99278" x="4787900" y="4127500"/>
          <p14:tracePt t="99294" x="4705350" y="4127500"/>
          <p14:tracePt t="99311" x="4635500" y="4127500"/>
          <p14:tracePt t="99311" x="4597400" y="4127500"/>
          <p14:tracePt t="99330" x="4533900" y="4127500"/>
          <p14:tracePt t="99345" x="4483100" y="4127500"/>
          <p14:tracePt t="99361" x="4438650" y="4127500"/>
          <p14:tracePt t="99378" x="4406900" y="4127500"/>
          <p14:tracePt t="99394" x="4381500" y="4127500"/>
          <p14:tracePt t="99411" x="4349750" y="4121150"/>
          <p14:tracePt t="99428" x="4318000" y="4114800"/>
          <p14:tracePt t="99445" x="4286250" y="4114800"/>
          <p14:tracePt t="99461" x="4248150" y="4114800"/>
          <p14:tracePt t="99478" x="4210050" y="4114800"/>
          <p14:tracePt t="99495" x="4171950" y="4114800"/>
          <p14:tracePt t="99511" x="4140200" y="4114800"/>
          <p14:tracePt t="99528" x="4114800" y="4114800"/>
          <p14:tracePt t="99546" x="4102100" y="4114800"/>
          <p14:tracePt t="99561" x="4095750" y="4114800"/>
          <p14:tracePt t="99578" x="4089400" y="4114800"/>
          <p14:tracePt t="99594" x="4083050" y="4114800"/>
          <p14:tracePt t="99612" x="4076700" y="4114800"/>
          <p14:tracePt t="99628" x="4070350" y="4114800"/>
          <p14:tracePt t="99644" x="4051300" y="4114800"/>
          <p14:tracePt t="99661" x="4044950" y="4114800"/>
          <p14:tracePt t="99678" x="4032250" y="4114800"/>
          <p14:tracePt t="100080" x="4038600" y="4114800"/>
          <p14:tracePt t="100088" x="4044950" y="4114800"/>
          <p14:tracePt t="100104" x="4057650" y="4114800"/>
          <p14:tracePt t="100120" x="4070350" y="4114800"/>
          <p14:tracePt t="100136" x="4076700" y="4114800"/>
          <p14:tracePt t="100144" x="4083050" y="4114800"/>
          <p14:tracePt t="100144" x="4089400" y="4114800"/>
          <p14:tracePt t="100169" x="4095750" y="4121150"/>
          <p14:tracePt t="100170" x="4102100" y="4121150"/>
          <p14:tracePt t="100178" x="4114800" y="4121150"/>
          <p14:tracePt t="100194" x="4127500" y="4127500"/>
          <p14:tracePt t="100211" x="4140200" y="4127500"/>
          <p14:tracePt t="100228" x="4152900" y="4127500"/>
          <p14:tracePt t="100244" x="4171950" y="4127500"/>
          <p14:tracePt t="100261" x="4178300" y="4127500"/>
          <p14:tracePt t="100278" x="4197350" y="4133850"/>
          <p14:tracePt t="100295" x="4216400" y="4133850"/>
          <p14:tracePt t="100311" x="4229100" y="4133850"/>
          <p14:tracePt t="100311" x="4241800" y="4133850"/>
          <p14:tracePt t="100329" x="4260850" y="4140200"/>
          <p14:tracePt t="100345" x="4273550" y="4140200"/>
          <p14:tracePt t="100361" x="4286250" y="4140200"/>
          <p14:tracePt t="100378" x="4292600" y="4140200"/>
          <p14:tracePt t="100416" x="4298950" y="4140200"/>
          <p14:tracePt t="100440" x="4305300" y="4140200"/>
          <p14:tracePt t="100448" x="4311650" y="4140200"/>
          <p14:tracePt t="100480" x="4318000" y="4140200"/>
          <p14:tracePt t="101145" x="4311650" y="4140200"/>
          <p14:tracePt t="101153" x="4292600" y="4140200"/>
          <p14:tracePt t="101161" x="4273550" y="4140200"/>
          <p14:tracePt t="101162" x="4229100" y="4140200"/>
          <p14:tracePt t="101178" x="4165600" y="4140200"/>
          <p14:tracePt t="101194" x="4102100" y="4140200"/>
          <p14:tracePt t="101211" x="4038600" y="4133850"/>
          <p14:tracePt t="101228" x="3968750" y="4133850"/>
          <p14:tracePt t="101244" x="3892550" y="4133850"/>
          <p14:tracePt t="101261" x="3829050" y="4133850"/>
          <p14:tracePt t="101278" x="3784600" y="4133850"/>
          <p14:tracePt t="101295" x="3740150" y="4133850"/>
          <p14:tracePt t="101311" x="3695700" y="4133850"/>
          <p14:tracePt t="101311" x="3683000" y="4140200"/>
          <p14:tracePt t="101329" x="3651250" y="4146550"/>
          <p14:tracePt t="101345" x="3619500" y="4146550"/>
          <p14:tracePt t="101361" x="3581400" y="4152900"/>
          <p14:tracePt t="101378" x="3549650" y="4159250"/>
          <p14:tracePt t="101395" x="3517900" y="4159250"/>
          <p14:tracePt t="101411" x="3479800" y="4159250"/>
          <p14:tracePt t="101428" x="3448050" y="4159250"/>
          <p14:tracePt t="101444" x="3416300" y="4159250"/>
          <p14:tracePt t="101461" x="3384550" y="4159250"/>
          <p14:tracePt t="101478" x="3346450" y="4159250"/>
          <p14:tracePt t="101495" x="3289300" y="4159250"/>
          <p14:tracePt t="101511" x="3225800" y="4159250"/>
          <p14:tracePt t="101529" x="3187700" y="4159250"/>
          <p14:tracePt t="101544" x="3149600" y="4159250"/>
          <p14:tracePt t="101561" x="3111500" y="4159250"/>
          <p14:tracePt t="101578" x="3086100" y="4159250"/>
          <p14:tracePt t="101594" x="3060700" y="4159250"/>
          <p14:tracePt t="101611" x="3035300" y="4159250"/>
          <p14:tracePt t="101628" x="3016250" y="4159250"/>
          <p14:tracePt t="101644" x="2997200" y="4159250"/>
          <p14:tracePt t="101661" x="2990850" y="4159250"/>
          <p14:tracePt t="101816" x="2984500" y="4152900"/>
          <p14:tracePt t="101824" x="2997200" y="4152900"/>
          <p14:tracePt t="101832" x="3117850" y="4133850"/>
          <p14:tracePt t="101845" x="3282950" y="4108450"/>
          <p14:tracePt t="101862" x="3448050" y="4076700"/>
          <p14:tracePt t="101878" x="3587750" y="4025900"/>
          <p14:tracePt t="101895" x="3702050" y="3981450"/>
          <p14:tracePt t="101911" x="3784600" y="3930650"/>
          <p14:tracePt t="101927" x="3822700" y="3911600"/>
          <p14:tracePt t="102112" x="3816350" y="3905250"/>
          <p14:tracePt t="102120" x="3803650" y="3898900"/>
          <p14:tracePt t="102128" x="3771900" y="3892550"/>
          <p14:tracePt t="102137" x="3759200" y="3886200"/>
          <p14:tracePt t="102145" x="3714750" y="3873500"/>
          <p14:tracePt t="102161" x="3689350" y="3867150"/>
          <p14:tracePt t="102178" x="3657600" y="3867150"/>
          <p14:tracePt t="102194" x="3625850" y="3854450"/>
          <p14:tracePt t="102211" x="3600450" y="3854450"/>
          <p14:tracePt t="102228" x="3575050" y="3854450"/>
          <p14:tracePt t="102245" x="3549650" y="3848100"/>
          <p14:tracePt t="102261" x="3524250" y="3848100"/>
          <p14:tracePt t="102278" x="3517900" y="3848100"/>
          <p14:tracePt t="102294" x="3505200" y="3848100"/>
          <p14:tracePt t="102311" x="3498850" y="3848100"/>
          <p14:tracePt t="102328" x="3492500" y="3848100"/>
          <p14:tracePt t="102368" x="3492500" y="3841750"/>
          <p14:tracePt t="102624" x="3505200" y="3841750"/>
          <p14:tracePt t="102632" x="3517900" y="3841750"/>
          <p14:tracePt t="102644" x="3530600" y="3841750"/>
          <p14:tracePt t="102645" x="3549650" y="3841750"/>
          <p14:tracePt t="102661" x="3594100" y="3841750"/>
          <p14:tracePt t="102678" x="3644900" y="3841750"/>
          <p14:tracePt t="102694" x="3721100" y="3841750"/>
          <p14:tracePt t="102711" x="3803650" y="3841750"/>
          <p14:tracePt t="102728" x="3943350" y="3841750"/>
          <p14:tracePt t="102744" x="4038600" y="3841750"/>
          <p14:tracePt t="102761" x="4140200" y="3841750"/>
          <p14:tracePt t="102778" x="4254500" y="3841750"/>
          <p14:tracePt t="102794" x="4349750" y="3841750"/>
          <p14:tracePt t="102811" x="4419600" y="3841750"/>
          <p14:tracePt t="102827" x="4489450" y="3841750"/>
          <p14:tracePt t="102844" x="4546600" y="3841750"/>
          <p14:tracePt t="102861" x="4610100" y="3841750"/>
          <p14:tracePt t="102879" x="4679950" y="3841750"/>
          <p14:tracePt t="102894" x="4768850" y="3841750"/>
          <p14:tracePt t="102912" x="4851400" y="3841750"/>
          <p14:tracePt t="102928" x="4965700" y="3841750"/>
          <p14:tracePt t="102945" x="5022850" y="3841750"/>
          <p14:tracePt t="102962" x="5067300" y="3841750"/>
          <p14:tracePt t="102977" x="5111750" y="3841750"/>
          <p14:tracePt t="102994" x="5175250" y="3841750"/>
          <p14:tracePt t="103010" x="5264150" y="3841750"/>
          <p14:tracePt t="103027" x="5340350" y="3841750"/>
          <p14:tracePt t="103044" x="5403850" y="3841750"/>
          <p14:tracePt t="103061" x="5441950" y="3841750"/>
          <p14:tracePt t="103078" x="5467350" y="3841750"/>
          <p14:tracePt t="103094" x="5480050" y="3841750"/>
          <p14:tracePt t="103111" x="5499100" y="3841750"/>
          <p14:tracePt t="103128" x="5524500" y="3841750"/>
          <p14:tracePt t="103145" x="5543550" y="3841750"/>
          <p14:tracePt t="103161" x="5556250" y="3841750"/>
          <p14:tracePt t="103178" x="5562600" y="3841750"/>
          <p14:tracePt t="103327" x="5568950" y="3841750"/>
          <p14:tracePt t="103336" x="5556250" y="3841750"/>
          <p14:tracePt t="103337" x="5543550" y="3841750"/>
          <p14:tracePt t="103344" x="5461000" y="3854450"/>
          <p14:tracePt t="103362" x="5365750" y="3854450"/>
          <p14:tracePt t="103378" x="5264150" y="3854450"/>
          <p14:tracePt t="103395" x="5149850" y="3854450"/>
          <p14:tracePt t="103411" x="5029200" y="3854450"/>
          <p14:tracePt t="103428" x="4914900" y="3854450"/>
          <p14:tracePt t="103444" x="4800600" y="3854450"/>
          <p14:tracePt t="103461" x="4692650" y="3854450"/>
          <p14:tracePt t="103477" x="4578350" y="3854450"/>
          <p14:tracePt t="103494" x="4464050" y="3854450"/>
          <p14:tracePt t="103511" x="4362450" y="3854450"/>
          <p14:tracePt t="103528" x="4184650" y="3854450"/>
          <p14:tracePt t="103545" x="4089400" y="3854450"/>
          <p14:tracePt t="103561" x="4013200" y="3854450"/>
          <p14:tracePt t="103577" x="3943350" y="3854450"/>
          <p14:tracePt t="103594" x="3886200" y="3854450"/>
          <p14:tracePt t="103611" x="3841750" y="3854450"/>
          <p14:tracePt t="103628" x="3803650" y="3854450"/>
          <p14:tracePt t="103644" x="3771900" y="3854450"/>
          <p14:tracePt t="103661" x="3746500" y="3854450"/>
          <p14:tracePt t="103677" x="3727450" y="3854450"/>
          <p14:tracePt t="103694" x="3702050" y="3854450"/>
          <p14:tracePt t="103711" x="3676650" y="3854450"/>
          <p14:tracePt t="103711" x="3657600" y="3854450"/>
          <p14:tracePt t="103729" x="3644900" y="3854450"/>
          <p14:tracePt t="103744" x="3625850" y="3854450"/>
          <p14:tracePt t="103761" x="3613150" y="3854450"/>
          <p14:tracePt t="103777" x="3594100" y="3854450"/>
          <p14:tracePt t="103795" x="3575050" y="3854450"/>
          <p14:tracePt t="103811" x="3568700" y="3854450"/>
          <p14:tracePt t="103828" x="3556000" y="3854450"/>
          <p14:tracePt t="103844" x="3549650" y="3854450"/>
          <p14:tracePt t="104128" x="3581400" y="3854450"/>
          <p14:tracePt t="104137" x="3625850" y="3854450"/>
          <p14:tracePt t="104144" x="3759200" y="3854450"/>
          <p14:tracePt t="104161" x="3816350" y="3854450"/>
          <p14:tracePt t="104162" x="4000500" y="3854450"/>
          <p14:tracePt t="104178" x="4171950" y="3854450"/>
          <p14:tracePt t="104195" x="4343400" y="3854450"/>
          <p14:tracePt t="104212" x="4489450" y="3854450"/>
          <p14:tracePt t="104228" x="4603750" y="3854450"/>
          <p14:tracePt t="104244" x="4648200" y="3854450"/>
          <p14:tracePt t="104261" x="4686300" y="3854450"/>
          <p14:tracePt t="104277" x="4730750" y="3854450"/>
          <p14:tracePt t="104295" x="4800600" y="3854450"/>
          <p14:tracePt t="104311" x="4921250" y="3854450"/>
          <p14:tracePt t="104329" x="5010150" y="3854450"/>
          <p14:tracePt t="104345" x="5099050" y="3854450"/>
          <p14:tracePt t="104361" x="5187950" y="3848100"/>
          <p14:tracePt t="104377" x="5251450" y="3841750"/>
          <p14:tracePt t="104394" x="5308600" y="3829050"/>
          <p14:tracePt t="104411" x="5334000" y="3829050"/>
          <p14:tracePt t="104428" x="5346700" y="3829050"/>
          <p14:tracePt t="104444" x="5353050" y="3822700"/>
          <p14:tracePt t="104848" x="5340350" y="3822700"/>
          <p14:tracePt t="104856" x="5321300" y="3822700"/>
          <p14:tracePt t="104864" x="5295900" y="3822700"/>
          <p14:tracePt t="104877" x="5257800" y="3822700"/>
          <p14:tracePt t="104879" x="5162550" y="3822700"/>
          <p14:tracePt t="104894" x="5048250" y="3822700"/>
          <p14:tracePt t="104911" x="4857750" y="3829050"/>
          <p14:tracePt t="104928" x="4737100" y="3835400"/>
          <p14:tracePt t="104946" x="4641850" y="3835400"/>
          <p14:tracePt t="104961" x="4597400" y="3835400"/>
          <p14:tracePt t="104979" x="4572000" y="3835400"/>
          <p14:tracePt t="104994" x="4521200" y="3835400"/>
          <p14:tracePt t="105011" x="4464050" y="3835400"/>
          <p14:tracePt t="105027" x="4413250" y="3835400"/>
          <p14:tracePt t="105045" x="4356100" y="3835400"/>
          <p14:tracePt t="105061" x="4286250" y="3835400"/>
          <p14:tracePt t="105078" x="4216400" y="3835400"/>
          <p14:tracePt t="105094" x="4140200" y="3835400"/>
          <p14:tracePt t="105111" x="4076700" y="3835400"/>
          <p14:tracePt t="105127" x="3975100" y="3835400"/>
          <p14:tracePt t="105145" x="3917950" y="3835400"/>
          <p14:tracePt t="105161" x="3873500" y="3835400"/>
          <p14:tracePt t="105179" x="3822700" y="3835400"/>
          <p14:tracePt t="105194" x="3784600" y="3835400"/>
          <p14:tracePt t="105211" x="3746500" y="3835400"/>
          <p14:tracePt t="105227" x="3714750" y="3835400"/>
          <p14:tracePt t="105244" x="3683000" y="3835400"/>
          <p14:tracePt t="105261" x="3676650" y="3835400"/>
          <p14:tracePt t="105278" x="3663950" y="3841750"/>
          <p14:tracePt t="105294" x="3657600" y="3848100"/>
          <p14:tracePt t="105311" x="3644900" y="3848100"/>
          <p14:tracePt t="105327" x="3638550" y="3848100"/>
          <p14:tracePt t="105344" x="3632200" y="3848100"/>
          <p14:tracePt t="105361" x="3619500" y="3848100"/>
          <p14:tracePt t="105378" x="3606800" y="3848100"/>
          <p14:tracePt t="105394" x="3600450" y="3848100"/>
          <p14:tracePt t="105411" x="3594100" y="3848100"/>
          <p14:tracePt t="105428" x="3587750" y="3848100"/>
          <p14:tracePt t="105444" x="3581400" y="3848100"/>
          <p14:tracePt t="105624" x="3600450" y="3848100"/>
          <p14:tracePt t="105633" x="3632200" y="3848100"/>
          <p14:tracePt t="105644" x="3689350" y="3848100"/>
          <p14:tracePt t="105645" x="3797300" y="3848100"/>
          <p14:tracePt t="105661" x="3943350" y="3848100"/>
          <p14:tracePt t="105678" x="4083050" y="3848100"/>
          <p14:tracePt t="105695" x="4222750" y="3848100"/>
          <p14:tracePt t="105711" x="4343400" y="3848100"/>
          <p14:tracePt t="105727" x="4483100" y="3848100"/>
          <p14:tracePt t="105745" x="4584700" y="3848100"/>
          <p14:tracePt t="105761" x="4692650" y="3848100"/>
          <p14:tracePt t="105778" x="4794250" y="3848100"/>
          <p14:tracePt t="105794" x="4889500" y="3848100"/>
          <p14:tracePt t="105811" x="4965700" y="3848100"/>
          <p14:tracePt t="105827" x="5035550" y="3848100"/>
          <p14:tracePt t="105844" x="5105400" y="3848100"/>
          <p14:tracePt t="105861" x="5175250" y="3848100"/>
          <p14:tracePt t="105878" x="5232400" y="3841750"/>
          <p14:tracePt t="105894" x="5283200" y="3835400"/>
          <p14:tracePt t="105911" x="5327650" y="3829050"/>
          <p14:tracePt t="105911" x="5346700" y="3822700"/>
          <p14:tracePt t="105929" x="5378450" y="3816350"/>
          <p14:tracePt t="105944" x="5416550" y="3816350"/>
          <p14:tracePt t="105961" x="5448300" y="3810000"/>
          <p14:tracePt t="105978" x="5473700" y="3810000"/>
          <p14:tracePt t="105994" x="5486400" y="3803650"/>
          <p14:tracePt t="106011" x="5499100" y="3803650"/>
          <p14:tracePt t="106027" x="5505450" y="3803650"/>
          <p14:tracePt t="106769" x="5499100" y="3803650"/>
          <p14:tracePt t="106777" x="5499100" y="3797300"/>
          <p14:tracePt t="106785" x="5492750" y="3797300"/>
          <p14:tracePt t="106794" x="5486400" y="3797300"/>
          <p14:tracePt t="106817" x="5480050" y="3797300"/>
          <p14:tracePt t="106825" x="5473700" y="3797300"/>
          <p14:tracePt t="106848" x="5467350" y="3790950"/>
          <p14:tracePt t="106862" x="5461000" y="3790950"/>
          <p14:tracePt t="106862" x="5454650" y="3790950"/>
          <p14:tracePt t="106878" x="5448300" y="3790950"/>
          <p14:tracePt t="106895" x="5435600" y="3790950"/>
          <p14:tracePt t="107017" x="5441950" y="3790950"/>
          <p14:tracePt t="107017" x="5492750" y="3790950"/>
          <p14:tracePt t="107033" x="5562600" y="3790950"/>
          <p14:tracePt t="107041" x="5657850" y="3790950"/>
          <p14:tracePt t="107049" x="5975350" y="3790950"/>
          <p14:tracePt t="107061" x="6330950" y="3790950"/>
          <p14:tracePt t="107078" x="6711950" y="3822700"/>
          <p14:tracePt t="107095" x="7067550" y="3822700"/>
          <p14:tracePt t="107112" x="7518400" y="3810000"/>
          <p14:tracePt t="107112" x="7715250" y="3784600"/>
          <p14:tracePt t="107130" x="7969250" y="3784600"/>
          <p14:tracePt t="107146" x="8108950" y="3765550"/>
          <p14:tracePt t="107162" x="8242300" y="3746500"/>
          <p14:tracePt t="107178" x="8324850" y="3733800"/>
          <p14:tracePt t="107195" x="8369300" y="3727450"/>
          <p14:tracePt t="107212" x="8394700" y="3714750"/>
          <p14:tracePt t="107229" x="8413750" y="3714750"/>
          <p14:tracePt t="107245" x="8426450" y="3702050"/>
          <p14:tracePt t="107262" x="8451850" y="3695700"/>
          <p14:tracePt t="107278" x="8477250" y="3689350"/>
          <p14:tracePt t="107295" x="8496300" y="3689350"/>
          <p14:tracePt t="107312" x="8521700" y="3689350"/>
          <p14:tracePt t="107312" x="8534400" y="3689350"/>
          <p14:tracePt t="107330" x="8553450" y="3689350"/>
          <p14:tracePt t="107545" x="8547100" y="3689350"/>
          <p14:tracePt t="107553" x="8547100" y="3695700"/>
          <p14:tracePt t="107562" x="8534400" y="3702050"/>
          <p14:tracePt t="107563" x="8509000" y="3721100"/>
          <p14:tracePt t="107578" x="8477250" y="3733800"/>
          <p14:tracePt t="107595" x="8439150" y="3746500"/>
          <p14:tracePt t="107612" x="8413750" y="3759200"/>
          <p14:tracePt t="107629" x="8394700" y="3771900"/>
          <p14:tracePt t="107645" x="8369300" y="3784600"/>
          <p14:tracePt t="107662" x="8350250" y="3784600"/>
          <p14:tracePt t="107678" x="8337550" y="3797300"/>
          <p14:tracePt t="107695" x="8318500" y="3797300"/>
          <p14:tracePt t="107712" x="8299450" y="3803650"/>
          <p14:tracePt t="107729" x="8286750" y="3810000"/>
          <p14:tracePt t="107745" x="8274050" y="3810000"/>
          <p14:tracePt t="107762" x="8267700" y="3810000"/>
          <p14:tracePt t="107857" x="8261350" y="3816350"/>
          <p14:tracePt t="107929" x="8255000" y="3816350"/>
          <p14:tracePt t="107945" x="8248650" y="3816350"/>
          <p14:tracePt t="107969" x="8242300" y="3816350"/>
          <p14:tracePt t="108337" x="8242300" y="3822700"/>
          <p14:tracePt t="108345" x="8235950" y="3822700"/>
          <p14:tracePt t="108593" x="8204200" y="3829050"/>
          <p14:tracePt t="108604" x="8153400" y="3835400"/>
          <p14:tracePt t="108609" x="8070850" y="3848100"/>
          <p14:tracePt t="108612" x="7835900" y="3854450"/>
          <p14:tracePt t="108628" x="7467600" y="3854450"/>
          <p14:tracePt t="108645" x="7023100" y="3854450"/>
          <p14:tracePt t="108661" x="6496050" y="3867150"/>
          <p14:tracePt t="108679" x="5949950" y="3917950"/>
          <p14:tracePt t="108695" x="5429250" y="3975100"/>
          <p14:tracePt t="108712" x="4953000" y="4019550"/>
          <p14:tracePt t="108728" x="4362450" y="4108450"/>
          <p14:tracePt t="108745" x="4083050" y="4133850"/>
          <p14:tracePt t="108762" x="3911600" y="4133850"/>
          <p14:tracePt t="108779" x="3765550" y="4133850"/>
          <p14:tracePt t="108795" x="3619500" y="4133850"/>
          <p14:tracePt t="108812" x="3505200" y="4133850"/>
          <p14:tracePt t="108828" x="3390900" y="4133850"/>
          <p14:tracePt t="108845" x="3302000" y="4133850"/>
          <p14:tracePt t="108862" x="3219450" y="4133850"/>
          <p14:tracePt t="108878" x="3111500" y="4133850"/>
          <p14:tracePt t="108895" x="3009900" y="4133850"/>
          <p14:tracePt t="108912" x="2895600" y="4133850"/>
          <p14:tracePt t="108928" x="2755900" y="4133850"/>
          <p14:tracePt t="108946" x="2660650" y="4133850"/>
          <p14:tracePt t="108963" x="2552700" y="4133850"/>
          <p14:tracePt t="108978" x="2463800" y="4133850"/>
          <p14:tracePt t="108995" x="2413000" y="4133850"/>
          <p14:tracePt t="109012" x="2368550" y="4133850"/>
          <p14:tracePt t="109028" x="2336800" y="4133850"/>
          <p14:tracePt t="109045" x="2292350" y="4133850"/>
          <p14:tracePt t="109062" x="2254250" y="4133850"/>
          <p14:tracePt t="109079" x="2222500" y="4140200"/>
          <p14:tracePt t="109095" x="2197100" y="4140200"/>
          <p14:tracePt t="109111" x="2165350" y="4140200"/>
          <p14:tracePt t="109128" x="2133600" y="4140200"/>
          <p14:tracePt t="109145" x="2114550" y="4140200"/>
          <p14:tracePt t="109162" x="2095500" y="4140200"/>
          <p14:tracePt t="109179" x="2070100" y="4140200"/>
          <p14:tracePt t="109195" x="2044700" y="4140200"/>
          <p14:tracePt t="109212" x="2019300" y="4140200"/>
          <p14:tracePt t="109228" x="2000250" y="4140200"/>
          <p14:tracePt t="109245" x="1987550" y="4140200"/>
          <p14:tracePt t="109261" x="1981200" y="4140200"/>
          <p14:tracePt t="109278" x="1974850" y="4140200"/>
          <p14:tracePt t="109295" x="1968500" y="4140200"/>
          <p14:tracePt t="109337" x="1962150" y="4140200"/>
          <p14:tracePt t="110409" x="1987550" y="4140200"/>
          <p14:tracePt t="110416" x="2032000" y="4140200"/>
          <p14:tracePt t="110428" x="2076450" y="4140200"/>
          <p14:tracePt t="110429" x="2197100" y="4146550"/>
          <p14:tracePt t="110445" x="2343150" y="4165600"/>
          <p14:tracePt t="110462" x="2527300" y="4197350"/>
          <p14:tracePt t="110479" x="2762250" y="4229100"/>
          <p14:tracePt t="110495" x="2984500" y="4260850"/>
          <p14:tracePt t="110512" x="3409950" y="4330700"/>
          <p14:tracePt t="110529" x="3676650" y="4362450"/>
          <p14:tracePt t="110545" x="3892550" y="4394200"/>
          <p14:tracePt t="110562" x="4114800" y="4438650"/>
          <p14:tracePt t="110578" x="4298950" y="4457700"/>
          <p14:tracePt t="110595" x="4476750" y="4489450"/>
          <p14:tracePt t="110612" x="4654550" y="4508500"/>
          <p14:tracePt t="110628" x="4819650" y="4508500"/>
          <p14:tracePt t="110645" x="4959350" y="4508500"/>
          <p14:tracePt t="110662" x="5073650" y="4508500"/>
          <p14:tracePt t="110678" x="5194300" y="4508500"/>
          <p14:tracePt t="110695" x="5295900" y="4508500"/>
          <p14:tracePt t="110711" x="5410200" y="4508500"/>
          <p14:tracePt t="110711" x="5467350" y="4508500"/>
          <p14:tracePt t="110729" x="5575300" y="4508500"/>
          <p14:tracePt t="110745" x="5676900" y="4508500"/>
          <p14:tracePt t="110762" x="5772150" y="4508500"/>
          <p14:tracePt t="110778" x="5861050" y="4508500"/>
          <p14:tracePt t="110796" x="5949950" y="4508500"/>
          <p14:tracePt t="110811" x="6026150" y="4508500"/>
          <p14:tracePt t="110828" x="6089650" y="4508500"/>
          <p14:tracePt t="110845" x="6172200" y="4508500"/>
          <p14:tracePt t="110862" x="6242050" y="4508500"/>
          <p14:tracePt t="110878" x="6299200" y="4508500"/>
          <p14:tracePt t="110895" x="6343650" y="4508500"/>
          <p14:tracePt t="110912" x="6381750" y="4508500"/>
          <p14:tracePt t="110930" x="6400800" y="4508500"/>
          <p14:tracePt t="110945" x="6419850" y="4508500"/>
          <p14:tracePt t="110961" x="6426200" y="4508500"/>
          <p14:tracePt t="110978" x="6438900" y="4508500"/>
          <p14:tracePt t="110995" x="6445250" y="4508500"/>
          <p14:tracePt t="111011" x="6451600" y="4508500"/>
          <p14:tracePt t="111265" x="6432550" y="4508500"/>
          <p14:tracePt t="111273" x="6407150" y="4508500"/>
          <p14:tracePt t="111281" x="6375400" y="4508500"/>
          <p14:tracePt t="111288" x="6343650" y="4508500"/>
          <p14:tracePt t="111295" x="6254750" y="4508500"/>
          <p14:tracePt t="111311" x="6108700" y="4508500"/>
          <p14:tracePt t="111329" x="6045200" y="4508500"/>
          <p14:tracePt t="111345" x="5962650" y="4508500"/>
          <p14:tracePt t="111362" x="5911850" y="4508500"/>
          <p14:tracePt t="111378" x="5880100" y="4508500"/>
          <p14:tracePt t="111395" x="5842000" y="4508500"/>
          <p14:tracePt t="111411" x="5810250" y="4508500"/>
          <p14:tracePt t="111428" x="5784850" y="4508500"/>
          <p14:tracePt t="111445" x="5765800" y="4508500"/>
          <p14:tracePt t="111461" x="5759450" y="4508500"/>
          <p14:tracePt t="111478" x="5753100" y="4508500"/>
          <p14:tracePt t="111512" x="5746750" y="4508500"/>
          <p14:tracePt t="111513" x="5740400" y="4508500"/>
          <p14:tracePt t="111529" x="5734050" y="4508500"/>
          <p14:tracePt t="111569" x="5727700" y="4508500"/>
          <p14:tracePt t="111577" x="5721350" y="4508500"/>
          <p14:tracePt t="112953" x="5721350" y="4502150"/>
          <p14:tracePt t="112961" x="5429250" y="4406900"/>
          <p14:tracePt t="112978" x="5219700" y="4356100"/>
          <p14:tracePt t="112995" x="4895850" y="4254500"/>
          <p14:tracePt t="112995" x="4565650" y="4159250"/>
          <p14:tracePt t="113011" x="4318000" y="4051300"/>
          <p14:tracePt t="113028" x="4102100" y="3975100"/>
          <p14:tracePt t="113045" x="4000500" y="3924300"/>
          <p14:tracePt t="113061" x="3898900" y="3898900"/>
          <p14:tracePt t="113078" x="3841750" y="3886200"/>
          <p14:tracePt t="113095" x="3778250" y="3867150"/>
          <p14:tracePt t="113112" x="3721100" y="3854450"/>
          <p14:tracePt t="113128" x="3657600" y="3841750"/>
          <p14:tracePt t="113145" x="3625850" y="3835400"/>
          <p14:tracePt t="113161" x="3600450" y="3829050"/>
          <p14:tracePt t="113178" x="3581400" y="3822700"/>
          <p14:tracePt t="113196" x="3575050" y="3822700"/>
          <p14:tracePt t="113345" x="3581400" y="3822700"/>
          <p14:tracePt t="113353" x="3613150" y="3822700"/>
          <p14:tracePt t="113353" x="3663950" y="3829050"/>
          <p14:tracePt t="113361" x="3733800" y="3841750"/>
          <p14:tracePt t="113378" x="3803650" y="3854450"/>
          <p14:tracePt t="113379" x="3949700" y="3860800"/>
          <p14:tracePt t="113395" x="4133850" y="3860800"/>
          <p14:tracePt t="113411" x="4318000" y="3860800"/>
          <p14:tracePt t="113428" x="4502150" y="3860800"/>
          <p14:tracePt t="113444" x="4603750" y="3860800"/>
          <p14:tracePt t="113461" x="4692650" y="3860800"/>
          <p14:tracePt t="113478" x="4749800" y="3860800"/>
          <p14:tracePt t="113495" x="4800600" y="3848100"/>
          <p14:tracePt t="113511" x="4838700" y="3835400"/>
          <p14:tracePt t="113511" x="4851400" y="3835400"/>
          <p14:tracePt t="113530" x="4870450" y="3822700"/>
          <p14:tracePt t="113545" x="4876800" y="3822700"/>
          <p14:tracePt t="113562" x="4883150" y="3822700"/>
          <p14:tracePt t="113578" x="4883150" y="3816350"/>
          <p14:tracePt t="114081" x="4889500" y="3829050"/>
          <p14:tracePt t="114086" x="4895850" y="3854450"/>
          <p14:tracePt t="114097" x="4914900" y="3898900"/>
          <p14:tracePt t="114097" x="4927600" y="3937000"/>
          <p14:tracePt t="114111" x="4978400" y="4102100"/>
          <p14:tracePt t="114129" x="5016500" y="4210050"/>
          <p14:tracePt t="114145" x="5054600" y="4305300"/>
          <p14:tracePt t="114161" x="5092700" y="4381500"/>
          <p14:tracePt t="114178" x="5118100" y="4432300"/>
          <p14:tracePt t="114195" x="5137150" y="4457700"/>
          <p14:tracePt t="114211" x="5156200" y="4483100"/>
          <p14:tracePt t="114228" x="5162550" y="4508500"/>
          <p14:tracePt t="114245" x="5168900" y="4521200"/>
          <p14:tracePt t="114262" x="5175250" y="4533900"/>
          <p14:tracePt t="114278" x="5175250" y="4546600"/>
          <p14:tracePt t="114295" x="5181600" y="4546600"/>
          <p14:tracePt t="114311" x="5187950" y="4552950"/>
          <p14:tracePt t="114329" x="5187950" y="4559300"/>
          <p14:tracePt t="114345" x="5187950" y="4565650"/>
          <p14:tracePt t="114361" x="5194300" y="4578350"/>
          <p14:tracePt t="114378" x="5200650" y="4597400"/>
          <p14:tracePt t="114395" x="5207000" y="4603750"/>
          <p14:tracePt t="114473" x="5213350" y="4603750"/>
          <p14:tracePt t="114496" x="5219700" y="4603750"/>
          <p14:tracePt t="114504" x="5226050" y="4603750"/>
          <p14:tracePt t="114521" x="5232400" y="4591050"/>
          <p14:tracePt t="114528" x="5238750" y="4572000"/>
          <p14:tracePt t="114529" x="5238750" y="4559300"/>
          <p14:tracePt t="114545" x="5238750" y="4540250"/>
          <p14:tracePt t="114562" x="5245100" y="4527550"/>
          <p14:tracePt t="114578" x="5251450" y="4514850"/>
          <p14:tracePt t="114595" x="5257800" y="4502150"/>
          <p14:tracePt t="114612" x="5264150" y="4495800"/>
          <p14:tracePt t="114865" x="5270500" y="4495800"/>
          <p14:tracePt t="114872" x="5295900" y="4495800"/>
          <p14:tracePt t="114878" x="5334000" y="4495800"/>
          <p14:tracePt t="114894" x="5403850" y="4495800"/>
          <p14:tracePt t="114895" x="5568950" y="4495800"/>
          <p14:tracePt t="114912" x="6013450" y="4533900"/>
          <p14:tracePt t="114929" x="6280150" y="4559300"/>
          <p14:tracePt t="114945" x="6445250" y="4578350"/>
          <p14:tracePt t="114961" x="6565900" y="4578350"/>
          <p14:tracePt t="114978" x="6635750" y="4572000"/>
          <p14:tracePt t="114995" x="6680200" y="4559300"/>
          <p14:tracePt t="115012" x="6692900" y="4546600"/>
          <p14:tracePt t="115028" x="6699250" y="4540250"/>
          <p14:tracePt t="115045" x="6711950" y="4527550"/>
          <p14:tracePt t="115061" x="6718300" y="4521200"/>
          <p14:tracePt t="115078" x="6718300" y="4508500"/>
          <p14:tracePt t="115094" x="6724650" y="4495800"/>
          <p14:tracePt t="115111" x="6724650" y="4489450"/>
          <p14:tracePt t="115128" x="6724650" y="4483100"/>
          <p14:tracePt t="115145" x="6724650" y="4470400"/>
          <p14:tracePt t="115185" x="6724650" y="4464050"/>
          <p14:tracePt t="115192" x="6724650" y="4451350"/>
          <p14:tracePt t="115200" x="6731000" y="4438650"/>
          <p14:tracePt t="115211" x="6731000" y="4419600"/>
          <p14:tracePt t="115228" x="6731000" y="4400550"/>
          <p14:tracePt t="115245" x="6731000" y="4387850"/>
          <p14:tracePt t="115261" x="6731000" y="4381500"/>
          <p14:tracePt t="115277" x="6731000" y="4368800"/>
          <p14:tracePt t="115313" x="6731000" y="4362450"/>
          <p14:tracePt t="115361" x="6724650" y="4362450"/>
          <p14:tracePt t="115823" x="0" y="0"/>
        </p14:tracePtLst>
        <p14:tracePtLst>
          <p14:tracePt t="131200" x="3841750" y="3771900"/>
          <p14:tracePt t="131488" x="3841750" y="3759200"/>
          <p14:tracePt t="131496" x="3841750" y="3733800"/>
          <p14:tracePt t="131520" x="3841750" y="3727450"/>
          <p14:tracePt t="131537" x="3841750" y="3714750"/>
          <p14:tracePt t="131864" x="3841750" y="3689350"/>
          <p14:tracePt t="131872" x="3841750" y="3657600"/>
          <p14:tracePt t="131881" x="3841750" y="3619500"/>
          <p14:tracePt t="131894" x="3835400" y="3594100"/>
          <p14:tracePt t="131894" x="3835400" y="3556000"/>
          <p14:tracePt t="131911" x="3829050" y="3524250"/>
          <p14:tracePt t="131929" x="3822700" y="3511550"/>
          <p14:tracePt t="132201" x="3822700" y="3517900"/>
          <p14:tracePt t="132209" x="3822700" y="3536950"/>
          <p14:tracePt t="132213" x="3829050" y="3562350"/>
          <p14:tracePt t="132228" x="3829050" y="3568700"/>
          <p14:tracePt t="132245" x="3829050" y="3587750"/>
          <p14:tracePt t="132261" x="3835400" y="3594100"/>
          <p14:tracePt t="132278" x="3835400" y="3600450"/>
          <p14:tracePt t="132295" x="3841750" y="3600450"/>
          <p14:tracePt t="133600" x="3854450" y="3613150"/>
          <p14:tracePt t="133609" x="3892550" y="3638550"/>
          <p14:tracePt t="133616" x="3924300" y="3651250"/>
          <p14:tracePt t="133624" x="3987800" y="3683000"/>
          <p14:tracePt t="133624" x="4044950" y="3708400"/>
          <p14:tracePt t="133644" x="4121150" y="3733800"/>
          <p14:tracePt t="133645" x="4273550" y="3765550"/>
          <p14:tracePt t="133661" x="4394200" y="3797300"/>
          <p14:tracePt t="133679" x="4521200" y="3816350"/>
          <p14:tracePt t="133695" x="4603750" y="3829050"/>
          <p14:tracePt t="133712" x="4679950" y="3829050"/>
          <p14:tracePt t="133729" x="4711700" y="3829050"/>
          <p14:tracePt t="133745" x="4737100" y="3829050"/>
          <p14:tracePt t="133761" x="4775200" y="3829050"/>
          <p14:tracePt t="133778" x="4806950" y="3816350"/>
          <p14:tracePt t="133794" x="4838700" y="3803650"/>
          <p14:tracePt t="133812" x="4864100" y="3790950"/>
          <p14:tracePt t="133828" x="4876800" y="3771900"/>
          <p14:tracePt t="133845" x="4889500" y="3746500"/>
          <p14:tracePt t="133861" x="4895850" y="3714750"/>
          <p14:tracePt t="133878" x="4895850" y="3695700"/>
          <p14:tracePt t="133895" x="4902200" y="3676650"/>
          <p14:tracePt t="133911" x="4902200" y="3663950"/>
          <p14:tracePt t="133928" x="4902200" y="3657600"/>
          <p14:tracePt t="133945" x="4902200" y="3651250"/>
          <p14:tracePt t="133962" x="4902200" y="3632200"/>
          <p14:tracePt t="133978" x="4902200" y="3619500"/>
          <p14:tracePt t="133995" x="4902200" y="3600450"/>
          <p14:tracePt t="134011" x="4902200" y="3581400"/>
          <p14:tracePt t="134028" x="4902200" y="3568700"/>
          <p14:tracePt t="134045" x="4902200" y="3562350"/>
          <p14:tracePt t="134062" x="4902200" y="3549650"/>
          <p14:tracePt t="134248" x="4895850" y="3549650"/>
          <p14:tracePt t="134256" x="4895850" y="3556000"/>
          <p14:tracePt t="135697" x="4883150" y="3581400"/>
          <p14:tracePt t="135704" x="4857750" y="3613150"/>
          <p14:tracePt t="135720" x="4800600" y="3689350"/>
          <p14:tracePt t="135728" x="4775200" y="3714750"/>
          <p14:tracePt t="135729" x="4724400" y="3765550"/>
          <p14:tracePt t="135745" x="4660900" y="3790950"/>
          <p14:tracePt t="135761" x="4635500" y="3810000"/>
          <p14:tracePt t="135778" x="4610100" y="3822700"/>
          <p14:tracePt t="135794" x="4584700" y="3829050"/>
          <p14:tracePt t="135812" x="4559300" y="3841750"/>
          <p14:tracePt t="135827" x="4527550" y="3848100"/>
          <p14:tracePt t="135844" x="4495800" y="3854450"/>
          <p14:tracePt t="135861" x="4464050" y="3860800"/>
          <p14:tracePt t="135878" x="4425950" y="3867150"/>
          <p14:tracePt t="135895" x="4400550" y="3867150"/>
          <p14:tracePt t="135895" x="4387850" y="3867150"/>
          <p14:tracePt t="135912" x="4362450" y="3873500"/>
          <p14:tracePt t="135928" x="4337050" y="3879850"/>
          <p14:tracePt t="135945" x="4318000" y="3886200"/>
          <p14:tracePt t="135961" x="4292600" y="3886200"/>
          <p14:tracePt t="135978" x="4273550" y="3886200"/>
          <p14:tracePt t="135994" x="4248150" y="3886200"/>
          <p14:tracePt t="136012" x="4216400" y="3886200"/>
          <p14:tracePt t="136028" x="4184650" y="3879850"/>
          <p14:tracePt t="136045" x="4140200" y="3867150"/>
          <p14:tracePt t="136061" x="4108450" y="3860800"/>
          <p14:tracePt t="136078" x="4083050" y="3854450"/>
          <p14:tracePt t="136094" x="4057650" y="3848100"/>
          <p14:tracePt t="136111" x="4013200" y="3835400"/>
          <p14:tracePt t="136128" x="3987800" y="3829050"/>
          <p14:tracePt t="136145" x="3962400" y="3822700"/>
          <p14:tracePt t="136161" x="3943350" y="3816350"/>
          <p14:tracePt t="136178" x="3917950" y="3810000"/>
          <p14:tracePt t="136194" x="3879850" y="3784600"/>
          <p14:tracePt t="136211" x="3841750" y="3759200"/>
          <p14:tracePt t="136228" x="3810000" y="3740150"/>
          <p14:tracePt t="136245" x="3778250" y="3714750"/>
          <p14:tracePt t="136261" x="3765550" y="3702050"/>
          <p14:tracePt t="136278" x="3759200" y="3689350"/>
          <p14:tracePt t="136295" x="3752850" y="3683000"/>
          <p14:tracePt t="136311" x="3746500" y="3676650"/>
          <p14:tracePt t="136329" x="3746500" y="3670300"/>
          <p14:tracePt t="136345" x="3746500" y="3663950"/>
          <p14:tracePt t="136568" x="3746500" y="3657600"/>
          <p14:tracePt t="136576" x="3752850" y="3663950"/>
          <p14:tracePt t="136586" x="3765550" y="3676650"/>
          <p14:tracePt t="136592" x="3778250" y="3683000"/>
          <p14:tracePt t="136600" x="3816350" y="3708400"/>
          <p14:tracePt t="136611" x="3860800" y="3733800"/>
          <p14:tracePt t="136628" x="3911600" y="3759200"/>
          <p14:tracePt t="136645" x="3968750" y="3778250"/>
          <p14:tracePt t="136661" x="4013200" y="3778250"/>
          <p14:tracePt t="136678" x="4051300" y="3784600"/>
          <p14:tracePt t="136695" x="4114800" y="3784600"/>
          <p14:tracePt t="136711" x="4171950" y="3784600"/>
          <p14:tracePt t="136728" x="4197350" y="3784600"/>
          <p14:tracePt t="136745" x="4216400" y="3784600"/>
          <p14:tracePt t="136761" x="4235450" y="3784600"/>
          <p14:tracePt t="136778" x="4248150" y="3784600"/>
          <p14:tracePt t="136794" x="4254500" y="3784600"/>
          <p14:tracePt t="136811" x="4260850" y="3778250"/>
          <p14:tracePt t="137104" x="4254500" y="3778250"/>
          <p14:tracePt t="137120" x="4248150" y="3778250"/>
          <p14:tracePt t="137129" x="4235450" y="3778250"/>
          <p14:tracePt t="137137" x="4222750" y="3778250"/>
          <p14:tracePt t="137144" x="4178300" y="3778250"/>
          <p14:tracePt t="137161" x="4108450" y="3765550"/>
          <p14:tracePt t="137178" x="4032250" y="3752850"/>
          <p14:tracePt t="137194" x="3930650" y="3733800"/>
          <p14:tracePt t="137211" x="3835400" y="3695700"/>
          <p14:tracePt t="137228" x="3746500" y="3670300"/>
          <p14:tracePt t="137244" x="3689350" y="3651250"/>
          <p14:tracePt t="137261" x="3651250" y="3632200"/>
          <p14:tracePt t="137278" x="3625850" y="3625850"/>
          <p14:tracePt t="137294" x="3619500" y="3619500"/>
          <p14:tracePt t="137448" x="3625850" y="3625850"/>
          <p14:tracePt t="137456" x="3644900" y="3638550"/>
          <p14:tracePt t="137469" x="3670300" y="3644900"/>
          <p14:tracePt t="137470" x="3695700" y="3651250"/>
          <p14:tracePt t="137478" x="3759200" y="3663950"/>
          <p14:tracePt t="137495" x="3835400" y="3676650"/>
          <p14:tracePt t="137511" x="3943350" y="3683000"/>
          <p14:tracePt t="137529" x="4013200" y="3683000"/>
          <p14:tracePt t="137544" x="4064000" y="3683000"/>
          <p14:tracePt t="137561" x="4114800" y="3683000"/>
          <p14:tracePt t="137578" x="4146550" y="3676650"/>
          <p14:tracePt t="137595" x="4191000" y="3638550"/>
          <p14:tracePt t="137611" x="4216400" y="3619500"/>
          <p14:tracePt t="137628" x="4241800" y="3600450"/>
          <p14:tracePt t="137644" x="4267200" y="3575050"/>
          <p14:tracePt t="137661" x="4286250" y="3556000"/>
          <p14:tracePt t="137678" x="4305300" y="3543300"/>
          <p14:tracePt t="137808" x="4298950" y="3543300"/>
          <p14:tracePt t="137816" x="4267200" y="3549650"/>
          <p14:tracePt t="137828" x="4229100" y="3568700"/>
          <p14:tracePt t="137828" x="4146550" y="3606800"/>
          <p14:tracePt t="137844" x="4051300" y="3632200"/>
          <p14:tracePt t="137862" x="3994150" y="3644900"/>
          <p14:tracePt t="137878" x="3943350" y="3644900"/>
          <p14:tracePt t="137895" x="3911600" y="3644900"/>
          <p14:tracePt t="137911" x="3879850" y="3644900"/>
          <p14:tracePt t="137929" x="3867150" y="3638550"/>
          <p14:tracePt t="137944" x="3860800" y="3638550"/>
          <p14:tracePt t="138613" x="3841750" y="3638550"/>
          <p14:tracePt t="138624" x="3784600" y="3638550"/>
          <p14:tracePt t="138632" x="3727450" y="3638550"/>
          <p14:tracePt t="138640" x="3676650" y="3638550"/>
          <p14:tracePt t="138648" x="3530600" y="3638550"/>
          <p14:tracePt t="138661" x="3422650" y="3638550"/>
          <p14:tracePt t="138678" x="3371850" y="3638550"/>
          <p14:tracePt t="138695" x="3359150" y="3638550"/>
          <p14:tracePt t="138832" x="3352800" y="3638550"/>
          <p14:tracePt t="138853" x="3359150" y="3657600"/>
          <p14:tracePt t="138854" x="3359150" y="3663950"/>
          <p14:tracePt t="138861" x="3371850" y="3689350"/>
          <p14:tracePt t="138878" x="3384550" y="3708400"/>
          <p14:tracePt t="138895" x="3397250" y="3721100"/>
          <p14:tracePt t="138911" x="3416300" y="3746500"/>
          <p14:tracePt t="138927" x="3422650" y="3752850"/>
          <p14:tracePt t="138943" x="3429000" y="3759200"/>
          <p14:tracePt t="139040" x="3429000" y="3765550"/>
          <p14:tracePt t="139044" x="3429000" y="3771900"/>
          <p14:tracePt t="139064" x="3435350" y="3778250"/>
          <p14:tracePt t="139077" x="3435350" y="3784600"/>
          <p14:tracePt t="139078" x="3435350" y="3790950"/>
          <p14:tracePt t="139094" x="3435350" y="3797300"/>
          <p14:tracePt t="139111" x="3435350" y="3803650"/>
          <p14:tracePt t="139168" x="3435350" y="3810000"/>
          <p14:tracePt t="139186" x="3441700" y="3810000"/>
          <p14:tracePt t="139194" x="3486150" y="3816350"/>
          <p14:tracePt t="139195" x="3594100" y="3816350"/>
          <p14:tracePt t="139211" x="3784600" y="3816350"/>
          <p14:tracePt t="139228" x="4083050" y="3816350"/>
          <p14:tracePt t="139244" x="4432300" y="3816350"/>
          <p14:tracePt t="139261" x="4768850" y="3816350"/>
          <p14:tracePt t="139278" x="5035550" y="3816350"/>
          <p14:tracePt t="139294" x="5213350" y="3816350"/>
          <p14:tracePt t="139311" x="5391150" y="3816350"/>
          <p14:tracePt t="139329" x="5448300" y="3816350"/>
          <p14:tracePt t="139345" x="5480050" y="3816350"/>
          <p14:tracePt t="139432" x="5473700" y="3816350"/>
          <p14:tracePt t="139440" x="5416550" y="3816350"/>
          <p14:tracePt t="139448" x="5334000" y="3816350"/>
          <p14:tracePt t="139449" x="5238750" y="3816350"/>
          <p14:tracePt t="139461" x="4876800" y="3816350"/>
          <p14:tracePt t="139478" x="4451350" y="3816350"/>
          <p14:tracePt t="139494" x="4025900" y="3816350"/>
          <p14:tracePt t="139511" x="3600450" y="3784600"/>
          <p14:tracePt t="139529" x="3384550" y="3746500"/>
          <p14:tracePt t="139544" x="3251200" y="3733800"/>
          <p14:tracePt t="139561" x="3162300" y="3721100"/>
          <p14:tracePt t="139579" x="3073400" y="3702050"/>
          <p14:tracePt t="139594" x="2990850" y="3702050"/>
          <p14:tracePt t="139611" x="2927350" y="3695700"/>
          <p14:tracePt t="139627" x="2857500" y="3695700"/>
          <p14:tracePt t="139645" x="2787650" y="3695700"/>
          <p14:tracePt t="139661" x="2724150" y="3695700"/>
          <p14:tracePt t="139678" x="2654300" y="3695700"/>
          <p14:tracePt t="139694" x="2590800" y="3695700"/>
          <p14:tracePt t="139711" x="2501900" y="3695700"/>
          <p14:tracePt t="139728" x="2457450" y="3695700"/>
          <p14:tracePt t="139744" x="2413000" y="3695700"/>
          <p14:tracePt t="139761" x="2381250" y="3695700"/>
          <p14:tracePt t="139778" x="2362200" y="3695700"/>
          <p14:tracePt t="139794" x="2355850" y="3695700"/>
          <p14:tracePt t="139912" x="2362200" y="3695700"/>
          <p14:tracePt t="139920" x="2381250" y="3689350"/>
          <p14:tracePt t="139928" x="2413000" y="3689350"/>
          <p14:tracePt t="139944" x="2419350" y="3689350"/>
          <p14:tracePt t="139944" x="2438400" y="3683000"/>
          <p14:tracePt t="139960" x="2444750" y="3683000"/>
          <p14:tracePt t="140000" x="2451100" y="3676650"/>
          <p14:tracePt t="140136" x="2444750" y="3676650"/>
          <p14:tracePt t="140144" x="2438400" y="3670300"/>
          <p14:tracePt t="140160" x="2432050" y="3670300"/>
          <p14:tracePt t="140288" x="2451100" y="3670300"/>
          <p14:tracePt t="140296" x="2489200" y="3670300"/>
          <p14:tracePt t="140312" x="2514600" y="3670300"/>
          <p14:tracePt t="140313" x="2578100" y="3670300"/>
          <p14:tracePt t="140328" x="2647950" y="3670300"/>
          <p14:tracePt t="140344" x="2686050" y="3663950"/>
          <p14:tracePt t="140361" x="2717800" y="3657600"/>
          <p14:tracePt t="140377" x="2755900" y="3657600"/>
          <p14:tracePt t="140394" x="2781300" y="3651250"/>
          <p14:tracePt t="140411" x="2813050" y="3644900"/>
          <p14:tracePt t="140428" x="2825750" y="3644900"/>
          <p14:tracePt t="140444" x="2838450" y="3644900"/>
          <p14:tracePt t="140583" x="2825750" y="3638550"/>
          <p14:tracePt t="140591" x="2794000" y="3625850"/>
          <p14:tracePt t="140595" x="2749550" y="3613150"/>
          <p14:tracePt t="140611" x="2679700" y="3600450"/>
          <p14:tracePt t="140628" x="2597150" y="3562350"/>
          <p14:tracePt t="140644" x="2514600" y="3530600"/>
          <p14:tracePt t="140662" x="2438400" y="3498850"/>
          <p14:tracePt t="140678" x="2355850" y="3460750"/>
          <p14:tracePt t="140695" x="2279650" y="3429000"/>
          <p14:tracePt t="140711" x="2197100" y="3409950"/>
          <p14:tracePt t="140728" x="2165350" y="3397250"/>
          <p14:tracePt t="140744" x="2139950" y="3390900"/>
          <p14:tracePt t="140761" x="2133600" y="3390900"/>
          <p14:tracePt t="140778" x="2127250" y="3390900"/>
          <p14:tracePt t="140794" x="2120900" y="3390900"/>
          <p14:tracePt t="140811" x="2114550" y="3390900"/>
          <p14:tracePt t="140828" x="2108200" y="3384550"/>
          <p14:tracePt t="140844" x="2089150" y="3384550"/>
          <p14:tracePt t="140861" x="2076450" y="3384550"/>
          <p14:tracePt t="140877" x="2057400" y="3384550"/>
          <p14:tracePt t="140894" x="2032000" y="3371850"/>
          <p14:tracePt t="140894" x="2019300" y="3365500"/>
          <p14:tracePt t="140912" x="1981200" y="3352800"/>
          <p14:tracePt t="140928" x="1949450" y="3340100"/>
          <p14:tracePt t="140944" x="1911350" y="3327400"/>
          <p14:tracePt t="140960" x="1885950" y="3314700"/>
          <p14:tracePt t="140977" x="1860550" y="3308350"/>
          <p14:tracePt t="140995" x="1841500" y="3302000"/>
          <p14:tracePt t="141012" x="1835150" y="3302000"/>
          <p14:tracePt t="141029" x="1828800" y="3302000"/>
          <p14:tracePt t="141045" x="1822450" y="3302000"/>
          <p14:tracePt t="141193" x="1847850" y="3302000"/>
          <p14:tracePt t="141201" x="1866900" y="3302000"/>
          <p14:tracePt t="141209" x="1898650" y="3302000"/>
          <p14:tracePt t="141229" x="2012950" y="3302000"/>
          <p14:tracePt t="141230" x="2165350" y="3302000"/>
          <p14:tracePt t="141245" x="2362200" y="3302000"/>
          <p14:tracePt t="141263" x="2546350" y="3302000"/>
          <p14:tracePt t="141278" x="2698750" y="3302000"/>
          <p14:tracePt t="141295" x="2832100" y="3302000"/>
          <p14:tracePt t="141312" x="2978150" y="3302000"/>
          <p14:tracePt t="141330" x="3048000" y="3302000"/>
          <p14:tracePt t="141345" x="3111500" y="3302000"/>
          <p14:tracePt t="141362" x="3155950" y="3302000"/>
          <p14:tracePt t="141378" x="3194050" y="3302000"/>
          <p14:tracePt t="141395" x="3232150" y="3302000"/>
          <p14:tracePt t="141412" x="3263900" y="3302000"/>
          <p14:tracePt t="141429" x="3289300" y="3302000"/>
          <p14:tracePt t="141445" x="3308350" y="3302000"/>
          <p14:tracePt t="141462" x="3321050" y="3302000"/>
          <p14:tracePt t="141478" x="3333750" y="3302000"/>
          <p14:tracePt t="141495" x="3346450" y="3302000"/>
          <p14:tracePt t="141512" x="3352800" y="3302000"/>
          <p14:tracePt t="141561" x="3359150" y="3302000"/>
          <p14:tracePt t="141896" x="3346450" y="3308350"/>
          <p14:tracePt t="141904" x="3333750" y="3333750"/>
          <p14:tracePt t="141912" x="3308350" y="3365500"/>
          <p14:tracePt t="141929" x="3302000" y="3371850"/>
          <p14:tracePt t="141929" x="3270250" y="3416300"/>
          <p14:tracePt t="141945" x="3251200" y="3435350"/>
          <p14:tracePt t="141962" x="3225800" y="3460750"/>
          <p14:tracePt t="141978" x="3187700" y="3479800"/>
          <p14:tracePt t="141995" x="3155950" y="3492500"/>
          <p14:tracePt t="142012" x="3111500" y="3511550"/>
          <p14:tracePt t="142028" x="3060700" y="3524250"/>
          <p14:tracePt t="142045" x="3028950" y="3536950"/>
          <p14:tracePt t="142062" x="2997200" y="3543300"/>
          <p14:tracePt t="142078" x="2952750" y="3556000"/>
          <p14:tracePt t="142095" x="2914650" y="3562350"/>
          <p14:tracePt t="142112" x="2825750" y="3575050"/>
          <p14:tracePt t="142129" x="2762250" y="3581400"/>
          <p14:tracePt t="142145" x="2711450" y="3587750"/>
          <p14:tracePt t="142162" x="2679700" y="3587750"/>
          <p14:tracePt t="142178" x="2641600" y="3587750"/>
          <p14:tracePt t="142195" x="2609850" y="3587750"/>
          <p14:tracePt t="142212" x="2597150" y="3587750"/>
          <p14:tracePt t="142228" x="2571750" y="3587750"/>
          <p14:tracePt t="142247" x="2546350" y="3587750"/>
          <p14:tracePt t="142262" x="2527300" y="3587750"/>
          <p14:tracePt t="142278" x="2508250" y="3587750"/>
          <p14:tracePt t="142295" x="2495550" y="3587750"/>
          <p14:tracePt t="142295" x="2489200" y="3587750"/>
          <p14:tracePt t="142313" x="2476500" y="3587750"/>
          <p14:tracePt t="142329" x="2470150" y="3587750"/>
          <p14:tracePt t="142346" x="2457450" y="3587750"/>
          <p14:tracePt t="142362" x="2451100" y="3587750"/>
          <p14:tracePt t="142529" x="2470150" y="3587750"/>
          <p14:tracePt t="142537" x="2482850" y="3587750"/>
          <p14:tracePt t="142554" x="2520950" y="3587750"/>
          <p14:tracePt t="142555" x="2546350" y="3587750"/>
          <p14:tracePt t="142562" x="2603500" y="3587750"/>
          <p14:tracePt t="142579" x="2686050" y="3587750"/>
          <p14:tracePt t="142595" x="2806700" y="3587750"/>
          <p14:tracePt t="142612" x="2946400" y="3587750"/>
          <p14:tracePt t="142628" x="3086100" y="3587750"/>
          <p14:tracePt t="142645" x="3232150" y="3587750"/>
          <p14:tracePt t="142662" x="3397250" y="3587750"/>
          <p14:tracePt t="142678" x="3549650" y="3587750"/>
          <p14:tracePt t="142695" x="3689350" y="3587750"/>
          <p14:tracePt t="142712" x="3873500" y="3587750"/>
          <p14:tracePt t="142729" x="3968750" y="3587750"/>
          <p14:tracePt t="142745" x="4064000" y="3587750"/>
          <p14:tracePt t="142762" x="4159250" y="3587750"/>
          <p14:tracePt t="142779" x="4254500" y="3587750"/>
          <p14:tracePt t="142795" x="4343400" y="3587750"/>
          <p14:tracePt t="142812" x="4413250" y="3587750"/>
          <p14:tracePt t="142828" x="4470400" y="3587750"/>
          <p14:tracePt t="142845" x="4527550" y="3587750"/>
          <p14:tracePt t="142862" x="4572000" y="3587750"/>
          <p14:tracePt t="142879" x="4610100" y="3581400"/>
          <p14:tracePt t="142895" x="4629150" y="3581400"/>
          <p14:tracePt t="142912" x="4648200" y="3575050"/>
          <p14:tracePt t="143241" x="4641850" y="3581400"/>
          <p14:tracePt t="143249" x="4610100" y="3606800"/>
          <p14:tracePt t="143257" x="4572000" y="3632200"/>
          <p14:tracePt t="143265" x="4476750" y="3683000"/>
          <p14:tracePt t="143278" x="4400550" y="3714750"/>
          <p14:tracePt t="143295" x="4337050" y="3733800"/>
          <p14:tracePt t="143312" x="4197350" y="3752850"/>
          <p14:tracePt t="143329" x="4064000" y="3759200"/>
          <p14:tracePt t="143345" x="3937000" y="3759200"/>
          <p14:tracePt t="143362" x="3816350" y="3759200"/>
          <p14:tracePt t="143378" x="3727450" y="3759200"/>
          <p14:tracePt t="143395" x="3657600" y="3759200"/>
          <p14:tracePt t="143412" x="3606800" y="3765550"/>
          <p14:tracePt t="143428" x="3568700" y="3765550"/>
          <p14:tracePt t="143445" x="3543300" y="3765550"/>
          <p14:tracePt t="143462" x="3517900" y="3765550"/>
          <p14:tracePt t="143479" x="3492500" y="3771900"/>
          <p14:tracePt t="143495" x="3473450" y="3771900"/>
          <p14:tracePt t="143495" x="3467100" y="3771900"/>
          <p14:tracePt t="143513" x="3448050" y="3778250"/>
          <p14:tracePt t="143528" x="3429000" y="3778250"/>
          <p14:tracePt t="143545" x="3422650" y="3778250"/>
          <p14:tracePt t="143761" x="3416300" y="3790950"/>
          <p14:tracePt t="143771" x="3416300" y="3797300"/>
          <p14:tracePt t="143771" x="3416300" y="3803650"/>
          <p14:tracePt t="143779" x="3416300" y="3810000"/>
          <p14:tracePt t="143795" x="3416300" y="3816350"/>
          <p14:tracePt t="143812" x="3416300" y="3822700"/>
          <p14:tracePt t="143883" x="3416300" y="3829050"/>
          <p14:tracePt t="143954" x="3416300" y="3835400"/>
          <p14:tracePt t="143970" x="3416300" y="3841750"/>
          <p14:tracePt t="144065" x="3403600" y="3848100"/>
          <p14:tracePt t="144081" x="3390900" y="3854450"/>
          <p14:tracePt t="144097" x="3378200" y="3854450"/>
          <p14:tracePt t="144306" x="3397250" y="3854450"/>
          <p14:tracePt t="144312" x="3422650" y="3854450"/>
          <p14:tracePt t="144329" x="3441700" y="3854450"/>
          <p14:tracePt t="144329" x="3460750" y="3854450"/>
          <p14:tracePt t="144345" x="3479800" y="3854450"/>
          <p14:tracePt t="144362" x="3486150" y="3854450"/>
          <p14:tracePt t="144378" x="3492500" y="3854450"/>
          <p14:tracePt t="144395" x="3498850" y="3854450"/>
          <p14:tracePt t="144412" x="3505200" y="3854450"/>
          <p14:tracePt t="144429" x="3511550" y="3854450"/>
          <p14:tracePt t="144445" x="3524250" y="3854450"/>
          <p14:tracePt t="144462" x="3536950" y="3854450"/>
          <p14:tracePt t="144478" x="3549650" y="3854450"/>
          <p14:tracePt t="144495" x="3562350" y="3854450"/>
          <p14:tracePt t="144512" x="3594100" y="3854450"/>
          <p14:tracePt t="144529" x="3613150" y="3854450"/>
          <p14:tracePt t="144545" x="3651250" y="3848100"/>
          <p14:tracePt t="144562" x="3676650" y="3841750"/>
          <p14:tracePt t="144578" x="3714750" y="3835400"/>
          <p14:tracePt t="144595" x="3765550" y="3835400"/>
          <p14:tracePt t="144612" x="3829050" y="3835400"/>
          <p14:tracePt t="144628" x="3898900" y="3835400"/>
          <p14:tracePt t="144645" x="3975100" y="3835400"/>
          <p14:tracePt t="144662" x="4057650" y="3835400"/>
          <p14:tracePt t="144678" x="4140200" y="3835400"/>
          <p14:tracePt t="144695" x="4216400" y="3835400"/>
          <p14:tracePt t="144712" x="4356100" y="3822700"/>
          <p14:tracePt t="144729" x="4445000" y="3822700"/>
          <p14:tracePt t="144745" x="4521200" y="3822700"/>
          <p14:tracePt t="144762" x="4610100" y="3822700"/>
          <p14:tracePt t="144778" x="4705350" y="3822700"/>
          <p14:tracePt t="144795" x="4794250" y="3822700"/>
          <p14:tracePt t="144812" x="4895850" y="3822700"/>
          <p14:tracePt t="144829" x="4978400" y="3822700"/>
          <p14:tracePt t="144845" x="5016500" y="3822700"/>
          <p14:tracePt t="144862" x="5067300" y="3822700"/>
          <p14:tracePt t="144878" x="5111750" y="3822700"/>
          <p14:tracePt t="144895" x="5137150" y="3816350"/>
          <p14:tracePt t="144912" x="5168900" y="3816350"/>
          <p14:tracePt t="144929" x="5187950" y="3810000"/>
          <p14:tracePt t="144945" x="5200650" y="3810000"/>
          <p14:tracePt t="144962" x="5226050" y="3810000"/>
          <p14:tracePt t="144978" x="5245100" y="3810000"/>
          <p14:tracePt t="144995" x="5264150" y="3810000"/>
          <p14:tracePt t="145012" x="5283200" y="3810000"/>
          <p14:tracePt t="145028" x="5295900" y="3810000"/>
          <p14:tracePt t="145045" x="5302250" y="3810000"/>
          <p14:tracePt t="145062" x="5308600" y="3810000"/>
          <p14:tracePt t="145224" x="5295900" y="3810000"/>
          <p14:tracePt t="145233" x="5264150" y="3810000"/>
          <p14:tracePt t="145241" x="5213350" y="3810000"/>
          <p14:tracePt t="145248" x="5092700" y="3810000"/>
          <p14:tracePt t="145262" x="4933950" y="3810000"/>
          <p14:tracePt t="145278" x="4756150" y="3810000"/>
          <p14:tracePt t="145295" x="4597400" y="3810000"/>
          <p14:tracePt t="145311" x="4425950" y="3810000"/>
          <p14:tracePt t="145329" x="4349750" y="3810000"/>
          <p14:tracePt t="145345" x="4267200" y="3810000"/>
          <p14:tracePt t="145362" x="4197350" y="3810000"/>
          <p14:tracePt t="145378" x="4127500" y="3810000"/>
          <p14:tracePt t="145395" x="4070350" y="3810000"/>
          <p14:tracePt t="145412" x="4032250" y="3810000"/>
          <p14:tracePt t="145429" x="4000500" y="3810000"/>
          <p14:tracePt t="145445" x="3968750" y="3803650"/>
          <p14:tracePt t="145462" x="3937000" y="3803650"/>
          <p14:tracePt t="145479" x="3917950" y="3797300"/>
          <p14:tracePt t="145495" x="3898900" y="3797300"/>
          <p14:tracePt t="145512" x="3860800" y="3797300"/>
          <p14:tracePt t="145529" x="3822700" y="3797300"/>
          <p14:tracePt t="145545" x="3784600" y="3797300"/>
          <p14:tracePt t="145562" x="3746500" y="3797300"/>
          <p14:tracePt t="145578" x="3714750" y="3797300"/>
          <p14:tracePt t="145595" x="3689350" y="3797300"/>
          <p14:tracePt t="145612" x="3663950" y="3797300"/>
          <p14:tracePt t="145629" x="3632200" y="3797300"/>
          <p14:tracePt t="145646" x="3613150" y="3797300"/>
          <p14:tracePt t="145663" x="3600450" y="3797300"/>
          <p14:tracePt t="145678" x="3575050" y="3797300"/>
          <p14:tracePt t="145695" x="3562350" y="3797300"/>
          <p14:tracePt t="145712" x="3543300" y="3797300"/>
          <p14:tracePt t="145729" x="3536950" y="3797300"/>
          <p14:tracePt t="145745" x="3524250" y="3797300"/>
          <p14:tracePt t="145762" x="3511550" y="3797300"/>
          <p14:tracePt t="145778" x="3492500" y="3797300"/>
          <p14:tracePt t="145795" x="3467100" y="3797300"/>
          <p14:tracePt t="145812" x="3454400" y="3797300"/>
          <p14:tracePt t="145828" x="3429000" y="3797300"/>
          <p14:tracePt t="145845" x="3416300" y="3797300"/>
          <p14:tracePt t="145861" x="3409950" y="3797300"/>
          <p14:tracePt t="145992" x="3422650" y="3803650"/>
          <p14:tracePt t="146000" x="3454400" y="3810000"/>
          <p14:tracePt t="146000" x="3479800" y="3810000"/>
          <p14:tracePt t="146016" x="3524250" y="3816350"/>
          <p14:tracePt t="146024" x="3568700" y="3822700"/>
          <p14:tracePt t="146032" x="3683000" y="3829050"/>
          <p14:tracePt t="146045" x="3822700" y="3841750"/>
          <p14:tracePt t="146062" x="3994150" y="3841750"/>
          <p14:tracePt t="146078" x="4165600" y="3848100"/>
          <p14:tracePt t="146095" x="4330700" y="3867150"/>
          <p14:tracePt t="146095" x="4483100" y="3879850"/>
          <p14:tracePt t="146113" x="4552950" y="3892550"/>
          <p14:tracePt t="146128" x="4775200" y="3898900"/>
          <p14:tracePt t="146145" x="4889500" y="3898900"/>
          <p14:tracePt t="146162" x="4997450" y="3898900"/>
          <p14:tracePt t="146179" x="5105400" y="3898900"/>
          <p14:tracePt t="146195" x="5194300" y="3898900"/>
          <p14:tracePt t="146212" x="5264150" y="3898900"/>
          <p14:tracePt t="146228" x="5321300" y="3892550"/>
          <p14:tracePt t="146245" x="5365750" y="3886200"/>
          <p14:tracePt t="146262" x="5391150" y="3879850"/>
          <p14:tracePt t="146279" x="5410200" y="3879850"/>
          <p14:tracePt t="146295" x="5429250" y="3879850"/>
          <p14:tracePt t="146312" x="5435600" y="3879850"/>
          <p14:tracePt t="146328" x="5441950" y="3873500"/>
          <p14:tracePt t="146524" x="5429250" y="3873500"/>
          <p14:tracePt t="146544" x="5403850" y="3873500"/>
          <p14:tracePt t="146555" x="5372100" y="3873500"/>
          <p14:tracePt t="146560" x="5283200" y="3873500"/>
          <p14:tracePt t="146578" x="5213350" y="3873500"/>
          <p14:tracePt t="146579" x="5080000" y="3873500"/>
          <p14:tracePt t="146595" x="4953000" y="3892550"/>
          <p14:tracePt t="146612" x="4845050" y="3911600"/>
          <p14:tracePt t="146628" x="4749800" y="3911600"/>
          <p14:tracePt t="146646" x="4667250" y="3911600"/>
          <p14:tracePt t="146662" x="4591050" y="3911600"/>
          <p14:tracePt t="146678" x="4502150" y="3911600"/>
          <p14:tracePt t="146695" x="4425950" y="3911600"/>
          <p14:tracePt t="146712" x="4368800" y="3911600"/>
          <p14:tracePt t="146729" x="4324350" y="3911600"/>
          <p14:tracePt t="146745" x="4286250" y="3911600"/>
          <p14:tracePt t="146762" x="4248150" y="3911600"/>
          <p14:tracePt t="146778" x="4203700" y="3911600"/>
          <p14:tracePt t="146795" x="4178300" y="3911600"/>
          <p14:tracePt t="146812" x="4140200" y="3911600"/>
          <p14:tracePt t="146828" x="4102100" y="3911600"/>
          <p14:tracePt t="146845" x="4076700" y="3911600"/>
          <p14:tracePt t="146862" x="4051300" y="3905250"/>
          <p14:tracePt t="146878" x="4013200" y="3905250"/>
          <p14:tracePt t="146895" x="3981450" y="3898900"/>
          <p14:tracePt t="146895" x="3962400" y="3898900"/>
          <p14:tracePt t="146913" x="3937000" y="3892550"/>
          <p14:tracePt t="146929" x="3905250" y="3886200"/>
          <p14:tracePt t="146945" x="3886200" y="3886200"/>
          <p14:tracePt t="146962" x="3873500" y="3879850"/>
          <p14:tracePt t="146978" x="3860800" y="3879850"/>
          <p14:tracePt t="146995" x="3848100" y="3879850"/>
          <p14:tracePt t="147011" x="3835400" y="3879850"/>
          <p14:tracePt t="147028" x="3829050" y="3879850"/>
          <p14:tracePt t="147045" x="3822700" y="3879850"/>
          <p14:tracePt t="147352" x="3816350" y="3879850"/>
          <p14:tracePt t="147377" x="3822700" y="3879850"/>
          <p14:tracePt t="147384" x="3835400" y="3873500"/>
          <p14:tracePt t="147392" x="3841750" y="3873500"/>
          <p14:tracePt t="147395" x="3854450" y="3873500"/>
          <p14:tracePt t="147411" x="3879850" y="3867150"/>
          <p14:tracePt t="147429" x="3892550" y="3867150"/>
          <p14:tracePt t="147445" x="3905250" y="3867150"/>
          <p14:tracePt t="147462" x="3917950" y="3867150"/>
          <p14:tracePt t="147536" x="3924300" y="3867150"/>
          <p14:tracePt t="147552" x="3930650" y="3867150"/>
          <p14:tracePt t="147561" x="3937000" y="3867150"/>
          <p14:tracePt t="147562" x="3975100" y="3867150"/>
          <p14:tracePt t="147578" x="4032250" y="3867150"/>
          <p14:tracePt t="147595" x="4102100" y="3867150"/>
          <p14:tracePt t="147611" x="4152900" y="3867150"/>
          <p14:tracePt t="147628" x="4210050" y="3867150"/>
          <p14:tracePt t="147645" x="4273550" y="3867150"/>
          <p14:tracePt t="147662" x="4311650" y="3867150"/>
          <p14:tracePt t="147678" x="4362450" y="3867150"/>
          <p14:tracePt t="147696" x="4413250" y="3860800"/>
          <p14:tracePt t="147711" x="4508500" y="3854450"/>
          <p14:tracePt t="147729" x="4578350" y="3854450"/>
          <p14:tracePt t="147745" x="4648200" y="3854450"/>
          <p14:tracePt t="147762" x="4718050" y="3854450"/>
          <p14:tracePt t="147778" x="4775200" y="3848100"/>
          <p14:tracePt t="147795" x="4819650" y="3848100"/>
          <p14:tracePt t="147811" x="4851400" y="3848100"/>
          <p14:tracePt t="147828" x="4876800" y="3848100"/>
          <p14:tracePt t="147845" x="4883150" y="3848100"/>
          <p14:tracePt t="147862" x="4889500" y="3848100"/>
          <p14:tracePt t="148136" x="4876800" y="3848100"/>
          <p14:tracePt t="148145" x="4857750" y="3848100"/>
          <p14:tracePt t="148152" x="4800600" y="3848100"/>
          <p14:tracePt t="148162" x="4730750" y="3848100"/>
          <p14:tracePt t="148178" x="4654550" y="3848100"/>
          <p14:tracePt t="148195" x="4584700" y="3848100"/>
          <p14:tracePt t="148211" x="4527550" y="3848100"/>
          <p14:tracePt t="148228" x="4495800" y="3848100"/>
          <p14:tracePt t="148245" x="4470400" y="3848100"/>
          <p14:tracePt t="148262" x="4457700" y="3848100"/>
          <p14:tracePt t="148278" x="4451350" y="3848100"/>
          <p14:tracePt t="148313" x="4438650" y="3848100"/>
          <p14:tracePt t="148344" x="4432300" y="3848100"/>
          <p14:tracePt t="148354" x="4425950" y="3848100"/>
          <p14:tracePt t="148354" x="4419600" y="3848100"/>
          <p14:tracePt t="148362" x="4413250" y="3848100"/>
          <p14:tracePt t="148378" x="4400550" y="3848100"/>
          <p14:tracePt t="148395" x="4394200" y="3848100"/>
          <p14:tracePt t="148411" x="4381500" y="3848100"/>
          <p14:tracePt t="148429" x="4368800" y="3848100"/>
          <p14:tracePt t="148445" x="4337050" y="3848100"/>
          <p14:tracePt t="148462" x="4324350" y="3854450"/>
          <p14:tracePt t="148478" x="4292600" y="3854450"/>
          <p14:tracePt t="148495" x="4267200" y="3860800"/>
          <p14:tracePt t="148511" x="4216400" y="3867150"/>
          <p14:tracePt t="148530" x="4197350" y="3867150"/>
          <p14:tracePt t="148545" x="4171950" y="3867150"/>
          <p14:tracePt t="148562" x="4159250" y="3867150"/>
          <p14:tracePt t="148578" x="4146550" y="3867150"/>
          <p14:tracePt t="148595" x="4133850" y="3873500"/>
          <p14:tracePt t="148611" x="4121150" y="3873500"/>
          <p14:tracePt t="148628" x="4108450" y="3873500"/>
          <p14:tracePt t="148645" x="4095750" y="3873500"/>
          <p14:tracePt t="148661" x="4089400" y="3873500"/>
          <p14:tracePt t="148678" x="4076700" y="3873500"/>
          <p14:tracePt t="148695" x="4064000" y="3873500"/>
          <p14:tracePt t="148711" x="4032250" y="3873500"/>
          <p14:tracePt t="148729" x="4013200" y="3873500"/>
          <p14:tracePt t="148745" x="3994150" y="3873500"/>
          <p14:tracePt t="148762" x="3968750" y="3873500"/>
          <p14:tracePt t="148778" x="3956050" y="3873500"/>
          <p14:tracePt t="148795" x="3943350" y="3873500"/>
          <p14:tracePt t="148811" x="3937000" y="3873500"/>
          <p14:tracePt t="148828" x="3930650" y="3873500"/>
          <p14:tracePt t="148846" x="3924300" y="3873500"/>
          <p14:tracePt t="148937" x="3911600" y="3873500"/>
          <p14:tracePt t="148945" x="3905250" y="3879850"/>
          <p14:tracePt t="148961" x="3898900" y="3879850"/>
          <p14:tracePt t="148962" x="3892550" y="3879850"/>
          <p14:tracePt t="148978" x="3873500" y="3879850"/>
          <p14:tracePt t="148995" x="3848100" y="3879850"/>
          <p14:tracePt t="149012" x="3803650" y="3879850"/>
          <p14:tracePt t="149028" x="3752850" y="3879850"/>
          <p14:tracePt t="149045" x="3708400" y="3879850"/>
          <p14:tracePt t="149061" x="3670300" y="3879850"/>
          <p14:tracePt t="149078" x="3638550" y="3879850"/>
          <p14:tracePt t="149095" x="3613150" y="3879850"/>
          <p14:tracePt t="149112" x="3594100" y="3879850"/>
          <p14:tracePt t="149152" x="3587750" y="3879850"/>
          <p14:tracePt t="150360" x="3581400" y="3879850"/>
          <p14:tracePt t="150371" x="3575050" y="3879850"/>
          <p14:tracePt t="150371" x="3568700" y="3879850"/>
          <p14:tracePt t="150378" x="3562350" y="3879850"/>
          <p14:tracePt t="150395" x="3556000" y="3879850"/>
          <p14:tracePt t="150411" x="3549650" y="3879850"/>
          <p14:tracePt t="150809" x="3556000" y="3879850"/>
          <p14:tracePt t="150816" x="3575050" y="3879850"/>
          <p14:tracePt t="150824" x="3594100" y="3879850"/>
          <p14:tracePt t="150828" x="3638550" y="3879850"/>
          <p14:tracePt t="150845" x="3708400" y="3879850"/>
          <p14:tracePt t="150862" x="3803650" y="3879850"/>
          <p14:tracePt t="150878" x="3898900" y="3879850"/>
          <p14:tracePt t="150895" x="4006850" y="3879850"/>
          <p14:tracePt t="150911" x="4171950" y="3879850"/>
          <p14:tracePt t="150929" x="4248150" y="3879850"/>
          <p14:tracePt t="150945" x="4324350" y="3879850"/>
          <p14:tracePt t="150962" x="4400550" y="3879850"/>
          <p14:tracePt t="150978" x="4457700" y="3879850"/>
          <p14:tracePt t="150995" x="4502150" y="3879850"/>
          <p14:tracePt t="151011" x="4552950" y="3886200"/>
          <p14:tracePt t="151028" x="4610100" y="3892550"/>
          <p14:tracePt t="151045" x="4654550" y="3898900"/>
          <p14:tracePt t="151062" x="4730750" y="3905250"/>
          <p14:tracePt t="151078" x="4806950" y="3911600"/>
          <p14:tracePt t="151095" x="4902200" y="3911600"/>
          <p14:tracePt t="151111" x="5067300" y="3911600"/>
          <p14:tracePt t="151129" x="5175250" y="3911600"/>
          <p14:tracePt t="151145" x="5251450" y="3911600"/>
          <p14:tracePt t="151162" x="5314950" y="3911600"/>
          <p14:tracePt t="151178" x="5353050" y="3911600"/>
          <p14:tracePt t="151195" x="5365750" y="3911600"/>
          <p14:tracePt t="151672" x="5372100" y="3911600"/>
          <p14:tracePt t="152384" x="5372100" y="3905250"/>
          <p14:tracePt t="152400" x="5372100" y="3898900"/>
          <p14:tracePt t="152415" x="5365750" y="3886200"/>
          <p14:tracePt t="152432" x="5359400" y="3886200"/>
          <p14:tracePt t="152448" x="5359400" y="3879850"/>
          <p14:tracePt t="153024" x="5346700" y="3873500"/>
          <p14:tracePt t="153032" x="5327650" y="3879850"/>
          <p14:tracePt t="153036" x="5302250" y="3905250"/>
          <p14:tracePt t="153045" x="5257800" y="3975100"/>
          <p14:tracePt t="153061" x="5226050" y="4013200"/>
          <p14:tracePt t="153078" x="5219700" y="4038600"/>
          <p14:tracePt t="153094" x="5207000" y="4057650"/>
          <p14:tracePt t="153111" x="5207000" y="4070350"/>
          <p14:tracePt t="153128" x="5207000" y="4083050"/>
          <p14:tracePt t="153145" x="5207000" y="4089400"/>
          <p14:tracePt t="153161" x="5200650" y="4102100"/>
          <p14:tracePt t="153178" x="5194300" y="4114800"/>
          <p14:tracePt t="153195" x="5187950" y="4127500"/>
          <p14:tracePt t="153211" x="5181600" y="4140200"/>
          <p14:tracePt t="153228" x="5175250" y="4152900"/>
          <p14:tracePt t="153245" x="5168900" y="4165600"/>
          <p14:tracePt t="153261" x="5149850" y="4184650"/>
          <p14:tracePt t="153296" x="5143500" y="4184650"/>
          <p14:tracePt t="153297" x="5124450" y="4197350"/>
          <p14:tracePt t="153312" x="5118100" y="4203700"/>
          <p14:tracePt t="153329" x="5086350" y="4210050"/>
          <p14:tracePt t="153345" x="5067300" y="4216400"/>
          <p14:tracePt t="153361" x="5041900" y="4216400"/>
          <p14:tracePt t="153378" x="5016500" y="4222750"/>
          <p14:tracePt t="153394" x="4984750" y="4229100"/>
          <p14:tracePt t="153411" x="4972050" y="4229100"/>
          <p14:tracePt t="153428" x="4959350" y="4229100"/>
          <p14:tracePt t="153445" x="4953000" y="4229100"/>
          <p14:tracePt t="153776" x="4965700" y="4229100"/>
          <p14:tracePt t="153784" x="4997450" y="4229100"/>
          <p14:tracePt t="153796" x="5041900" y="4229100"/>
          <p14:tracePt t="153797" x="5162550" y="4229100"/>
          <p14:tracePt t="153811" x="5334000" y="4229100"/>
          <p14:tracePt t="153828" x="5543550" y="4229100"/>
          <p14:tracePt t="153844" x="5759450" y="4229100"/>
          <p14:tracePt t="153862" x="5943600" y="4229100"/>
          <p14:tracePt t="153878" x="6096000" y="4229100"/>
          <p14:tracePt t="153895" x="6242050" y="4235450"/>
          <p14:tracePt t="153911" x="6419850" y="4235450"/>
          <p14:tracePt t="153944" x="6483350" y="4235450"/>
          <p14:tracePt t="153945" x="6546850" y="4235450"/>
          <p14:tracePt t="153961" x="6610350" y="4235450"/>
          <p14:tracePt t="153978" x="6635750" y="4235450"/>
          <p14:tracePt t="153995" x="6673850" y="4235450"/>
          <p14:tracePt t="154011" x="6686550" y="4235450"/>
          <p14:tracePt t="154028" x="6699250" y="4235450"/>
          <p14:tracePt t="154044" x="6711950" y="4235450"/>
          <p14:tracePt t="154061" x="6737350" y="4235450"/>
          <p14:tracePt t="154078" x="6775450" y="4235450"/>
          <p14:tracePt t="154095" x="6807200" y="4235450"/>
          <p14:tracePt t="154111" x="6851650" y="4229100"/>
          <p14:tracePt t="154129" x="6864350" y="4229100"/>
          <p14:tracePt t="154176" x="6870700" y="4229100"/>
          <p14:tracePt t="154192" x="6877050" y="4229100"/>
          <p14:tracePt t="154200" x="6883400" y="4229100"/>
          <p14:tracePt t="154208" x="6889750" y="4229100"/>
          <p14:tracePt t="154216" x="6896100" y="4222750"/>
          <p14:tracePt t="154228" x="6902450" y="4222750"/>
          <p14:tracePt t="154304" x="6908800" y="4222750"/>
          <p14:tracePt t="154887" x="0" y="0"/>
        </p14:tracePtLst>
        <p14:tracePtLst>
          <p14:tracePt t="159555" x="457200" y="4711700"/>
          <p14:tracePt t="159768" x="0" y="0"/>
        </p14:tracePtLst>
        <p14:tracePtLst>
          <p14:tracePt t="159936" x="457200" y="4711700"/>
          <p14:tracePt t="160809" x="457200" y="4718050"/>
          <p14:tracePt t="160817" x="450850" y="4718050"/>
          <p14:tracePt t="160822" x="450850" y="4724400"/>
          <p14:tracePt t="160829" x="450850" y="4730750"/>
          <p14:tracePt t="160845" x="450850" y="4743450"/>
          <p14:tracePt t="160862" x="450850" y="4749800"/>
          <p14:tracePt t="160878" x="450850" y="4756150"/>
          <p14:tracePt t="161016" x="450850" y="4762500"/>
          <p14:tracePt t="162129" x="457200" y="4781550"/>
          <p14:tracePt t="162138" x="463550" y="4787900"/>
          <p14:tracePt t="162145" x="463550" y="4794250"/>
          <p14:tracePt t="162146" x="469900" y="4800600"/>
          <p14:tracePt t="162162" x="482600" y="4806950"/>
          <p14:tracePt t="162179" x="482600" y="4813300"/>
          <p14:tracePt t="162224" x="488950" y="4813300"/>
          <p14:tracePt t="163120" x="495300" y="4813300"/>
          <p14:tracePt t="163128" x="508000" y="4787900"/>
          <p14:tracePt t="163152" x="514350" y="4775200"/>
          <p14:tracePt t="163171" x="514350" y="4768850"/>
          <p14:tracePt t="163178" x="514350" y="4762500"/>
          <p14:tracePt t="165240" x="514350" y="4756150"/>
          <p14:tracePt t="172208" x="622300" y="4749800"/>
          <p14:tracePt t="172216" x="876300" y="4756150"/>
          <p14:tracePt t="172224" x="958850" y="4768850"/>
          <p14:tracePt t="172232" x="1390650" y="4832350"/>
          <p14:tracePt t="172245" x="1955800" y="4914900"/>
          <p14:tracePt t="172261" x="2413000" y="4984750"/>
          <p14:tracePt t="172278" x="2787650" y="5035550"/>
          <p14:tracePt t="172294" x="3086100" y="5073650"/>
          <p14:tracePt t="172312" x="3238500" y="5099050"/>
          <p14:tracePt t="172328" x="3378200" y="5105400"/>
          <p14:tracePt t="172345" x="3498850" y="5105400"/>
          <p14:tracePt t="172361" x="3600450" y="5105400"/>
          <p14:tracePt t="172378" x="3708400" y="5105400"/>
          <p14:tracePt t="172394" x="3803650" y="5105400"/>
          <p14:tracePt t="172411" x="3879850" y="5105400"/>
          <p14:tracePt t="172428" x="3949700" y="5105400"/>
          <p14:tracePt t="172445" x="4006850" y="5105400"/>
          <p14:tracePt t="172461" x="4051300" y="5105400"/>
          <p14:tracePt t="172478" x="4089400" y="5099050"/>
          <p14:tracePt t="172494" x="4133850" y="5092700"/>
          <p14:tracePt t="172494" x="4146550" y="5092700"/>
          <p14:tracePt t="172512" x="4178300" y="5086350"/>
          <p14:tracePt t="172528" x="4191000" y="5086350"/>
          <p14:tracePt t="172545" x="4203700" y="5080000"/>
          <p14:tracePt t="172561" x="4210050" y="5073650"/>
          <p14:tracePt t="172648" x="4191000" y="5073650"/>
          <p14:tracePt t="172656" x="4108450" y="5060950"/>
          <p14:tracePt t="172664" x="4025900" y="5054600"/>
          <p14:tracePt t="172678" x="3898900" y="5041900"/>
          <p14:tracePt t="172678" x="3594100" y="5016500"/>
          <p14:tracePt t="172695" x="3136900" y="4997450"/>
          <p14:tracePt t="172713" x="2940050" y="4997450"/>
          <p14:tracePt t="172729" x="2781300" y="4991100"/>
          <p14:tracePt t="172745" x="2641600" y="4972050"/>
          <p14:tracePt t="172761" x="2559050" y="4959350"/>
          <p14:tracePt t="172778" x="2508250" y="4953000"/>
          <p14:tracePt t="172794" x="2470150" y="4953000"/>
          <p14:tracePt t="172811" x="2444750" y="4946650"/>
          <p14:tracePt t="172828" x="2432050" y="4946650"/>
          <p14:tracePt t="173088" x="2451100" y="4946650"/>
          <p14:tracePt t="173096" x="2520950" y="4946650"/>
          <p14:tracePt t="173112" x="2552700" y="4946650"/>
          <p14:tracePt t="173113" x="2654300" y="4946650"/>
          <p14:tracePt t="173128" x="2774950" y="4946650"/>
          <p14:tracePt t="173144" x="2870200" y="4946650"/>
          <p14:tracePt t="173161" x="2952750" y="4946650"/>
          <p14:tracePt t="173178" x="2997200" y="4940300"/>
          <p14:tracePt t="173194" x="3035300" y="4927600"/>
          <p14:tracePt t="173211" x="3067050" y="4927600"/>
          <p14:tracePt t="173228" x="3086100" y="4927600"/>
          <p14:tracePt t="173245" x="3086100" y="4921250"/>
          <p14:tracePt t="173261" x="3092450" y="4921250"/>
          <p14:tracePt t="173504" x="3086100" y="4921250"/>
          <p14:tracePt t="173512" x="3067050" y="4921250"/>
          <p14:tracePt t="173520" x="3022600" y="4921250"/>
          <p14:tracePt t="173528" x="2984500" y="4921250"/>
          <p14:tracePt t="173545" x="2971800" y="4921250"/>
          <p14:tracePt t="173561" x="2959100" y="4921250"/>
          <p14:tracePt t="173578" x="2952750" y="4921250"/>
          <p14:tracePt t="173752" x="2927350" y="4921250"/>
          <p14:tracePt t="173761" x="2914650" y="4914900"/>
          <p14:tracePt t="173761" x="2901950" y="4914900"/>
          <p14:tracePt t="173778" x="2876550" y="4914900"/>
          <p14:tracePt t="173795" x="2857500" y="4914900"/>
          <p14:tracePt t="173811" x="2838450" y="4914900"/>
          <p14:tracePt t="173828" x="2832100" y="4914900"/>
          <p14:tracePt t="173844" x="2825750" y="4914900"/>
          <p14:tracePt t="174192" x="2825750" y="4908550"/>
          <p14:tracePt t="174200" x="2832100" y="4908550"/>
          <p14:tracePt t="174208" x="2838450" y="4908550"/>
          <p14:tracePt t="174216" x="2857500" y="4908550"/>
          <p14:tracePt t="174228" x="2870200" y="4902200"/>
          <p14:tracePt t="174244" x="2876550" y="4902200"/>
          <p14:tracePt t="174261" x="2882900" y="4902200"/>
          <p14:tracePt t="174296" x="2889250" y="4902200"/>
          <p14:tracePt t="174349" x="2895600" y="4902200"/>
          <p14:tracePt t="174367" x="2901950" y="4902200"/>
          <p14:tracePt t="175040" x="2908300" y="4902200"/>
          <p14:tracePt t="175064" x="2908300" y="4908550"/>
          <p14:tracePt t="175080" x="2908300" y="4914900"/>
          <p14:tracePt t="175368" x="2908300" y="4927600"/>
          <p14:tracePt t="175384" x="2901950" y="4933950"/>
          <p14:tracePt t="175403" x="2895600" y="4933950"/>
          <p14:tracePt t="175415" x="2882900" y="4940300"/>
          <p14:tracePt t="175432" x="2870200" y="4946650"/>
          <p14:tracePt t="175447" x="2863850" y="4946650"/>
          <p14:tracePt t="175448" x="2857500" y="4946650"/>
          <p14:tracePt t="175461" x="2851150" y="4953000"/>
          <p14:tracePt t="175824" x="2857500" y="4953000"/>
          <p14:tracePt t="175848" x="2863850" y="4953000"/>
          <p14:tracePt t="175872" x="2870200" y="4953000"/>
          <p14:tracePt t="175880" x="2876550" y="4953000"/>
          <p14:tracePt t="176271" x="0" y="0"/>
        </p14:tracePtLst>
        <p14:tracePtLst>
          <p14:tracePt t="188518" x="2813050" y="5346700"/>
          <p14:tracePt t="188768" x="2825750" y="5346700"/>
          <p14:tracePt t="188776" x="2857500" y="5346700"/>
          <p14:tracePt t="188784" x="2895600" y="5346700"/>
          <p14:tracePt t="188800" x="2959100" y="5346700"/>
          <p14:tracePt t="188816" x="3028950" y="5346700"/>
          <p14:tracePt t="188832" x="3105150" y="5346700"/>
          <p14:tracePt t="188848" x="3162300" y="5346700"/>
          <p14:tracePt t="188864" x="3213100" y="5346700"/>
          <p14:tracePt t="188880" x="3238500" y="5346700"/>
          <p14:tracePt t="188896" x="3251200" y="5346700"/>
          <p14:tracePt t="189208" x="3257550" y="5346700"/>
          <p14:tracePt t="189216" x="3289300" y="5346700"/>
          <p14:tracePt t="189224" x="3327400" y="5346700"/>
          <p14:tracePt t="189228" x="3416300" y="5334000"/>
          <p14:tracePt t="189244" x="3536950" y="5314950"/>
          <p14:tracePt t="189261" x="3644900" y="5314950"/>
          <p14:tracePt t="189278" x="3746500" y="5314950"/>
          <p14:tracePt t="189294" x="3835400" y="5314950"/>
          <p14:tracePt t="189310" x="3930650" y="5314950"/>
          <p14:tracePt t="189328" x="3975100" y="5314950"/>
          <p14:tracePt t="189345" x="4019550" y="5314950"/>
          <p14:tracePt t="189362" x="4051300" y="5314950"/>
          <p14:tracePt t="189378" x="4089400" y="5314950"/>
          <p14:tracePt t="189395" x="4127500" y="5314950"/>
          <p14:tracePt t="189411" x="4171950" y="5314950"/>
          <p14:tracePt t="189428" x="4210050" y="5314950"/>
          <p14:tracePt t="189445" x="4248150" y="5314950"/>
          <p14:tracePt t="189462" x="4286250" y="5314950"/>
          <p14:tracePt t="189478" x="4311650" y="5314950"/>
          <p14:tracePt t="189495" x="4356100" y="5314950"/>
          <p14:tracePt t="189512" x="4368800" y="5314950"/>
          <p14:tracePt t="189528" x="4387850" y="5314950"/>
          <p14:tracePt t="189545" x="4394200" y="5314950"/>
          <p14:tracePt t="189561" x="4400550" y="5308600"/>
          <p14:tracePt t="189632" x="4406900" y="5308600"/>
          <p14:tracePt t="189640" x="4413250" y="5308600"/>
          <p14:tracePt t="189647" x="4419600" y="5308600"/>
          <p14:tracePt t="189661" x="4425950" y="5308600"/>
          <p14:tracePt t="189662" x="4451350" y="5308600"/>
          <p14:tracePt t="189678" x="4476750" y="5308600"/>
          <p14:tracePt t="189695" x="4540250" y="5308600"/>
          <p14:tracePt t="189712" x="4603750" y="5308600"/>
          <p14:tracePt t="189728" x="4667250" y="5308600"/>
          <p14:tracePt t="189744" x="4737100" y="5308600"/>
          <p14:tracePt t="189761" x="4806950" y="5308600"/>
          <p14:tracePt t="189778" x="4889500" y="5308600"/>
          <p14:tracePt t="189795" x="4959350" y="5308600"/>
          <p14:tracePt t="189811" x="5029200" y="5308600"/>
          <p14:tracePt t="189828" x="5105400" y="5308600"/>
          <p14:tracePt t="189844" x="5168900" y="5308600"/>
          <p14:tracePt t="189861" x="5232400" y="5308600"/>
          <p14:tracePt t="189878" x="5283200" y="5308600"/>
          <p14:tracePt t="189895" x="5340350" y="5308600"/>
          <p14:tracePt t="189912" x="5410200" y="5308600"/>
          <p14:tracePt t="189928" x="5467350" y="5308600"/>
          <p14:tracePt t="189945" x="5511800" y="5308600"/>
          <p14:tracePt t="189961" x="5556250" y="5308600"/>
          <p14:tracePt t="189978" x="5588000" y="5308600"/>
          <p14:tracePt t="189995" x="5619750" y="5308600"/>
          <p14:tracePt t="190011" x="5651500" y="5308600"/>
          <p14:tracePt t="190029" x="5676900" y="5308600"/>
          <p14:tracePt t="190044" x="5702300" y="5308600"/>
          <p14:tracePt t="190061" x="5715000" y="5308600"/>
          <p14:tracePt t="190078" x="5721350" y="5308600"/>
          <p14:tracePt t="190078" x="5727700" y="5308600"/>
          <p14:tracePt t="190235" x="5734050" y="5314950"/>
          <p14:tracePt t="190472" x="5746750" y="5314950"/>
          <p14:tracePt t="190479" x="5803900" y="5314950"/>
          <p14:tracePt t="190495" x="5949950" y="5314950"/>
          <p14:tracePt t="190497" x="6140450" y="5314950"/>
          <p14:tracePt t="190512" x="6343650" y="5314950"/>
          <p14:tracePt t="190528" x="6540500" y="5314950"/>
          <p14:tracePt t="190545" x="6686550" y="5314950"/>
          <p14:tracePt t="190561" x="6800850" y="5314950"/>
          <p14:tracePt t="190578" x="6883400" y="5314950"/>
          <p14:tracePt t="190594" x="6934200" y="5314950"/>
          <p14:tracePt t="190612" x="6985000" y="5302250"/>
          <p14:tracePt t="190628" x="7016750" y="5295900"/>
          <p14:tracePt t="190645" x="7054850" y="5283200"/>
          <p14:tracePt t="190661" x="7073900" y="5283200"/>
          <p14:tracePt t="190678" x="7099300" y="5276850"/>
          <p14:tracePt t="190694" x="7137400" y="5270500"/>
          <p14:tracePt t="190712" x="7162800" y="5264150"/>
          <p14:tracePt t="190728" x="7188200" y="5257800"/>
          <p14:tracePt t="190745" x="7219950" y="5245100"/>
          <p14:tracePt t="190761" x="7245350" y="5238750"/>
          <p14:tracePt t="190778" x="7258050" y="5238750"/>
          <p14:tracePt t="190794" x="7283450" y="5232400"/>
          <p14:tracePt t="190811" x="7302500" y="5226050"/>
          <p14:tracePt t="190828" x="7321550" y="5219700"/>
          <p14:tracePt t="190845" x="7346950" y="5219700"/>
          <p14:tracePt t="190861" x="7378700" y="5213350"/>
          <p14:tracePt t="190878" x="7397750" y="5213350"/>
          <p14:tracePt t="190894" x="7410450" y="5207000"/>
          <p14:tracePt t="191000" x="7397750" y="5207000"/>
          <p14:tracePt t="191008" x="7366000" y="5207000"/>
          <p14:tracePt t="191016" x="7302500" y="5213350"/>
          <p14:tracePt t="191023" x="7232650" y="5226050"/>
          <p14:tracePt t="191031" x="6934200" y="5270500"/>
          <p14:tracePt t="191044" x="6489700" y="5334000"/>
          <p14:tracePt t="191061" x="5911850" y="5397500"/>
          <p14:tracePt t="191078" x="5213350" y="5461000"/>
          <p14:tracePt t="191094" x="4286250" y="5505450"/>
          <p14:tracePt t="191112" x="3854450" y="5537200"/>
          <p14:tracePt t="191128" x="3543300" y="5549900"/>
          <p14:tracePt t="191145" x="3378200" y="5562600"/>
          <p14:tracePt t="191161" x="3270250" y="5562600"/>
          <p14:tracePt t="191178" x="3155950" y="5568950"/>
          <p14:tracePt t="191194" x="3073400" y="5581650"/>
          <p14:tracePt t="191211" x="2984500" y="5588000"/>
          <p14:tracePt t="191228" x="2901950" y="5600700"/>
          <p14:tracePt t="191246" x="2838450" y="5613400"/>
          <p14:tracePt t="191261" x="2794000" y="5619750"/>
          <p14:tracePt t="191278" x="2743200" y="5619750"/>
          <p14:tracePt t="191295" x="2686050" y="5626100"/>
          <p14:tracePt t="191312" x="2635250" y="5632450"/>
          <p14:tracePt t="191328" x="2571750" y="5632450"/>
          <p14:tracePt t="191345" x="2527300" y="5632450"/>
          <p14:tracePt t="191361" x="2482850" y="5632450"/>
          <p14:tracePt t="191378" x="2451100" y="5632450"/>
          <p14:tracePt t="191394" x="2419350" y="5632450"/>
          <p14:tracePt t="191411" x="2387600" y="5638800"/>
          <p14:tracePt t="191428" x="2336800" y="5638800"/>
          <p14:tracePt t="191445" x="2292350" y="5638800"/>
          <p14:tracePt t="191461" x="2260600" y="5638800"/>
          <p14:tracePt t="191478" x="2222500" y="5638800"/>
          <p14:tracePt t="191494" x="2152650" y="5638800"/>
          <p14:tracePt t="191512" x="2095500" y="5638800"/>
          <p14:tracePt t="191528" x="2025650" y="5638800"/>
          <p14:tracePt t="191545" x="1962150" y="5638800"/>
          <p14:tracePt t="191561" x="1911350" y="5638800"/>
          <p14:tracePt t="191578" x="1847850" y="5638800"/>
          <p14:tracePt t="191594" x="1809750" y="5638800"/>
          <p14:tracePt t="191612" x="1784350" y="5638800"/>
          <p14:tracePt t="191628" x="1765300" y="5638800"/>
          <p14:tracePt t="191645" x="1752600" y="5638800"/>
          <p14:tracePt t="191661" x="1746250" y="5638800"/>
          <p14:tracePt t="191678" x="1739900" y="5645150"/>
          <p14:tracePt t="191775" x="1746250" y="5645150"/>
          <p14:tracePt t="191783" x="1765300" y="5645150"/>
          <p14:tracePt t="191794" x="1784350" y="5645150"/>
          <p14:tracePt t="191798" x="1841500" y="5645150"/>
          <p14:tracePt t="191811" x="1924050" y="5645150"/>
          <p14:tracePt t="191828" x="2019300" y="5645150"/>
          <p14:tracePt t="191845" x="2101850" y="5645150"/>
          <p14:tracePt t="191861" x="2190750" y="5645150"/>
          <p14:tracePt t="191878" x="2279650" y="5645150"/>
          <p14:tracePt t="191894" x="2400300" y="5645150"/>
          <p14:tracePt t="191912" x="2489200" y="5645150"/>
          <p14:tracePt t="191928" x="2559050" y="5645150"/>
          <p14:tracePt t="191944" x="2622550" y="5645150"/>
          <p14:tracePt t="191961" x="2673350" y="5645150"/>
          <p14:tracePt t="191978" x="2730500" y="5645150"/>
          <p14:tracePt t="191994" x="2774950" y="5645150"/>
          <p14:tracePt t="192012" x="2819400" y="5645150"/>
          <p14:tracePt t="192028" x="2857500" y="5645150"/>
          <p14:tracePt t="192045" x="2889250" y="5645150"/>
          <p14:tracePt t="192061" x="2901950" y="5645150"/>
          <p14:tracePt t="192078" x="2921000" y="5645150"/>
          <p14:tracePt t="192094" x="2933700" y="5645150"/>
          <p14:tracePt t="192144" x="2940050" y="5645150"/>
          <p14:tracePt t="192303" x="2946400" y="5645150"/>
          <p14:tracePt t="192312" x="2959100" y="5645150"/>
          <p14:tracePt t="192336" x="2965450" y="5645150"/>
          <p14:tracePt t="192343" x="2984500" y="5645150"/>
          <p14:tracePt t="192343" x="2990850" y="5645150"/>
          <p14:tracePt t="192360" x="3003550" y="5645150"/>
          <p14:tracePt t="192377" x="3016250" y="5645150"/>
          <p14:tracePt t="192378" x="3048000" y="5645150"/>
          <p14:tracePt t="192394" x="3079750" y="5645150"/>
          <p14:tracePt t="192411" x="3105150" y="5645150"/>
          <p14:tracePt t="192428" x="3130550" y="5645150"/>
          <p14:tracePt t="192444" x="3155950" y="5645150"/>
          <p14:tracePt t="192461" x="3175000" y="5645150"/>
          <p14:tracePt t="192478" x="3187700" y="5645150"/>
          <p14:tracePt t="192495" x="3194050" y="5645150"/>
          <p14:tracePt t="193200" x="3181350" y="5645150"/>
          <p14:tracePt t="193207" x="3162300" y="5657850"/>
          <p14:tracePt t="193210" x="3130550" y="5670550"/>
          <p14:tracePt t="193229" x="3098800" y="5670550"/>
          <p14:tracePt t="193244" x="3073400" y="5676900"/>
          <p14:tracePt t="193261" x="3060700" y="5683250"/>
          <p14:tracePt t="193279" x="3048000" y="5683250"/>
          <p14:tracePt t="193295" x="3028950" y="5689600"/>
          <p14:tracePt t="193335" x="3022600" y="5689600"/>
          <p14:tracePt t="193354" x="3016250" y="5689600"/>
          <p14:tracePt t="193375" x="3009900" y="5689600"/>
          <p14:tracePt t="193391" x="3003550" y="5689600"/>
          <p14:tracePt t="193407" x="3003550" y="5695950"/>
          <p14:tracePt t="193447" x="2997200" y="5695950"/>
          <p14:tracePt t="193464" x="2990850" y="5695950"/>
          <p14:tracePt t="193472" x="2984500" y="5695950"/>
          <p14:tracePt t="193488" x="2978150" y="5695950"/>
          <p14:tracePt t="193496" x="2965450" y="5695950"/>
          <p14:tracePt t="193497" x="2940050" y="5695950"/>
          <p14:tracePt t="193513" x="2908300" y="5695950"/>
          <p14:tracePt t="193529" x="2851150" y="5695950"/>
          <p14:tracePt t="193545" x="2806700" y="5695950"/>
          <p14:tracePt t="193562" x="2743200" y="5695950"/>
          <p14:tracePt t="193579" x="2692400" y="5695950"/>
          <p14:tracePt t="193595" x="2641600" y="5695950"/>
          <p14:tracePt t="193612" x="2578100" y="5695950"/>
          <p14:tracePt t="193629" x="2540000" y="5695950"/>
          <p14:tracePt t="193645" x="2495550" y="5695950"/>
          <p14:tracePt t="193663" x="2476500" y="5695950"/>
          <p14:tracePt t="193679" x="2463800" y="5695950"/>
          <p14:tracePt t="193696" x="2451100" y="5695950"/>
          <p14:tracePt t="193714" x="2438400" y="5695950"/>
          <p14:tracePt t="193729" x="2419350" y="5695950"/>
          <p14:tracePt t="193746" x="2381250" y="5695950"/>
          <p14:tracePt t="193762" x="2336800" y="5695950"/>
          <p14:tracePt t="193779" x="2286000" y="5695950"/>
          <p14:tracePt t="193795" x="2241550" y="5695950"/>
          <p14:tracePt t="193813" x="2203450" y="5695950"/>
          <p14:tracePt t="193829" x="2190750" y="5695950"/>
          <p14:tracePt t="193845" x="2178050" y="5695950"/>
          <p14:tracePt t="193977" x="2190750" y="5695950"/>
          <p14:tracePt t="193987" x="2222500" y="5695950"/>
          <p14:tracePt t="193988" x="2266950" y="5695950"/>
          <p14:tracePt t="193995" x="2406650" y="5695950"/>
          <p14:tracePt t="194012" x="2571750" y="5695950"/>
          <p14:tracePt t="194028" x="2749550" y="5695950"/>
          <p14:tracePt t="194045" x="2921000" y="5695950"/>
          <p14:tracePt t="194062" x="3092450" y="5695950"/>
          <p14:tracePt t="194079" x="3251200" y="5695950"/>
          <p14:tracePt t="194095" x="3397250" y="5695950"/>
          <p14:tracePt t="194113" x="3435350" y="5695950"/>
          <p14:tracePt t="194129" x="3473450" y="5695950"/>
          <p14:tracePt t="194146" x="3479800" y="5695950"/>
          <p14:tracePt t="194162" x="3486150" y="5695950"/>
          <p14:tracePt t="194465" x="3479800" y="5695950"/>
          <p14:tracePt t="194465" x="3460750" y="5695950"/>
          <p14:tracePt t="194480" x="3441700" y="5702300"/>
          <p14:tracePt t="194488" x="3397250" y="5708650"/>
          <p14:tracePt t="194496" x="3295650" y="5721350"/>
          <p14:tracePt t="194505" x="3206750" y="5734050"/>
          <p14:tracePt t="194513" x="3035300" y="5753100"/>
          <p14:tracePt t="194529" x="2882900" y="5759450"/>
          <p14:tracePt t="194546" x="2749550" y="5759450"/>
          <p14:tracePt t="194562" x="2616200" y="5759450"/>
          <p14:tracePt t="194579" x="2527300" y="5759450"/>
          <p14:tracePt t="194595" x="2457450" y="5759450"/>
          <p14:tracePt t="194612" x="2438400" y="5759450"/>
          <p14:tracePt t="194629" x="2425700" y="5759450"/>
          <p14:tracePt t="19520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Biomechanical </a:t>
            </a:r>
            <a:r>
              <a:rPr lang="en-US" dirty="0" smtClean="0"/>
              <a:t>Design Guidance</a:t>
            </a:r>
            <a:endParaRPr lang="en-US" dirty="0"/>
          </a:p>
        </p:txBody>
      </p:sp>
      <p:sp>
        <p:nvSpPr>
          <p:cNvPr id="3" name="Content Placeholder 2"/>
          <p:cNvSpPr>
            <a:spLocks noGrp="1"/>
          </p:cNvSpPr>
          <p:nvPr>
            <p:ph sz="quarter" idx="1"/>
          </p:nvPr>
        </p:nvSpPr>
        <p:spPr>
          <a:xfrm>
            <a:off x="612648" y="1600200"/>
            <a:ext cx="8302752" cy="4495800"/>
          </a:xfrm>
        </p:spPr>
        <p:txBody>
          <a:bodyPr>
            <a:normAutofit/>
          </a:bodyPr>
          <a:lstStyle/>
          <a:p>
            <a:r>
              <a:rPr lang="en-US" dirty="0"/>
              <a:t>Body </a:t>
            </a:r>
            <a:r>
              <a:rPr lang="en-US" dirty="0" smtClean="0"/>
              <a:t>posture</a:t>
            </a:r>
          </a:p>
          <a:p>
            <a:pPr lvl="1"/>
            <a:r>
              <a:rPr lang="en-US" dirty="0" smtClean="0"/>
              <a:t>Determine </a:t>
            </a:r>
            <a:r>
              <a:rPr lang="en-US" dirty="0"/>
              <a:t>which body part is most relevant to the task, most often used, or most prone to loading </a:t>
            </a:r>
            <a:r>
              <a:rPr lang="en-US" dirty="0" smtClean="0"/>
              <a:t>or potential injury</a:t>
            </a:r>
            <a:endParaRPr lang="en-US" dirty="0"/>
          </a:p>
          <a:p>
            <a:pPr lvl="1"/>
            <a:r>
              <a:rPr lang="en-US" dirty="0" smtClean="0"/>
              <a:t>Focus </a:t>
            </a:r>
            <a:r>
              <a:rPr lang="en-US" dirty="0"/>
              <a:t>device design on proper positioning of that joint or body </a:t>
            </a:r>
            <a:r>
              <a:rPr lang="en-US" dirty="0" smtClean="0"/>
              <a:t>segment</a:t>
            </a:r>
          </a:p>
          <a:p>
            <a:r>
              <a:rPr lang="en-US" dirty="0" smtClean="0"/>
              <a:t>Endurance</a:t>
            </a:r>
          </a:p>
          <a:p>
            <a:pPr lvl="1"/>
            <a:r>
              <a:rPr lang="en-US" dirty="0" smtClean="0"/>
              <a:t>Muscular endurance is a function </a:t>
            </a:r>
            <a:r>
              <a:rPr lang="en-US" dirty="0"/>
              <a:t>of the amount </a:t>
            </a:r>
            <a:r>
              <a:rPr lang="en-US" dirty="0" smtClean="0"/>
              <a:t>of strength </a:t>
            </a:r>
            <a:r>
              <a:rPr lang="en-US" dirty="0"/>
              <a:t>exerted by a muscle or group of </a:t>
            </a:r>
            <a:r>
              <a:rPr lang="en-US" dirty="0" smtClean="0"/>
              <a:t>muscles</a:t>
            </a:r>
          </a:p>
          <a:p>
            <a:r>
              <a:rPr lang="en-US" dirty="0" smtClean="0"/>
              <a:t>Repetitive motions</a:t>
            </a:r>
          </a:p>
          <a:p>
            <a:pPr lvl="1"/>
            <a:r>
              <a:rPr lang="en-US" dirty="0"/>
              <a:t>Repeated use of the same body part to </a:t>
            </a:r>
            <a:endParaRPr lang="en-US" dirty="0" smtClean="0"/>
          </a:p>
          <a:p>
            <a:pPr marL="365760" lvl="1" indent="0">
              <a:buNone/>
            </a:pPr>
            <a:r>
              <a:rPr lang="en-US" dirty="0" smtClean="0"/>
              <a:t>perform </a:t>
            </a:r>
            <a:r>
              <a:rPr lang="en-US" dirty="0"/>
              <a:t>a task is known to increase the risk </a:t>
            </a:r>
            <a:endParaRPr lang="en-US" dirty="0" smtClean="0"/>
          </a:p>
          <a:p>
            <a:pPr marL="365760" lvl="1" indent="0">
              <a:buNone/>
            </a:pPr>
            <a:r>
              <a:rPr lang="en-US" dirty="0" smtClean="0"/>
              <a:t>of </a:t>
            </a:r>
            <a:r>
              <a:rPr lang="en-US" dirty="0"/>
              <a:t>musculoskeletal injury</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8913" y="3962400"/>
            <a:ext cx="344769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7160461"/>
      </p:ext>
    </p:extLst>
  </p:cSld>
  <p:clrMapOvr>
    <a:masterClrMapping/>
  </p:clrMapOvr>
  <mc:AlternateContent xmlns:mc="http://schemas.openxmlformats.org/markup-compatibility/2006">
    <mc:Choice xmlns:p14="http://schemas.microsoft.com/office/powerpoint/2010/main" Requires="p14">
      <p:transition spd="slow" p14:dur="2000" advTm="281428"/>
    </mc:Choice>
    <mc:Fallback>
      <p:transition spd="slow" advTm="28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9966" x="2076450" y="1892300"/>
          <p14:tracePt t="10216" x="2089150" y="1898650"/>
          <p14:tracePt t="10224" x="2139950" y="1917700"/>
          <p14:tracePt t="10232" x="2184400" y="1930400"/>
          <p14:tracePt t="10235" x="2305050" y="1962150"/>
          <p14:tracePt t="10252" x="2438400" y="1981200"/>
          <p14:tracePt t="10268" x="2584450" y="1993900"/>
          <p14:tracePt t="10285" x="2749550" y="2000250"/>
          <p14:tracePt t="10302" x="2882900" y="2000250"/>
          <p14:tracePt t="10318" x="2997200" y="2000250"/>
          <p14:tracePt t="10335" x="3086100" y="2000250"/>
          <p14:tracePt t="10352" x="3155950" y="1993900"/>
          <p14:tracePt t="10369" x="3181350" y="1981200"/>
          <p14:tracePt t="10385" x="3187700" y="1981200"/>
          <p14:tracePt t="10584" x="3194050" y="1981200"/>
          <p14:tracePt t="10608" x="3194050" y="1974850"/>
          <p14:tracePt t="10616" x="3194050" y="1968500"/>
          <p14:tracePt t="10630" x="3194050" y="1962150"/>
          <p14:tracePt t="10635" x="3194050" y="1949450"/>
          <p14:tracePt t="10673" x="3194050" y="1943100"/>
          <p14:tracePt t="10673" x="3187700" y="1936750"/>
          <p14:tracePt t="10685" x="3187700" y="1930400"/>
          <p14:tracePt t="10701" x="3181350" y="1924050"/>
          <p14:tracePt t="10718" x="3168650" y="1924050"/>
          <p14:tracePt t="10735" x="3162300" y="1917700"/>
          <p14:tracePt t="10752" x="3143250" y="1898650"/>
          <p14:tracePt t="10769" x="3130550" y="1892300"/>
          <p14:tracePt t="10785" x="3111500" y="1885950"/>
          <p14:tracePt t="10802" x="3105150" y="1879600"/>
          <p14:tracePt t="10818" x="3092450" y="1873250"/>
          <p14:tracePt t="10835" x="3086100" y="1873250"/>
          <p14:tracePt t="10852" x="3079750" y="1873250"/>
          <p14:tracePt t="10888" x="3073400" y="1873250"/>
          <p14:tracePt t="10936" x="3067050" y="1873250"/>
          <p14:tracePt t="10952" x="3060700" y="1873250"/>
          <p14:tracePt t="10984" x="3054350" y="1873250"/>
          <p14:tracePt t="11008" x="3048000" y="1873250"/>
          <p14:tracePt t="11016" x="3041650" y="1873250"/>
          <p14:tracePt t="11023" x="3035300" y="1873250"/>
          <p14:tracePt t="11035" x="3016250" y="1879600"/>
          <p14:tracePt t="11051" x="2990850" y="1879600"/>
          <p14:tracePt t="11068" x="2971800" y="1885950"/>
          <p14:tracePt t="11085" x="2946400" y="1885950"/>
          <p14:tracePt t="11102" x="2940050" y="1885950"/>
          <p14:tracePt t="11401" x="2921000" y="1885950"/>
          <p14:tracePt t="11408" x="2882900" y="1885950"/>
          <p14:tracePt t="11416" x="2806700" y="1847850"/>
          <p14:tracePt t="11435" x="2787650" y="1835150"/>
          <p14:tracePt t="11436" x="2743200" y="1809750"/>
          <p14:tracePt t="11451" x="2736850" y="1809750"/>
          <p14:tracePt t="11745" x="2743200" y="1816100"/>
          <p14:tracePt t="11753" x="2749550" y="1822450"/>
          <p14:tracePt t="11768" x="2762250" y="1835150"/>
          <p14:tracePt t="11769" x="2781300" y="1847850"/>
          <p14:tracePt t="11785" x="2794000" y="1866900"/>
          <p14:tracePt t="11801" x="2800350" y="1873250"/>
          <p14:tracePt t="11840" x="2806700" y="1879600"/>
          <p14:tracePt t="11936" x="2813050" y="1879600"/>
          <p14:tracePt t="11960" x="2819400" y="1879600"/>
          <p14:tracePt t="12416" x="2825750" y="1879600"/>
          <p14:tracePt t="12440" x="2825750" y="1873250"/>
          <p14:tracePt t="12457" x="2825750" y="1866900"/>
          <p14:tracePt t="12472" x="2825750" y="1860550"/>
          <p14:tracePt t="14680" x="2832100" y="1866900"/>
          <p14:tracePt t="14688" x="2838450" y="1866900"/>
          <p14:tracePt t="14702" x="2838450" y="1873250"/>
          <p14:tracePt t="14702" x="2844800" y="1885950"/>
          <p14:tracePt t="14718" x="2851150" y="1898650"/>
          <p14:tracePt t="14735" x="2857500" y="1905000"/>
          <p14:tracePt t="14751" x="2863850" y="1924050"/>
          <p14:tracePt t="14768" x="2870200" y="1930400"/>
          <p14:tracePt t="14785" x="2870200" y="1936750"/>
          <p14:tracePt t="14801" x="2876550" y="1943100"/>
          <p14:tracePt t="14817" x="2876550" y="1955800"/>
          <p14:tracePt t="14835" x="2882900" y="1968500"/>
          <p14:tracePt t="14851" x="2889250" y="1981200"/>
          <p14:tracePt t="14869" x="2889250" y="1993900"/>
          <p14:tracePt t="14885" x="2889250" y="2006600"/>
          <p14:tracePt t="14901" x="2889250" y="2012950"/>
          <p14:tracePt t="15240" x="2889250" y="2006600"/>
          <p14:tracePt t="15248" x="2889250" y="1993900"/>
          <p14:tracePt t="15250" x="2889250" y="1981200"/>
          <p14:tracePt t="15984" x="2889250" y="1974850"/>
          <p14:tracePt t="15992" x="2889250" y="1949450"/>
          <p14:tracePt t="16000" x="2870200" y="1911350"/>
          <p14:tracePt t="16011" x="2870200" y="1898650"/>
          <p14:tracePt t="16018" x="2863850" y="1873250"/>
          <p14:tracePt t="16035" x="2863850" y="1854200"/>
          <p14:tracePt t="16072" x="2863850" y="1847850"/>
          <p14:tracePt t="16624" x="2857500" y="1847850"/>
          <p14:tracePt t="18007" x="2857500" y="1854200"/>
          <p14:tracePt t="18015" x="2857500" y="1860550"/>
          <p14:tracePt t="18016" x="2857500" y="1873250"/>
          <p14:tracePt t="18034" x="2857500" y="1879600"/>
          <p14:tracePt t="18050" x="2857500" y="1885950"/>
          <p14:tracePt t="18641" x="2857500" y="1892300"/>
          <p14:tracePt t="18648" x="2857500" y="1917700"/>
          <p14:tracePt t="18650" x="2889250" y="1974850"/>
          <p14:tracePt t="18668" x="2921000" y="2032000"/>
          <p14:tracePt t="18685" x="2965450" y="2095500"/>
          <p14:tracePt t="18701" x="2997200" y="2133600"/>
          <p14:tracePt t="18718" x="3003550" y="2146300"/>
          <p14:tracePt t="19249" x="3016250" y="2152650"/>
          <p14:tracePt t="19257" x="3028950" y="2165350"/>
          <p14:tracePt t="19281" x="3035300" y="2171700"/>
          <p14:tracePt t="19337" x="3035300" y="2184400"/>
          <p14:tracePt t="19346" x="3041650" y="2197100"/>
          <p14:tracePt t="19352" x="3067050" y="2216150"/>
          <p14:tracePt t="19353" x="3117850" y="2273300"/>
          <p14:tracePt t="19369" x="3200400" y="2324100"/>
          <p14:tracePt t="19385" x="3276600" y="2362200"/>
          <p14:tracePt t="19402" x="3333750" y="2387600"/>
          <p14:tracePt t="19419" x="3378200" y="2400300"/>
          <p14:tracePt t="19436" x="3409950" y="2406650"/>
          <p14:tracePt t="19453" x="3429000" y="2406650"/>
          <p14:tracePt t="19469" x="3435350" y="2413000"/>
          <p14:tracePt t="19485" x="3448050" y="2419350"/>
          <p14:tracePt t="19520" x="3460750" y="2419350"/>
          <p14:tracePt t="19553" x="3467100" y="2419350"/>
          <p14:tracePt t="19561" x="3467100" y="2425700"/>
          <p14:tracePt t="19593" x="3473450" y="2425700"/>
          <p14:tracePt t="20138" x="3486150" y="2425700"/>
          <p14:tracePt t="20147" x="3511550" y="2425700"/>
          <p14:tracePt t="20154" x="3536950" y="2425700"/>
          <p14:tracePt t="20154" x="3606800" y="2425700"/>
          <p14:tracePt t="20170" x="3676650" y="2425700"/>
          <p14:tracePt t="20186" x="3740150" y="2425700"/>
          <p14:tracePt t="20203" x="3784600" y="2425700"/>
          <p14:tracePt t="20220" x="3822700" y="2425700"/>
          <p14:tracePt t="20237" x="3854450" y="2425700"/>
          <p14:tracePt t="20253" x="3873500" y="2425700"/>
          <p14:tracePt t="20270" x="3898900" y="2425700"/>
          <p14:tracePt t="20286" x="3911600" y="2425700"/>
          <p14:tracePt t="20303" x="3924300" y="2425700"/>
          <p14:tracePt t="20320" x="3943350" y="2425700"/>
          <p14:tracePt t="20337" x="3962400" y="2425700"/>
          <p14:tracePt t="20353" x="4019550" y="2425700"/>
          <p14:tracePt t="20371" x="4051300" y="2425700"/>
          <p14:tracePt t="20386" x="4083050" y="2425700"/>
          <p14:tracePt t="20403" x="4127500" y="2432050"/>
          <p14:tracePt t="20420" x="4159250" y="2438400"/>
          <p14:tracePt t="20437" x="4210050" y="2438400"/>
          <p14:tracePt t="20453" x="4279900" y="2438400"/>
          <p14:tracePt t="20470" x="4343400" y="2438400"/>
          <p14:tracePt t="20486" x="4387850" y="2438400"/>
          <p14:tracePt t="20503" x="4425950" y="2438400"/>
          <p14:tracePt t="20520" x="4464050" y="2438400"/>
          <p14:tracePt t="20537" x="4508500" y="2438400"/>
          <p14:tracePt t="20553" x="4572000" y="2438400"/>
          <p14:tracePt t="20586" x="4610100" y="2438400"/>
          <p14:tracePt t="20587" x="4648200" y="2438400"/>
          <p14:tracePt t="20604" x="4679950" y="2438400"/>
          <p14:tracePt t="20620" x="4711700" y="2438400"/>
          <p14:tracePt t="20637" x="4730750" y="2438400"/>
          <p14:tracePt t="20653" x="4743450" y="2438400"/>
          <p14:tracePt t="20670" x="4756150" y="2438400"/>
          <p14:tracePt t="20686" x="4768850" y="2438400"/>
          <p14:tracePt t="20703" x="4781550" y="2438400"/>
          <p14:tracePt t="20720" x="4794250" y="2444750"/>
          <p14:tracePt t="20754" x="4800600" y="2444750"/>
          <p14:tracePt t="20778" x="4806950" y="2444750"/>
          <p14:tracePt t="20810" x="4813300" y="2444750"/>
          <p14:tracePt t="20818" x="4819650" y="2444750"/>
          <p14:tracePt t="20824" x="4826000" y="2444750"/>
          <p14:tracePt t="20858" x="4832350" y="2444750"/>
          <p14:tracePt t="20862" x="4838700" y="2444750"/>
          <p14:tracePt t="20890" x="4845050" y="2444750"/>
          <p14:tracePt t="20890" x="4851400" y="2444750"/>
          <p14:tracePt t="20903" x="4864100" y="2444750"/>
          <p14:tracePt t="20920" x="4889500" y="2444750"/>
          <p14:tracePt t="20937" x="4933950" y="2444750"/>
          <p14:tracePt t="20937" x="4972050" y="2444750"/>
          <p14:tracePt t="20954" x="5054600" y="2444750"/>
          <p14:tracePt t="20970" x="5156200" y="2444750"/>
          <p14:tracePt t="20986" x="5257800" y="2444750"/>
          <p14:tracePt t="21002" x="5359400" y="2444750"/>
          <p14:tracePt t="21020" x="5448300" y="2444750"/>
          <p14:tracePt t="21037" x="5511800" y="2444750"/>
          <p14:tracePt t="21053" x="5556250" y="2444750"/>
          <p14:tracePt t="21070" x="5594350" y="2444750"/>
          <p14:tracePt t="21087" x="5619750" y="2444750"/>
          <p14:tracePt t="21103" x="5651500" y="2451100"/>
          <p14:tracePt t="21120" x="5683250" y="2451100"/>
          <p14:tracePt t="21137" x="5740400" y="2451100"/>
          <p14:tracePt t="21153" x="5854700" y="2451100"/>
          <p14:tracePt t="21171" x="5924550" y="2451100"/>
          <p14:tracePt t="21186" x="6013450" y="2451100"/>
          <p14:tracePt t="21203" x="6070600" y="2451100"/>
          <p14:tracePt t="21220" x="6153150" y="2451100"/>
          <p14:tracePt t="21236" x="6223000" y="2451100"/>
          <p14:tracePt t="21253" x="6286500" y="2451100"/>
          <p14:tracePt t="21270" x="6356350" y="2451100"/>
          <p14:tracePt t="21286" x="6407150" y="2451100"/>
          <p14:tracePt t="21303" x="6445250" y="2451100"/>
          <p14:tracePt t="21320" x="6483350" y="2451100"/>
          <p14:tracePt t="21336" x="6508750" y="2451100"/>
          <p14:tracePt t="21353" x="6540500" y="2457450"/>
          <p14:tracePt t="21370" x="6546850" y="2457450"/>
          <p14:tracePt t="21386" x="6565900" y="2457450"/>
          <p14:tracePt t="21403" x="6572250" y="2457450"/>
          <p14:tracePt t="21420" x="6591300" y="2457450"/>
          <p14:tracePt t="21436" x="6597650" y="2457450"/>
          <p14:tracePt t="21453" x="6610350" y="2457450"/>
          <p14:tracePt t="21470" x="6623050" y="2457450"/>
          <p14:tracePt t="21486" x="6629400" y="2457450"/>
          <p14:tracePt t="21503" x="6635750" y="2457450"/>
          <p14:tracePt t="21578" x="6642100" y="2457450"/>
          <p14:tracePt t="21970" x="6654800" y="2463800"/>
          <p14:tracePt t="21979" x="6673850" y="2463800"/>
          <p14:tracePt t="21987" x="6692900" y="2463800"/>
          <p14:tracePt t="21988" x="6724650" y="2463800"/>
          <p14:tracePt t="22003" x="6750050" y="2463800"/>
          <p14:tracePt t="22020" x="6769100" y="2463800"/>
          <p14:tracePt t="22036" x="6781800" y="2463800"/>
          <p14:tracePt t="22426" x="6800850" y="2463800"/>
          <p14:tracePt t="22434" x="6832600" y="2463800"/>
          <p14:tracePt t="22442" x="6877050" y="2463800"/>
          <p14:tracePt t="22453" x="6883400" y="2463800"/>
          <p14:tracePt t="22470" x="6896100" y="2463800"/>
          <p14:tracePt t="22486" x="6934200" y="2463800"/>
          <p14:tracePt t="22503" x="6985000" y="2463800"/>
          <p14:tracePt t="22520" x="7010400" y="2463800"/>
          <p14:tracePt t="22536" x="7061200" y="2463800"/>
          <p14:tracePt t="22536" x="7099300" y="2463800"/>
          <p14:tracePt t="22554" x="7169150" y="2463800"/>
          <p14:tracePt t="22570" x="7232650" y="2463800"/>
          <p14:tracePt t="22586" x="7302500" y="2463800"/>
          <p14:tracePt t="22603" x="7366000" y="2463800"/>
          <p14:tracePt t="22620" x="7423150" y="2463800"/>
          <p14:tracePt t="22636" x="7493000" y="2463800"/>
          <p14:tracePt t="22653" x="7569200" y="2463800"/>
          <p14:tracePt t="22670" x="7620000" y="2463800"/>
          <p14:tracePt t="22687" x="7658100" y="2463800"/>
          <p14:tracePt t="22703" x="7708900" y="2463800"/>
          <p14:tracePt t="22720" x="7772400" y="2457450"/>
          <p14:tracePt t="22736" x="7842250" y="2457450"/>
          <p14:tracePt t="22736" x="7886700" y="2457450"/>
          <p14:tracePt t="22754" x="7962900" y="2451100"/>
          <p14:tracePt t="22770" x="8045450" y="2444750"/>
          <p14:tracePt t="22786" x="8077200" y="2444750"/>
          <p14:tracePt t="22803" x="8115300" y="2438400"/>
          <p14:tracePt t="22820" x="8140700" y="2432050"/>
          <p14:tracePt t="22836" x="8153400" y="2425700"/>
          <p14:tracePt t="22853" x="8159750" y="2425700"/>
          <p14:tracePt t="22870" x="8166100" y="2425700"/>
          <p14:tracePt t="23162" x="8159750" y="2425700"/>
          <p14:tracePt t="23170" x="8108950" y="2425700"/>
          <p14:tracePt t="23186" x="8045450" y="2425700"/>
          <p14:tracePt t="23187" x="7905750" y="2425700"/>
          <p14:tracePt t="23203" x="7696200" y="2425700"/>
          <p14:tracePt t="23220" x="7378700" y="2425700"/>
          <p14:tracePt t="23236" x="6946900" y="2406650"/>
          <p14:tracePt t="23253" x="6489700" y="2349500"/>
          <p14:tracePt t="23269" x="6242050" y="2324100"/>
          <p14:tracePt t="23286" x="5746750" y="2266950"/>
          <p14:tracePt t="23303" x="5340350" y="2266950"/>
          <p14:tracePt t="23320" x="4984750" y="2266950"/>
          <p14:tracePt t="23336" x="4546600" y="2292350"/>
          <p14:tracePt t="23354" x="4267200" y="2317750"/>
          <p14:tracePt t="23370" x="4000500" y="2362200"/>
          <p14:tracePt t="23386" x="3714750" y="2400300"/>
          <p14:tracePt t="23404" x="3441700" y="2444750"/>
          <p14:tracePt t="23420" x="3194050" y="2482850"/>
          <p14:tracePt t="23437" x="2927350" y="2514600"/>
          <p14:tracePt t="23453" x="2679700" y="2552700"/>
          <p14:tracePt t="23470" x="2457450" y="2584450"/>
          <p14:tracePt t="23486" x="2247900" y="2609850"/>
          <p14:tracePt t="23503" x="2070100" y="2628900"/>
          <p14:tracePt t="23519" x="1924050" y="2641600"/>
          <p14:tracePt t="23536" x="1809750" y="2654300"/>
          <p14:tracePt t="23553" x="1676400" y="2667000"/>
          <p14:tracePt t="23570" x="1612900" y="2673350"/>
          <p14:tracePt t="23586" x="1574800" y="2686050"/>
          <p14:tracePt t="23603" x="1536700" y="2686050"/>
          <p14:tracePt t="23620" x="1504950" y="2692400"/>
          <p14:tracePt t="23636" x="1466850" y="2698750"/>
          <p14:tracePt t="23653" x="1447800" y="2698750"/>
          <p14:tracePt t="23670" x="1435100" y="2705100"/>
          <p14:tracePt t="23686" x="1428750" y="2705100"/>
          <p14:tracePt t="23809" x="1428750" y="2711450"/>
          <p14:tracePt t="23818" x="1435100" y="2711450"/>
          <p14:tracePt t="23826" x="1473200" y="2711450"/>
          <p14:tracePt t="23836" x="1543050" y="2711450"/>
          <p14:tracePt t="23853" x="1625600" y="2711450"/>
          <p14:tracePt t="23870" x="1733550" y="2711450"/>
          <p14:tracePt t="23886" x="1835150" y="2711450"/>
          <p14:tracePt t="23903" x="1917700" y="2711450"/>
          <p14:tracePt t="23919" x="1981200" y="2711450"/>
          <p14:tracePt t="23936" x="2019300" y="2711450"/>
          <p14:tracePt t="23953" x="2063750" y="2711450"/>
          <p14:tracePt t="23970" x="2095500" y="2711450"/>
          <p14:tracePt t="23986" x="2114550" y="2711450"/>
          <p14:tracePt t="24004" x="2139950" y="2711450"/>
          <p14:tracePt t="24019" x="2171700" y="2711450"/>
          <p14:tracePt t="24036" x="2197100" y="2711450"/>
          <p14:tracePt t="24053" x="2222500" y="2711450"/>
          <p14:tracePt t="24070" x="2247900" y="2711450"/>
          <p14:tracePt t="24085" x="2279650" y="2711450"/>
          <p14:tracePt t="24102" x="2311400" y="2711450"/>
          <p14:tracePt t="24119" x="2349500" y="2711450"/>
          <p14:tracePt t="24136" x="2406650" y="2711450"/>
          <p14:tracePt t="24153" x="2508250" y="2711450"/>
          <p14:tracePt t="24171" x="2584450" y="2711450"/>
          <p14:tracePt t="24186" x="2667000" y="2711450"/>
          <p14:tracePt t="24203" x="2736850" y="2711450"/>
          <p14:tracePt t="24219" x="2819400" y="2711450"/>
          <p14:tracePt t="24236" x="2901950" y="2711450"/>
          <p14:tracePt t="24253" x="3016250" y="2711450"/>
          <p14:tracePt t="24270" x="3136900" y="2711450"/>
          <p14:tracePt t="24286" x="3257550" y="2711450"/>
          <p14:tracePt t="24303" x="3384550" y="2711450"/>
          <p14:tracePt t="24320" x="3505200" y="2711450"/>
          <p14:tracePt t="24336" x="3632200" y="2711450"/>
          <p14:tracePt t="24353" x="3803650" y="2711450"/>
          <p14:tracePt t="24370" x="3905250" y="2717800"/>
          <p14:tracePt t="24386" x="3994150" y="2724150"/>
          <p14:tracePt t="24403" x="4102100" y="2724150"/>
          <p14:tracePt t="24419" x="4197350" y="2730500"/>
          <p14:tracePt t="24436" x="4292600" y="2730500"/>
          <p14:tracePt t="24453" x="4381500" y="2730500"/>
          <p14:tracePt t="24470" x="4451350" y="2730500"/>
          <p14:tracePt t="24486" x="4521200" y="2730500"/>
          <p14:tracePt t="24503" x="4578350" y="2730500"/>
          <p14:tracePt t="24520" x="4635500" y="2730500"/>
          <p14:tracePt t="24536" x="4686300" y="2730500"/>
          <p14:tracePt t="24553" x="4699000" y="2730500"/>
          <p14:tracePt t="24570" x="4730750" y="2730500"/>
          <p14:tracePt t="24586" x="4743450" y="2730500"/>
          <p14:tracePt t="24603" x="4762500" y="2730500"/>
          <p14:tracePt t="24666" x="4768850" y="2730500"/>
          <p14:tracePt t="24970" x="4781550" y="2730500"/>
          <p14:tracePt t="24977" x="4806950" y="2730500"/>
          <p14:tracePt t="24985" x="4876800" y="2730500"/>
          <p14:tracePt t="24995" x="4914900" y="2730500"/>
          <p14:tracePt t="25003" x="4984750" y="2736850"/>
          <p14:tracePt t="25019" x="5048250" y="2736850"/>
          <p14:tracePt t="25037" x="5099050" y="2736850"/>
          <p14:tracePt t="25053" x="5156200" y="2736850"/>
          <p14:tracePt t="25070" x="5200650" y="2736850"/>
          <p14:tracePt t="25087" x="5232400" y="2736850"/>
          <p14:tracePt t="25102" x="5270500" y="2736850"/>
          <p14:tracePt t="25119" x="5289550" y="2736850"/>
          <p14:tracePt t="25136" x="5302250" y="2736850"/>
          <p14:tracePt t="25136" x="5308600" y="2736850"/>
          <p14:tracePt t="25177" x="5314950" y="2736850"/>
          <p14:tracePt t="25186" x="5321300" y="2736850"/>
          <p14:tracePt t="25203" x="5327650" y="2736850"/>
          <p14:tracePt t="25225" x="5334000" y="2736850"/>
          <p14:tracePt t="25593" x="5359400" y="2736850"/>
          <p14:tracePt t="25601" x="5524500" y="2736850"/>
          <p14:tracePt t="25620" x="5600700" y="2736850"/>
          <p14:tracePt t="25620" x="5702300" y="2736850"/>
          <p14:tracePt t="25636" x="5772150" y="2736850"/>
          <p14:tracePt t="25653" x="5816600" y="2736850"/>
          <p14:tracePt t="25669" x="5835650" y="2736850"/>
          <p14:tracePt t="25842" x="5842000" y="2736850"/>
          <p14:tracePt t="25865" x="5848350" y="2730500"/>
          <p14:tracePt t="25890" x="5854700" y="2724150"/>
          <p14:tracePt t="25906" x="5861050" y="2724150"/>
          <p14:tracePt t="25919" x="5867400" y="2717800"/>
          <p14:tracePt t="25920" x="5873750" y="2711450"/>
          <p14:tracePt t="25936" x="5924550" y="2686050"/>
          <p14:tracePt t="25954" x="5969000" y="2667000"/>
          <p14:tracePt t="25970" x="6032500" y="2628900"/>
          <p14:tracePt t="25986" x="6045200" y="2622550"/>
          <p14:tracePt t="26003" x="6076950" y="2603500"/>
          <p14:tracePt t="26020" x="6089650" y="2590800"/>
          <p14:tracePt t="26066" x="6089650" y="2584450"/>
          <p14:tracePt t="28225" x="6083300" y="2584450"/>
          <p14:tracePt t="30977" x="6070600" y="2584450"/>
          <p14:tracePt t="30985" x="6038850" y="2584450"/>
          <p14:tracePt t="31003" x="6013450" y="2603500"/>
          <p14:tracePt t="31004" x="5943600" y="2654300"/>
          <p14:tracePt t="31019" x="5880100" y="2711450"/>
          <p14:tracePt t="31036" x="5816600" y="2774950"/>
          <p14:tracePt t="31052" x="5746750" y="2832100"/>
          <p14:tracePt t="31070" x="5657850" y="2882900"/>
          <p14:tracePt t="31087" x="5549900" y="2933700"/>
          <p14:tracePt t="31103" x="5397500" y="2990850"/>
          <p14:tracePt t="31119" x="5226050" y="3041650"/>
          <p14:tracePt t="31136" x="4978400" y="3105150"/>
          <p14:tracePt t="31152" x="4451350" y="3194050"/>
          <p14:tracePt t="31170" x="4095750" y="3244850"/>
          <p14:tracePt t="31186" x="3740150" y="3295650"/>
          <p14:tracePt t="31203" x="3511550" y="3321050"/>
          <p14:tracePt t="31219" x="3308350" y="3321050"/>
          <p14:tracePt t="31236" x="3092450" y="3327400"/>
          <p14:tracePt t="31253" x="2870200" y="3308350"/>
          <p14:tracePt t="31269" x="2603500" y="3263900"/>
          <p14:tracePt t="31285" x="2400300" y="3238500"/>
          <p14:tracePt t="31302" x="2197100" y="3200400"/>
          <p14:tracePt t="31319" x="1993900" y="3168650"/>
          <p14:tracePt t="31336" x="1809750" y="3136900"/>
          <p14:tracePt t="31352" x="1562100" y="3117850"/>
          <p14:tracePt t="31370" x="1543050" y="3111500"/>
          <p14:tracePt t="31386" x="1485900" y="3111500"/>
          <p14:tracePt t="31402" x="1447800" y="3111500"/>
          <p14:tracePt t="31419" x="1422400" y="3111500"/>
          <p14:tracePt t="31436" x="1409700" y="3111500"/>
          <p14:tracePt t="31453" x="1397000" y="3111500"/>
          <p14:tracePt t="31469" x="1384300" y="3105150"/>
          <p14:tracePt t="31486" x="1358900" y="3098800"/>
          <p14:tracePt t="31502" x="1333500" y="3086100"/>
          <p14:tracePt t="31519" x="1301750" y="3079750"/>
          <p14:tracePt t="31536" x="1270000" y="3067050"/>
          <p14:tracePt t="31552" x="1231900" y="3067050"/>
          <p14:tracePt t="31570" x="1206500" y="3060700"/>
          <p14:tracePt t="31587" x="1174750" y="3054350"/>
          <p14:tracePt t="31603" x="1149350" y="3054350"/>
          <p14:tracePt t="31620" x="1117600" y="3048000"/>
          <p14:tracePt t="31636" x="1098550" y="3048000"/>
          <p14:tracePt t="31653" x="1085850" y="3048000"/>
          <p14:tracePt t="31669" x="1073150" y="3041650"/>
          <p14:tracePt t="31705" x="1066800" y="3041650"/>
          <p14:tracePt t="31706" x="1060450" y="3041650"/>
          <p14:tracePt t="31719" x="1047750" y="3035300"/>
          <p14:tracePt t="31736" x="1035050" y="3035300"/>
          <p14:tracePt t="31736" x="1028700" y="3022600"/>
          <p14:tracePt t="31753" x="1016000" y="3016250"/>
          <p14:tracePt t="31769" x="1003300" y="3009900"/>
          <p14:tracePt t="31786" x="996950" y="3003550"/>
          <p14:tracePt t="31802" x="990600" y="2997200"/>
          <p14:tracePt t="31898" x="990600" y="2990850"/>
          <p14:tracePt t="32025" x="977900" y="2990850"/>
          <p14:tracePt t="32033" x="965200" y="2990850"/>
          <p14:tracePt t="32037" x="920750" y="2984500"/>
          <p14:tracePt t="32053" x="863600" y="2971800"/>
          <p14:tracePt t="32069" x="850900" y="2971800"/>
          <p14:tracePt t="32086" x="838200" y="2965450"/>
          <p14:tracePt t="32121" x="831850" y="2965450"/>
          <p14:tracePt t="32297" x="844550" y="2965450"/>
          <p14:tracePt t="32305" x="857250" y="2965450"/>
          <p14:tracePt t="32312" x="863600" y="2965450"/>
          <p14:tracePt t="32318" x="882650" y="2965450"/>
          <p14:tracePt t="32336" x="901700" y="2965450"/>
          <p14:tracePt t="32336" x="914400" y="2965450"/>
          <p14:tracePt t="32353" x="927100" y="2965450"/>
          <p14:tracePt t="32369" x="946150" y="2971800"/>
          <p14:tracePt t="32386" x="965200" y="2971800"/>
          <p14:tracePt t="32402" x="984250" y="2971800"/>
          <p14:tracePt t="32419" x="996950" y="2971800"/>
          <p14:tracePt t="32436" x="1009650" y="2978150"/>
          <p14:tracePt t="32453" x="1028700" y="2984500"/>
          <p14:tracePt t="32469" x="1047750" y="2990850"/>
          <p14:tracePt t="32486" x="1066800" y="2997200"/>
          <p14:tracePt t="32502" x="1104900" y="3003550"/>
          <p14:tracePt t="32519" x="1136650" y="3016250"/>
          <p14:tracePt t="32536" x="1225550" y="3035300"/>
          <p14:tracePt t="32554" x="1270000" y="3048000"/>
          <p14:tracePt t="32569" x="1333500" y="3060700"/>
          <p14:tracePt t="32586" x="1390650" y="3067050"/>
          <p14:tracePt t="32602" x="1454150" y="3073400"/>
          <p14:tracePt t="32620" x="1511300" y="3079750"/>
          <p14:tracePt t="32636" x="1562100" y="3079750"/>
          <p14:tracePt t="32653" x="1606550" y="3079750"/>
          <p14:tracePt t="32669" x="1663700" y="3079750"/>
          <p14:tracePt t="32686" x="1701800" y="3086100"/>
          <p14:tracePt t="32702" x="1739900" y="3086100"/>
          <p14:tracePt t="32719" x="1771650" y="3086100"/>
          <p14:tracePt t="32736" x="1809750" y="3092450"/>
          <p14:tracePt t="32753" x="1828800" y="3098800"/>
          <p14:tracePt t="32769" x="1847850" y="3098800"/>
          <p14:tracePt t="32786" x="1879600" y="3098800"/>
          <p14:tracePt t="32802" x="1917700" y="3105150"/>
          <p14:tracePt t="32819" x="1949450" y="3105150"/>
          <p14:tracePt t="32836" x="1993900" y="3117850"/>
          <p14:tracePt t="32852" x="2032000" y="3124200"/>
          <p14:tracePt t="32869" x="2057400" y="3124200"/>
          <p14:tracePt t="32886" x="2076450" y="3124200"/>
          <p14:tracePt t="32902" x="2101850" y="3130550"/>
          <p14:tracePt t="32919" x="2120900" y="3130550"/>
          <p14:tracePt t="32936" x="2146300" y="3136900"/>
          <p14:tracePt t="32936" x="2152650" y="3136900"/>
          <p14:tracePt t="32953" x="2178050" y="3143250"/>
          <p14:tracePt t="32969" x="2222500" y="3143250"/>
          <p14:tracePt t="32986" x="2247900" y="3143250"/>
          <p14:tracePt t="33002" x="2266950" y="3143250"/>
          <p14:tracePt t="33020" x="2273300" y="3143250"/>
          <p14:tracePt t="33036" x="2279650" y="3143250"/>
          <p14:tracePt t="33052" x="2286000" y="3143250"/>
          <p14:tracePt t="33069" x="2292350" y="3143250"/>
          <p14:tracePt t="33086" x="2324100" y="3143250"/>
          <p14:tracePt t="33102" x="2349500" y="3143250"/>
          <p14:tracePt t="33120" x="2387600" y="3143250"/>
          <p14:tracePt t="33136" x="2463800" y="3143250"/>
          <p14:tracePt t="33154" x="2520950" y="3143250"/>
          <p14:tracePt t="33169" x="2578100" y="3143250"/>
          <p14:tracePt t="33186" x="2616200" y="3143250"/>
          <p14:tracePt t="33202" x="2647950" y="3143250"/>
          <p14:tracePt t="33219" x="2673350" y="3143250"/>
          <p14:tracePt t="33236" x="2717800" y="3143250"/>
          <p14:tracePt t="33252" x="2749550" y="3143250"/>
          <p14:tracePt t="33270" x="2755900" y="3143250"/>
          <p14:tracePt t="33286" x="2774950" y="3143250"/>
          <p14:tracePt t="33303" x="2806700" y="3143250"/>
          <p14:tracePt t="33319" x="2844800" y="3136900"/>
          <p14:tracePt t="33336" x="2908300" y="3136900"/>
          <p14:tracePt t="33354" x="2927350" y="3130550"/>
          <p14:tracePt t="33370" x="2933700" y="3130550"/>
          <p14:tracePt t="33521" x="2927350" y="3130550"/>
          <p14:tracePt t="33529" x="2914650" y="3130550"/>
          <p14:tracePt t="33537" x="2901950" y="3130550"/>
          <p14:tracePt t="33538" x="2857500" y="3130550"/>
          <p14:tracePt t="33553" x="2819400" y="3130550"/>
          <p14:tracePt t="33570" x="2774950" y="3130550"/>
          <p14:tracePt t="33586" x="2749550" y="3130550"/>
          <p14:tracePt t="33603" x="2736850" y="3130550"/>
          <p14:tracePt t="33619" x="2730500" y="3130550"/>
          <p14:tracePt t="33636" x="2717800" y="3130550"/>
          <p14:tracePt t="33652" x="2711450" y="3130550"/>
          <p14:tracePt t="34137" x="2724150" y="3130550"/>
          <p14:tracePt t="34145" x="2762250" y="3130550"/>
          <p14:tracePt t="34153" x="2851150" y="3143250"/>
          <p14:tracePt t="34169" x="2901950" y="3149600"/>
          <p14:tracePt t="34170" x="2971800" y="3155950"/>
          <p14:tracePt t="34186" x="3098800" y="3155950"/>
          <p14:tracePt t="34202" x="3232150" y="3162300"/>
          <p14:tracePt t="34219" x="3378200" y="3162300"/>
          <p14:tracePt t="34237" x="3511550" y="3162300"/>
          <p14:tracePt t="34252" x="3625850" y="3162300"/>
          <p14:tracePt t="34269" x="3721100" y="3162300"/>
          <p14:tracePt t="34285" x="3784600" y="3162300"/>
          <p14:tracePt t="34302" x="3797300" y="3162300"/>
          <p14:tracePt t="34319" x="3829050" y="3162300"/>
          <p14:tracePt t="34336" x="3835400" y="3162300"/>
          <p14:tracePt t="34352" x="3848100" y="3162300"/>
          <p14:tracePt t="34417" x="3854450" y="3162300"/>
          <p14:tracePt t="35177" x="3867150" y="3162300"/>
          <p14:tracePt t="35185" x="3879850" y="3162300"/>
          <p14:tracePt t="35186" x="3930650" y="3155950"/>
          <p14:tracePt t="35202" x="3975100" y="3155950"/>
          <p14:tracePt t="35219" x="4051300" y="3155950"/>
          <p14:tracePt t="35235" x="4114800" y="3155950"/>
          <p14:tracePt t="35252" x="4178300" y="3149600"/>
          <p14:tracePt t="35269" x="4229100" y="3143250"/>
          <p14:tracePt t="35286" x="4260850" y="3143250"/>
          <p14:tracePt t="35302" x="4286250" y="3136900"/>
          <p14:tracePt t="35319" x="4324350" y="3130550"/>
          <p14:tracePt t="35336" x="4362450" y="3117850"/>
          <p14:tracePt t="35354" x="4400550" y="3117850"/>
          <p14:tracePt t="35369" x="4432300" y="3111500"/>
          <p14:tracePt t="35386" x="4464050" y="3111500"/>
          <p14:tracePt t="35402" x="4508500" y="3111500"/>
          <p14:tracePt t="35419" x="4559300" y="3111500"/>
          <p14:tracePt t="35435" x="4610100" y="3111500"/>
          <p14:tracePt t="35452" x="4641850" y="3111500"/>
          <p14:tracePt t="35489" x="4648200" y="3111500"/>
          <p14:tracePt t="35489" x="4667250" y="3105150"/>
          <p14:tracePt t="35502" x="4711700" y="3105150"/>
          <p14:tracePt t="35519" x="4768850" y="3105150"/>
          <p14:tracePt t="35535" x="4857750" y="3105150"/>
          <p14:tracePt t="35553" x="4914900" y="3105150"/>
          <p14:tracePt t="35569" x="4965700" y="3105150"/>
          <p14:tracePt t="35586" x="5010150" y="3111500"/>
          <p14:tracePt t="35602" x="5048250" y="3111500"/>
          <p14:tracePt t="35619" x="5086350" y="3111500"/>
          <p14:tracePt t="35635" x="5118100" y="3111500"/>
          <p14:tracePt t="35652" x="5137150" y="3111500"/>
          <p14:tracePt t="35697" x="5149850" y="3111500"/>
          <p14:tracePt t="35705" x="5162550" y="3111500"/>
          <p14:tracePt t="35712" x="5168900" y="3111500"/>
          <p14:tracePt t="35719" x="5187950" y="3117850"/>
          <p14:tracePt t="35736" x="5207000" y="3117850"/>
          <p14:tracePt t="35736" x="5226050" y="3117850"/>
          <p14:tracePt t="35753" x="5264150" y="3117850"/>
          <p14:tracePt t="35769" x="5302250" y="3117850"/>
          <p14:tracePt t="35786" x="5340350" y="3117850"/>
          <p14:tracePt t="35802" x="5359400" y="3117850"/>
          <p14:tracePt t="35841" x="5372100" y="3117850"/>
          <p14:tracePt t="35852" x="5378450" y="3117850"/>
          <p14:tracePt t="35853" x="5397500" y="3117850"/>
          <p14:tracePt t="35869" x="5441950" y="3117850"/>
          <p14:tracePt t="35886" x="5492750" y="3124200"/>
          <p14:tracePt t="35902" x="5568950" y="3130550"/>
          <p14:tracePt t="35919" x="5626100" y="3136900"/>
          <p14:tracePt t="35936" x="5753100" y="3149600"/>
          <p14:tracePt t="35953" x="5867400" y="3155950"/>
          <p14:tracePt t="35969" x="5962650" y="3155950"/>
          <p14:tracePt t="35985" x="6019800" y="3162300"/>
          <p14:tracePt t="36002" x="6064250" y="3168650"/>
          <p14:tracePt t="36019" x="6102350" y="3168650"/>
          <p14:tracePt t="36035" x="6134100" y="3168650"/>
          <p14:tracePt t="36052" x="6165850" y="3168650"/>
          <p14:tracePt t="36069" x="6203950" y="3168650"/>
          <p14:tracePt t="36086" x="6235700" y="3168650"/>
          <p14:tracePt t="36102" x="6273800" y="3168650"/>
          <p14:tracePt t="36119" x="6299200" y="3168650"/>
          <p14:tracePt t="36135" x="6356350" y="3168650"/>
          <p14:tracePt t="36153" x="6381750" y="3168650"/>
          <p14:tracePt t="36170" x="6413500" y="3168650"/>
          <p14:tracePt t="36186" x="6451600" y="3168650"/>
          <p14:tracePt t="36202" x="6483350" y="3168650"/>
          <p14:tracePt t="36219" x="6502400" y="3168650"/>
          <p14:tracePt t="36235" x="6534150" y="3168650"/>
          <p14:tracePt t="36252" x="6559550" y="3168650"/>
          <p14:tracePt t="36269" x="6584950" y="3162300"/>
          <p14:tracePt t="36286" x="6616700" y="3162300"/>
          <p14:tracePt t="36302" x="6642100" y="3162300"/>
          <p14:tracePt t="36319" x="6686550" y="3162300"/>
          <p14:tracePt t="36335" x="6724650" y="3162300"/>
          <p14:tracePt t="36335" x="6743700" y="3162300"/>
          <p14:tracePt t="36353" x="6788150" y="3162300"/>
          <p14:tracePt t="36369" x="6832600" y="3162300"/>
          <p14:tracePt t="36386" x="6877050" y="3162300"/>
          <p14:tracePt t="36402" x="6921500" y="3162300"/>
          <p14:tracePt t="36419" x="6959600" y="3162300"/>
          <p14:tracePt t="36435" x="6991350" y="3162300"/>
          <p14:tracePt t="36452" x="7023100" y="3162300"/>
          <p14:tracePt t="36469" x="7054850" y="3162300"/>
          <p14:tracePt t="36486" x="7080250" y="3162300"/>
          <p14:tracePt t="36502" x="7112000" y="3162300"/>
          <p14:tracePt t="36519" x="7143750" y="3162300"/>
          <p14:tracePt t="36536" x="7194550" y="3162300"/>
          <p14:tracePt t="36553" x="7213600" y="3162300"/>
          <p14:tracePt t="36570" x="7226300" y="3162300"/>
          <p14:tracePt t="36609" x="7245350" y="3162300"/>
          <p14:tracePt t="36617" x="7258050" y="3162300"/>
          <p14:tracePt t="36635" x="7296150" y="3162300"/>
          <p14:tracePt t="36636" x="7346950" y="3162300"/>
          <p14:tracePt t="36652" x="7391400" y="3168650"/>
          <p14:tracePt t="36669" x="7429500" y="3175000"/>
          <p14:tracePt t="36686" x="7473950" y="3175000"/>
          <p14:tracePt t="36702" x="7512050" y="3175000"/>
          <p14:tracePt t="36719" x="7543800" y="3175000"/>
          <p14:tracePt t="36737" x="7581900" y="3175000"/>
          <p14:tracePt t="36753" x="7651750" y="3175000"/>
          <p14:tracePt t="36770" x="7677150" y="3175000"/>
          <p14:tracePt t="36786" x="7702550" y="3175000"/>
          <p14:tracePt t="36803" x="7753350" y="3175000"/>
          <p14:tracePt t="36820" x="7797800" y="3175000"/>
          <p14:tracePt t="36837" x="7842250" y="3175000"/>
          <p14:tracePt t="36853" x="7886700" y="3175000"/>
          <p14:tracePt t="36870" x="7918450" y="3175000"/>
          <p14:tracePt t="36886" x="7950200" y="3175000"/>
          <p14:tracePt t="36903" x="7969250" y="3168650"/>
          <p14:tracePt t="36920" x="7994650" y="3168650"/>
          <p14:tracePt t="36937" x="8001000" y="3168650"/>
          <p14:tracePt t="36953" x="8013700" y="3168650"/>
          <p14:tracePt t="36970" x="8020050" y="3168650"/>
          <p14:tracePt t="36986" x="8026400" y="3162300"/>
          <p14:tracePt t="37003" x="8032750" y="3162300"/>
          <p14:tracePt t="37020" x="8039100" y="3162300"/>
          <p14:tracePt t="37058" x="8045450" y="3162300"/>
          <p14:tracePt t="37058" x="8051800" y="3162300"/>
          <p14:tracePt t="37506" x="8064500" y="3162300"/>
          <p14:tracePt t="37515" x="8115300" y="3149600"/>
          <p14:tracePt t="37522" x="8153400" y="3143250"/>
          <p14:tracePt t="37536" x="8204200" y="3136900"/>
          <p14:tracePt t="37537" x="8331200" y="3105150"/>
          <p14:tracePt t="37554" x="8394700" y="3086100"/>
          <p14:tracePt t="37570" x="8451850" y="3073400"/>
          <p14:tracePt t="37586" x="8496300" y="3060700"/>
          <p14:tracePt t="37603" x="8534400" y="3054350"/>
          <p14:tracePt t="37620" x="8559800" y="3048000"/>
          <p14:tracePt t="37637" x="8578850" y="3048000"/>
          <p14:tracePt t="37654" x="8591550" y="3041650"/>
          <p14:tracePt t="37670" x="8604250" y="3041650"/>
          <p14:tracePt t="37687" x="8610600" y="3035300"/>
          <p14:tracePt t="37810" x="8616950" y="3035300"/>
          <p14:tracePt t="37818" x="8616950" y="3028950"/>
          <p14:tracePt t="37824" x="8623300" y="3016250"/>
          <p14:tracePt t="37837" x="8629650" y="2997200"/>
          <p14:tracePt t="37853" x="8636000" y="2965450"/>
          <p14:tracePt t="37870" x="8648700" y="2940050"/>
          <p14:tracePt t="37886" x="8648700" y="2927350"/>
          <p14:tracePt t="37903" x="8648700" y="2908300"/>
          <p14:tracePt t="37937" x="8648700" y="2901950"/>
          <p14:tracePt t="38250" x="8655050" y="2901950"/>
          <p14:tracePt t="38266" x="8661400" y="2901950"/>
          <p14:tracePt t="38283" x="8667750" y="2901950"/>
          <p14:tracePt t="38298" x="8667750" y="2908300"/>
          <p14:tracePt t="38329" x="8674100" y="2914650"/>
          <p14:tracePt t="38403" x="8680450" y="2921000"/>
          <p14:tracePt t="38419" x="8693150" y="2940050"/>
          <p14:tracePt t="38442" x="8699500" y="2952750"/>
          <p14:tracePt t="38482" x="8705850" y="2959100"/>
          <p14:tracePt t="43589" x="0" y="0"/>
        </p14:tracePtLst>
        <p14:tracePtLst>
          <p14:tracePt t="54395" x="387350" y="3854450"/>
          <p14:tracePt t="54617" x="393700" y="3835400"/>
          <p14:tracePt t="54620" x="406400" y="3803650"/>
          <p14:tracePt t="54636" x="425450" y="3765550"/>
          <p14:tracePt t="54637" x="469900" y="3663950"/>
          <p14:tracePt t="54652" x="488950" y="3619500"/>
          <p14:tracePt t="54669" x="514350" y="3435350"/>
          <p14:tracePt t="54687" x="546100" y="3251200"/>
          <p14:tracePt t="54702" x="584200" y="3079750"/>
          <p14:tracePt t="54720" x="622300" y="2978150"/>
          <p14:tracePt t="54735" x="762000" y="2825750"/>
          <p14:tracePt t="54753" x="857250" y="2743200"/>
          <p14:tracePt t="54769" x="946150" y="2673350"/>
          <p14:tracePt t="54786" x="1016000" y="2635250"/>
          <p14:tracePt t="54802" x="1073150" y="2584450"/>
          <p14:tracePt t="54819" x="1123950" y="2533650"/>
          <p14:tracePt t="54836" x="1136650" y="2527300"/>
          <p14:tracePt t="54852" x="1155700" y="2495550"/>
          <p14:tracePt t="54869" x="1168400" y="2470150"/>
          <p14:tracePt t="54886" x="1174750" y="2432050"/>
          <p14:tracePt t="54902" x="1193800" y="2381250"/>
          <p14:tracePt t="54919" x="1193800" y="2317750"/>
          <p14:tracePt t="54919" x="1193800" y="2292350"/>
          <p14:tracePt t="54951" x="1193800" y="2266950"/>
          <p14:tracePt t="54951" x="1193800" y="2241550"/>
          <p14:tracePt t="54953" x="1193800" y="2209800"/>
          <p14:tracePt t="54968" x="1187450" y="2178050"/>
          <p14:tracePt t="54986" x="1187450" y="2159000"/>
          <p14:tracePt t="55002" x="1174750" y="2146300"/>
          <p14:tracePt t="55019" x="1174750" y="2133600"/>
          <p14:tracePt t="55036" x="1162050" y="2133600"/>
          <p14:tracePt t="55052" x="1143000" y="2133600"/>
          <p14:tracePt t="55069" x="1130300" y="2133600"/>
          <p14:tracePt t="55086" x="1098550" y="2133600"/>
          <p14:tracePt t="55102" x="1041400" y="2184400"/>
          <p14:tracePt t="55119" x="990600" y="2273300"/>
          <p14:tracePt t="55135" x="933450" y="2451100"/>
          <p14:tracePt t="55153" x="908050" y="2584450"/>
          <p14:tracePt t="55169" x="901700" y="2730500"/>
          <p14:tracePt t="55186" x="901700" y="2889250"/>
          <p14:tracePt t="55203" x="933450" y="3009900"/>
          <p14:tracePt t="55219" x="977900" y="3124200"/>
          <p14:tracePt t="55235" x="1009650" y="3181350"/>
          <p14:tracePt t="55252" x="1035050" y="3232150"/>
          <p14:tracePt t="55269" x="1054100" y="3270250"/>
          <p14:tracePt t="55286" x="1073150" y="3295650"/>
          <p14:tracePt t="55302" x="1079500" y="3295650"/>
          <p14:tracePt t="55400" x="1085850" y="3302000"/>
          <p14:tracePt t="55448" x="1073150" y="3257550"/>
          <p14:tracePt t="55457" x="1041400" y="3187700"/>
          <p14:tracePt t="55465" x="1009650" y="3105150"/>
          <p14:tracePt t="55473" x="939800" y="2914650"/>
          <p14:tracePt t="55486" x="895350" y="2762250"/>
          <p14:tracePt t="55502" x="882650" y="2641600"/>
          <p14:tracePt t="55519" x="882650" y="2527300"/>
          <p14:tracePt t="55535" x="914400" y="2387600"/>
          <p14:tracePt t="55553" x="958850" y="2317750"/>
          <p14:tracePt t="55569" x="1009650" y="2241550"/>
          <p14:tracePt t="55586" x="1060450" y="2178050"/>
          <p14:tracePt t="55602" x="1111250" y="2114550"/>
          <p14:tracePt t="55619" x="1143000" y="2082800"/>
          <p14:tracePt t="55635" x="1155700" y="2070100"/>
          <p14:tracePt t="55652" x="1155700" y="2063750"/>
          <p14:tracePt t="55785" x="1136650" y="2070100"/>
          <p14:tracePt t="55792" x="1098550" y="2108200"/>
          <p14:tracePt t="55800" x="1016000" y="2203450"/>
          <p14:tracePt t="55819" x="971550" y="2260600"/>
          <p14:tracePt t="55819" x="895350" y="2374900"/>
          <p14:tracePt t="55835" x="850900" y="2470150"/>
          <p14:tracePt t="55852" x="812800" y="2565400"/>
          <p14:tracePt t="55869" x="806450" y="2654300"/>
          <p14:tracePt t="55886" x="806450" y="2743200"/>
          <p14:tracePt t="55902" x="819150" y="2825750"/>
          <p14:tracePt t="55919" x="844550" y="2895600"/>
          <p14:tracePt t="55936" x="908050" y="2978150"/>
          <p14:tracePt t="55954" x="927100" y="3016250"/>
          <p14:tracePt t="55968" x="952500" y="3035300"/>
          <p14:tracePt t="55985" x="958850" y="3048000"/>
          <p14:tracePt t="56002" x="965200" y="3060700"/>
          <p14:tracePt t="56019" x="971550" y="3060700"/>
          <p14:tracePt t="56035" x="977900" y="3060700"/>
          <p14:tracePt t="56052" x="984250" y="3060700"/>
          <p14:tracePt t="56177" x="984250" y="3035300"/>
          <p14:tracePt t="56185" x="927100" y="2908300"/>
          <p14:tracePt t="56195" x="889000" y="2832100"/>
          <p14:tracePt t="56204" x="850900" y="2686050"/>
          <p14:tracePt t="56219" x="825500" y="2533650"/>
          <p14:tracePt t="56235" x="819150" y="2432050"/>
          <p14:tracePt t="56252" x="850900" y="2349500"/>
          <p14:tracePt t="56269" x="927100" y="2279650"/>
          <p14:tracePt t="56285" x="977900" y="2222500"/>
          <p14:tracePt t="56302" x="1028700" y="2184400"/>
          <p14:tracePt t="56319" x="1047750" y="2171700"/>
          <p14:tracePt t="56335" x="1054100" y="2165350"/>
          <p14:tracePt t="56576" x="1016000" y="2190750"/>
          <p14:tracePt t="56584" x="952500" y="2260600"/>
          <p14:tracePt t="56584" x="908050" y="2317750"/>
          <p14:tracePt t="56601" x="863600" y="2381250"/>
          <p14:tracePt t="56619" x="838200" y="2438400"/>
          <p14:tracePt t="56620" x="787400" y="2552700"/>
          <p14:tracePt t="56636" x="774700" y="2647950"/>
          <p14:tracePt t="56652" x="774700" y="2730500"/>
          <p14:tracePt t="56669" x="787400" y="2806700"/>
          <p14:tracePt t="56685" x="819150" y="2882900"/>
          <p14:tracePt t="56702" x="857250" y="2952750"/>
          <p14:tracePt t="56719" x="901700" y="3009900"/>
          <p14:tracePt t="56736" x="958850" y="3086100"/>
          <p14:tracePt t="56753" x="971550" y="3105150"/>
          <p14:tracePt t="56816" x="984250" y="3105150"/>
          <p14:tracePt t="56825" x="984250" y="3111500"/>
          <p14:tracePt t="57017" x="977900" y="3098800"/>
          <p14:tracePt t="57024" x="965200" y="3054350"/>
          <p14:tracePt t="57035" x="946150" y="2997200"/>
          <p14:tracePt t="57036" x="908050" y="2882900"/>
          <p14:tracePt t="57052" x="889000" y="2806700"/>
          <p14:tracePt t="57069" x="869950" y="2711450"/>
          <p14:tracePt t="57085" x="863600" y="2603500"/>
          <p14:tracePt t="57102" x="863600" y="2514600"/>
          <p14:tracePt t="57119" x="895350" y="2438400"/>
          <p14:tracePt t="57136" x="952500" y="2330450"/>
          <p14:tracePt t="57153" x="990600" y="2273300"/>
          <p14:tracePt t="57170" x="1022350" y="2228850"/>
          <p14:tracePt t="57185" x="1054100" y="2190750"/>
          <p14:tracePt t="57202" x="1066800" y="2171700"/>
          <p14:tracePt t="57219" x="1066800" y="2165350"/>
          <p14:tracePt t="57497" x="1066800" y="2184400"/>
          <p14:tracePt t="57504" x="1054100" y="2203450"/>
          <p14:tracePt t="57512" x="1035050" y="2228850"/>
          <p14:tracePt t="57520" x="990600" y="2298700"/>
          <p14:tracePt t="57537" x="971550" y="2324100"/>
          <p14:tracePt t="57537" x="946150" y="2393950"/>
          <p14:tracePt t="57552" x="927100" y="2470150"/>
          <p14:tracePt t="57569" x="914400" y="2546350"/>
          <p14:tracePt t="57585" x="914400" y="2628900"/>
          <p14:tracePt t="57602" x="914400" y="2692400"/>
          <p14:tracePt t="57619" x="914400" y="2736850"/>
          <p14:tracePt t="57635" x="914400" y="2743200"/>
          <p14:tracePt t="57652" x="914400" y="2781300"/>
          <p14:tracePt t="57669" x="914400" y="2819400"/>
          <p14:tracePt t="57685" x="927100" y="2844800"/>
          <p14:tracePt t="57702" x="939800" y="2870200"/>
          <p14:tracePt t="57719" x="952500" y="2889250"/>
          <p14:tracePt t="57736" x="965200" y="2914650"/>
          <p14:tracePt t="57753" x="971550" y="2927350"/>
          <p14:tracePt t="57769" x="977900" y="2933700"/>
          <p14:tracePt t="58424" x="977900" y="2876550"/>
          <p14:tracePt t="58433" x="977900" y="2794000"/>
          <p14:tracePt t="58440" x="977900" y="2717800"/>
          <p14:tracePt t="58440" x="977900" y="2635250"/>
          <p14:tracePt t="58456" x="977900" y="2571750"/>
          <p14:tracePt t="58457" x="977900" y="2527300"/>
          <p14:tracePt t="58473" x="977900" y="2451100"/>
          <p14:tracePt t="58486" x="984250" y="2393950"/>
          <p14:tracePt t="58502" x="996950" y="2343150"/>
          <p14:tracePt t="58519" x="1022350" y="2305050"/>
          <p14:tracePt t="58535" x="1041400" y="2266950"/>
          <p14:tracePt t="58553" x="1054100" y="2254250"/>
          <p14:tracePt t="58569" x="1054100" y="2247900"/>
          <p14:tracePt t="58585" x="1060450" y="2241550"/>
          <p14:tracePt t="58602" x="1066800" y="2235200"/>
          <p14:tracePt t="58648" x="1073150" y="2235200"/>
          <p14:tracePt t="58680" x="1079500" y="2235200"/>
          <p14:tracePt t="58953" x="1073150" y="2241550"/>
          <p14:tracePt t="58961" x="1047750" y="2266950"/>
          <p14:tracePt t="58968" x="1009650" y="2298700"/>
          <p14:tracePt t="58985" x="996950" y="2311400"/>
          <p14:tracePt t="58986" x="952500" y="2362200"/>
          <p14:tracePt t="59003" x="895350" y="2432050"/>
          <p14:tracePt t="59019" x="850900" y="2495550"/>
          <p14:tracePt t="59036" x="825500" y="2559050"/>
          <p14:tracePt t="59052" x="793750" y="2628900"/>
          <p14:tracePt t="59068" x="774700" y="2692400"/>
          <p14:tracePt t="59085" x="768350" y="2768600"/>
          <p14:tracePt t="59101" x="768350" y="2813050"/>
          <p14:tracePt t="59119" x="768350" y="2851150"/>
          <p14:tracePt t="59135" x="768350" y="2914650"/>
          <p14:tracePt t="59153" x="774700" y="2946400"/>
          <p14:tracePt t="59169" x="793750" y="2978150"/>
          <p14:tracePt t="59185" x="800100" y="3003550"/>
          <p14:tracePt t="59202" x="806450" y="3009900"/>
          <p14:tracePt t="59219" x="806450" y="3022600"/>
          <p14:tracePt t="59235" x="819150" y="3035300"/>
          <p14:tracePt t="59252" x="825500" y="3041650"/>
          <p14:tracePt t="59269" x="831850" y="3060700"/>
          <p14:tracePt t="59285" x="838200" y="3067050"/>
          <p14:tracePt t="59302" x="844550" y="3073400"/>
          <p14:tracePt t="59319" x="857250" y="3079750"/>
          <p14:tracePt t="59335" x="869950" y="3086100"/>
          <p14:tracePt t="59352" x="876300" y="3086100"/>
          <p14:tracePt t="59369" x="882650" y="3092450"/>
          <p14:tracePt t="59385" x="895350" y="3092450"/>
          <p14:tracePt t="59402" x="901700" y="3092450"/>
          <p14:tracePt t="59419" x="914400" y="3092450"/>
          <p14:tracePt t="59435" x="920750" y="3092450"/>
          <p14:tracePt t="59452" x="933450" y="3092450"/>
          <p14:tracePt t="59468" x="946150" y="3098800"/>
          <p14:tracePt t="59485" x="965200" y="3098800"/>
          <p14:tracePt t="59502" x="990600" y="3105150"/>
          <p14:tracePt t="59519" x="1003300" y="3105150"/>
          <p14:tracePt t="59535" x="1022350" y="3105150"/>
          <p14:tracePt t="59585" x="1028700" y="3105150"/>
          <p14:tracePt t="59600" x="1028700" y="3111500"/>
          <p14:tracePt t="59624" x="1041400" y="3111500"/>
          <p14:tracePt t="59635" x="1047750" y="3111500"/>
          <p14:tracePt t="59645" x="1054100" y="3111500"/>
          <p14:tracePt t="59652" x="1060450" y="3111500"/>
          <p14:tracePt t="59670" x="1073150" y="3111500"/>
          <p14:tracePt t="59685" x="1079500" y="3111500"/>
          <p14:tracePt t="59703" x="1085850" y="3111500"/>
          <p14:tracePt t="59718" x="1098550" y="3111500"/>
          <p14:tracePt t="59896" x="1092200" y="3111500"/>
          <p14:tracePt t="59910" x="1073150" y="3111500"/>
          <p14:tracePt t="59911" x="1047750" y="3111500"/>
          <p14:tracePt t="59919" x="996950" y="3079750"/>
          <p14:tracePt t="59919" x="971550" y="3060700"/>
          <p14:tracePt t="59936" x="914400" y="3009900"/>
          <p14:tracePt t="59952" x="863600" y="2959100"/>
          <p14:tracePt t="59969" x="857250" y="2959100"/>
          <p14:tracePt t="59985" x="806450" y="2863850"/>
          <p14:tracePt t="60003" x="781050" y="2762250"/>
          <p14:tracePt t="60019" x="774700" y="2667000"/>
          <p14:tracePt t="60036" x="781050" y="2578100"/>
          <p14:tracePt t="60052" x="812800" y="2501900"/>
          <p14:tracePt t="60069" x="857250" y="2406650"/>
          <p14:tracePt t="60085" x="895350" y="2324100"/>
          <p14:tracePt t="60101" x="927100" y="2254250"/>
          <p14:tracePt t="60118" x="952500" y="2209800"/>
          <p14:tracePt t="60135" x="971550" y="2171700"/>
          <p14:tracePt t="60153" x="984250" y="2159000"/>
          <p14:tracePt t="60169" x="990600" y="2146300"/>
          <p14:tracePt t="60185" x="996950" y="2139950"/>
          <p14:tracePt t="60202" x="1009650" y="2127250"/>
          <p14:tracePt t="60219" x="1035050" y="2114550"/>
          <p14:tracePt t="60235" x="1054100" y="2108200"/>
          <p14:tracePt t="60252" x="1066800" y="2095500"/>
          <p14:tracePt t="60269" x="1073150" y="2095500"/>
          <p14:tracePt t="60285" x="1079500" y="2089150"/>
          <p14:tracePt t="60320" x="1085850" y="2089150"/>
          <p14:tracePt t="60456" x="1073150" y="2089150"/>
          <p14:tracePt t="60464" x="1054100" y="2089150"/>
          <p14:tracePt t="60472" x="1022350" y="2114550"/>
          <p14:tracePt t="60480" x="996950" y="2139950"/>
          <p14:tracePt t="60488" x="933450" y="2197100"/>
          <p14:tracePt t="60502" x="889000" y="2241550"/>
          <p14:tracePt t="60519" x="850900" y="2286000"/>
          <p14:tracePt t="60535" x="819150" y="2368550"/>
          <p14:tracePt t="60552" x="793750" y="2419350"/>
          <p14:tracePt t="60569" x="787400" y="2457450"/>
          <p14:tracePt t="60585" x="787400" y="2501900"/>
          <p14:tracePt t="60602" x="787400" y="2565400"/>
          <p14:tracePt t="60618" x="806450" y="2603500"/>
          <p14:tracePt t="60635" x="806450" y="2622550"/>
          <p14:tracePt t="60652" x="825500" y="2641600"/>
          <p14:tracePt t="60669" x="844550" y="2679700"/>
          <p14:tracePt t="60685" x="863600" y="2724150"/>
          <p14:tracePt t="60702" x="876300" y="2755900"/>
          <p14:tracePt t="60718" x="889000" y="2787650"/>
          <p14:tracePt t="60735" x="908050" y="2819400"/>
          <p14:tracePt t="60752" x="908050" y="2844800"/>
          <p14:tracePt t="60768" x="914400" y="2844800"/>
          <p14:tracePt t="60785" x="927100" y="2863850"/>
          <p14:tracePt t="60802" x="933450" y="2876550"/>
          <p14:tracePt t="60820" x="939800" y="2882900"/>
          <p14:tracePt t="60835" x="946150" y="2889250"/>
          <p14:tracePt t="60852" x="952500" y="2895600"/>
          <p14:tracePt t="60869" x="958850" y="2901950"/>
          <p14:tracePt t="60885" x="965200" y="2908300"/>
          <p14:tracePt t="60902" x="971550" y="2914650"/>
          <p14:tracePt t="60936" x="977900" y="2921000"/>
          <p14:tracePt t="60937" x="990600" y="2933700"/>
          <p14:tracePt t="60984" x="990600" y="2940050"/>
          <p14:tracePt t="60995" x="1003300" y="2940050"/>
          <p14:tracePt t="61040" x="1003300" y="2946400"/>
          <p14:tracePt t="61200" x="990600" y="2946400"/>
          <p14:tracePt t="61208" x="984250" y="2940050"/>
          <p14:tracePt t="61216" x="965200" y="2927350"/>
          <p14:tracePt t="61220" x="939800" y="2901950"/>
          <p14:tracePt t="61235" x="914400" y="2870200"/>
          <p14:tracePt t="61252" x="876300" y="2806700"/>
          <p14:tracePt t="61269" x="844550" y="2749550"/>
          <p14:tracePt t="61285" x="831850" y="2698750"/>
          <p14:tracePt t="61302" x="825500" y="2641600"/>
          <p14:tracePt t="61318" x="825500" y="2565400"/>
          <p14:tracePt t="61335" x="825500" y="2495550"/>
          <p14:tracePt t="61353" x="825500" y="2470150"/>
          <p14:tracePt t="61368" x="831850" y="2400300"/>
          <p14:tracePt t="61386" x="850900" y="2349500"/>
          <p14:tracePt t="61402" x="863600" y="2305050"/>
          <p14:tracePt t="61419" x="876300" y="2273300"/>
          <p14:tracePt t="61435" x="889000" y="2254250"/>
          <p14:tracePt t="61452" x="901700" y="2241550"/>
          <p14:tracePt t="61469" x="927100" y="2222500"/>
          <p14:tracePt t="61485" x="965200" y="2209800"/>
          <p14:tracePt t="61501" x="990600" y="2197100"/>
          <p14:tracePt t="61519" x="1016000" y="2190750"/>
          <p14:tracePt t="61535" x="1028700" y="2184400"/>
          <p14:tracePt t="61553" x="1035050" y="2184400"/>
          <p14:tracePt t="61800" x="1035050" y="2190750"/>
          <p14:tracePt t="61808" x="1022350" y="2209800"/>
          <p14:tracePt t="61814" x="990600" y="2241550"/>
          <p14:tracePt t="61819" x="927100" y="2324100"/>
          <p14:tracePt t="61835" x="863600" y="2406650"/>
          <p14:tracePt t="61852" x="819150" y="2508250"/>
          <p14:tracePt t="61868" x="800100" y="2546350"/>
          <p14:tracePt t="61885" x="793750" y="2559050"/>
          <p14:tracePt t="61902" x="793750" y="2609850"/>
          <p14:tracePt t="61919" x="793750" y="2660650"/>
          <p14:tracePt t="61935" x="819150" y="2755900"/>
          <p14:tracePt t="61953" x="831850" y="2806700"/>
          <p14:tracePt t="61968" x="863600" y="2851150"/>
          <p14:tracePt t="61985" x="882650" y="2889250"/>
          <p14:tracePt t="62002" x="901700" y="2908300"/>
          <p14:tracePt t="62020" x="914400" y="2927350"/>
          <p14:tracePt t="62036" x="920750" y="2940050"/>
          <p14:tracePt t="62052" x="933450" y="2946400"/>
          <p14:tracePt t="62068" x="939800" y="2946400"/>
          <p14:tracePt t="62085" x="946150" y="2946400"/>
          <p14:tracePt t="62102" x="952500" y="2946400"/>
          <p14:tracePt t="62119" x="958850" y="2946400"/>
          <p14:tracePt t="62152" x="965200" y="2952750"/>
          <p14:tracePt t="63144" x="920750" y="2984500"/>
          <p14:tracePt t="63152" x="850900" y="3054350"/>
          <p14:tracePt t="63161" x="806450" y="3105150"/>
          <p14:tracePt t="63168" x="730250" y="3187700"/>
          <p14:tracePt t="63184" x="685800" y="3257550"/>
          <p14:tracePt t="63202" x="654050" y="3314700"/>
          <p14:tracePt t="63218" x="641350" y="3340100"/>
          <p14:tracePt t="63235" x="635000" y="3352800"/>
          <p14:tracePt t="63272" x="635000" y="3359150"/>
          <p14:tracePt t="63273" x="628650" y="3359150"/>
          <p14:tracePt t="63285" x="622300" y="3359150"/>
          <p14:tracePt t="63302" x="609600" y="3365500"/>
          <p14:tracePt t="63318" x="571500" y="3371850"/>
          <p14:tracePt t="63335" x="539750" y="3371850"/>
          <p14:tracePt t="63352" x="520700" y="3371850"/>
          <p14:tracePt t="63369" x="508000" y="3371850"/>
          <p14:tracePt t="63416" x="501650" y="3371850"/>
          <p14:tracePt t="63424" x="495300" y="3371850"/>
          <p14:tracePt t="63440" x="488950" y="3371850"/>
          <p14:tracePt t="63456" x="482600" y="3371850"/>
          <p14:tracePt t="63488" x="476250" y="3371850"/>
          <p14:tracePt t="63672" x="469900" y="3371850"/>
          <p14:tracePt t="63688" x="469900" y="3378200"/>
          <p14:tracePt t="63702" x="476250" y="3384550"/>
          <p14:tracePt t="63703" x="482600" y="3390900"/>
          <p14:tracePt t="63718" x="495300" y="3397250"/>
          <p14:tracePt t="63735" x="514350" y="3403600"/>
          <p14:tracePt t="63752" x="527050" y="3403600"/>
          <p14:tracePt t="64261" x="0" y="0"/>
        </p14:tracePtLst>
        <p14:tracePtLst>
          <p14:tracePt t="64426" x="527050" y="3403600"/>
          <p14:tracePt t="64535" x="0" y="0"/>
        </p14:tracePtLst>
        <p14:tracePtLst>
          <p14:tracePt t="64690" x="527050" y="3403600"/>
          <p14:tracePt t="64822" x="0" y="0"/>
        </p14:tracePtLst>
        <p14:tracePtLst>
          <p14:tracePt t="64983" x="527050" y="3403600"/>
          <p14:tracePt t="65143" x="0" y="0"/>
        </p14:tracePtLst>
        <p14:tracePtLst>
          <p14:tracePt t="65987" x="527050" y="3403600"/>
          <p14:tracePt t="66832" x="565150" y="3416300"/>
          <p14:tracePt t="66840" x="673100" y="3467100"/>
          <p14:tracePt t="66848" x="781050" y="3511550"/>
          <p14:tracePt t="66868" x="1104900" y="3613150"/>
          <p14:tracePt t="66869" x="1371600" y="3683000"/>
          <p14:tracePt t="66885" x="1517650" y="3733800"/>
          <p14:tracePt t="66902" x="1619250" y="3765550"/>
          <p14:tracePt t="66918" x="1746250" y="3790950"/>
          <p14:tracePt t="66935" x="1905000" y="3810000"/>
          <p14:tracePt t="66952" x="1987550" y="3822700"/>
          <p14:tracePt t="66968" x="2051050" y="3829050"/>
          <p14:tracePt t="66985" x="2101850" y="3835400"/>
          <p14:tracePt t="67002" x="2120900" y="3835400"/>
          <p14:tracePt t="67018" x="2133600" y="3835400"/>
          <p14:tracePt t="67055" x="2146300" y="3835400"/>
          <p14:tracePt t="67056" x="2152650" y="3841750"/>
          <p14:tracePt t="67068" x="2190750" y="3841750"/>
          <p14:tracePt t="67085" x="2235200" y="3854450"/>
          <p14:tracePt t="67102" x="2266950" y="3854450"/>
          <p14:tracePt t="67157" x="2317750" y="3867150"/>
          <p14:tracePt t="67168" x="2362200" y="3886200"/>
          <p14:tracePt t="67176" x="2425700" y="3892550"/>
          <p14:tracePt t="67185" x="2476500" y="3898900"/>
          <p14:tracePt t="67192" x="2616200" y="3917950"/>
          <p14:tracePt t="67202" x="2749550" y="3943350"/>
          <p14:tracePt t="67218" x="2844800" y="3943350"/>
          <p14:tracePt t="67235" x="2959100" y="3943350"/>
          <p14:tracePt t="67251" x="3041650" y="3943350"/>
          <p14:tracePt t="67268" x="3124200" y="3943350"/>
          <p14:tracePt t="67284" x="3200400" y="3943350"/>
          <p14:tracePt t="67301" x="3282950" y="3943350"/>
          <p14:tracePt t="67318" x="3346450" y="3943350"/>
          <p14:tracePt t="67318" x="3365500" y="3943350"/>
          <p14:tracePt t="67336" x="3390900" y="3943350"/>
          <p14:tracePt t="67352" x="3416300" y="3943350"/>
          <p14:tracePt t="67368" x="3441700" y="3943350"/>
          <p14:tracePt t="67385" x="3454400" y="3943350"/>
          <p14:tracePt t="67401" x="3467100" y="3943350"/>
          <p14:tracePt t="67418" x="3486150" y="3943350"/>
          <p14:tracePt t="67435" x="3498850" y="3943350"/>
          <p14:tracePt t="67451" x="3511550" y="3943350"/>
          <p14:tracePt t="67468" x="3530600" y="3943350"/>
          <p14:tracePt t="67485" x="3556000" y="3943350"/>
          <p14:tracePt t="67502" x="3575050" y="3943350"/>
          <p14:tracePt t="67518" x="3600450" y="3943350"/>
          <p14:tracePt t="67535" x="3644900" y="3943350"/>
          <p14:tracePt t="67552" x="3676650" y="3943350"/>
          <p14:tracePt t="67568" x="3714750" y="3943350"/>
          <p14:tracePt t="67585" x="3752850" y="3943350"/>
          <p14:tracePt t="67601" x="3816350" y="3943350"/>
          <p14:tracePt t="67618" x="3886200" y="3943350"/>
          <p14:tracePt t="67635" x="3981450" y="3943350"/>
          <p14:tracePt t="67652" x="4070350" y="3943350"/>
          <p14:tracePt t="67668" x="4146550" y="3943350"/>
          <p14:tracePt t="67685" x="4229100" y="3943350"/>
          <p14:tracePt t="67702" x="4279900" y="3943350"/>
          <p14:tracePt t="67718" x="4324350" y="3943350"/>
          <p14:tracePt t="67735" x="4362450" y="3943350"/>
          <p14:tracePt t="67752" x="4368800" y="3943350"/>
          <p14:tracePt t="67768" x="4375150" y="3943350"/>
          <p14:tracePt t="68424" x="4387850" y="3943350"/>
          <p14:tracePt t="68433" x="4451350" y="3943350"/>
          <p14:tracePt t="68440" x="4533900" y="3962400"/>
          <p14:tracePt t="68451" x="4622800" y="3975100"/>
          <p14:tracePt t="68452" x="4902200" y="4013200"/>
          <p14:tracePt t="68468" x="5143500" y="4064000"/>
          <p14:tracePt t="68485" x="5327650" y="4089400"/>
          <p14:tracePt t="68501" x="5467350" y="4114800"/>
          <p14:tracePt t="68518" x="5619750" y="4133850"/>
          <p14:tracePt t="68535" x="5753100" y="4146550"/>
          <p14:tracePt t="68552" x="5835650" y="4159250"/>
          <p14:tracePt t="68568" x="5911850" y="4159250"/>
          <p14:tracePt t="68585" x="5988050" y="4159250"/>
          <p14:tracePt t="68601" x="6051550" y="4159250"/>
          <p14:tracePt t="68619" x="6121400" y="4159250"/>
          <p14:tracePt t="68635" x="6184900" y="4159250"/>
          <p14:tracePt t="68652" x="6248400" y="4159250"/>
          <p14:tracePt t="68668" x="6324600" y="4159250"/>
          <p14:tracePt t="68685" x="6394450" y="4159250"/>
          <p14:tracePt t="68701" x="6445250" y="4159250"/>
          <p14:tracePt t="68718" x="6477000" y="4159250"/>
          <p14:tracePt t="68735" x="6508750" y="4159250"/>
          <p14:tracePt t="68752" x="6521450" y="4159250"/>
          <p14:tracePt t="68768" x="6527800" y="4159250"/>
          <p14:tracePt t="68847" x="6534150" y="4159250"/>
          <p14:tracePt t="68904" x="6534150" y="4152900"/>
          <p14:tracePt t="68920" x="6534150" y="4146550"/>
          <p14:tracePt t="68927" x="6534150" y="4140200"/>
          <p14:tracePt t="68944" x="6527800" y="4121150"/>
          <p14:tracePt t="68952" x="6527800" y="4114800"/>
          <p14:tracePt t="68952" x="6521450" y="4102100"/>
          <p14:tracePt t="68968" x="6515100" y="4076700"/>
          <p14:tracePt t="68985" x="6496050" y="4051300"/>
          <p14:tracePt t="69001" x="6489700" y="4025900"/>
          <p14:tracePt t="69018" x="6477000" y="3994150"/>
          <p14:tracePt t="69035" x="6477000" y="3981450"/>
          <p14:tracePt t="69052" x="6470650" y="3975100"/>
          <p14:tracePt t="69068" x="6470650" y="3962400"/>
          <p14:tracePt t="69119" x="6470650" y="3956050"/>
          <p14:tracePt t="69136" x="6470650" y="3949700"/>
          <p14:tracePt t="69144" x="6477000" y="3943350"/>
          <p14:tracePt t="69144" x="6483350" y="3943350"/>
          <p14:tracePt t="69152" x="6527800" y="3943350"/>
          <p14:tracePt t="69168" x="6597650" y="3943350"/>
          <p14:tracePt t="69185" x="6661150" y="3943350"/>
          <p14:tracePt t="69201" x="6756400" y="3943350"/>
          <p14:tracePt t="69218" x="6889750" y="3943350"/>
          <p14:tracePt t="69235" x="6997700" y="3943350"/>
          <p14:tracePt t="69251" x="7080250" y="3956050"/>
          <p14:tracePt t="69268" x="7188200" y="3968750"/>
          <p14:tracePt t="69285" x="7277100" y="3975100"/>
          <p14:tracePt t="69301" x="7372350" y="3975100"/>
          <p14:tracePt t="69318" x="7480300" y="3975100"/>
          <p14:tracePt t="69336" x="7505700" y="3975100"/>
          <p14:tracePt t="69351" x="7613650" y="3975100"/>
          <p14:tracePt t="69368" x="7664450" y="3975100"/>
          <p14:tracePt t="69385" x="7708900" y="3975100"/>
          <p14:tracePt t="69401" x="7785100" y="3975100"/>
          <p14:tracePt t="69418" x="7848600" y="3968750"/>
          <p14:tracePt t="69435" x="7886700" y="3949700"/>
          <p14:tracePt t="69451" x="7924800" y="3943350"/>
          <p14:tracePt t="69468" x="7937500" y="3943350"/>
          <p14:tracePt t="69485" x="7943850" y="3937000"/>
          <p14:tracePt t="69501" x="7950200" y="3937000"/>
          <p14:tracePt t="69518" x="7956550" y="3937000"/>
          <p14:tracePt t="69535" x="7962900" y="3937000"/>
          <p14:tracePt t="69592" x="7975600" y="3937000"/>
          <p14:tracePt t="69600" x="8007350" y="3930650"/>
          <p14:tracePt t="69611" x="8020050" y="3924300"/>
          <p14:tracePt t="69618" x="8083550" y="3917950"/>
          <p14:tracePt t="69635" x="8128000" y="3917950"/>
          <p14:tracePt t="69651" x="8178800" y="3917950"/>
          <p14:tracePt t="69668" x="8210550" y="3917950"/>
          <p14:tracePt t="69685" x="8242300" y="3917950"/>
          <p14:tracePt t="69701" x="8267700" y="3911600"/>
          <p14:tracePt t="69718" x="8286750" y="3911600"/>
          <p14:tracePt t="69735" x="8293100" y="3911600"/>
          <p14:tracePt t="69751" x="8299450" y="3911600"/>
          <p14:tracePt t="69840" x="8286750" y="3911600"/>
          <p14:tracePt t="69848" x="8248650" y="3911600"/>
          <p14:tracePt t="69856" x="8204200" y="3911600"/>
          <p14:tracePt t="69864" x="8134350" y="3911600"/>
          <p14:tracePt t="69868" x="7854950" y="3911600"/>
          <p14:tracePt t="69885" x="7397750" y="3911600"/>
          <p14:tracePt t="69901" x="6845300" y="3911600"/>
          <p14:tracePt t="69918" x="6146800" y="3911600"/>
          <p14:tracePt t="69935" x="5124450" y="3911600"/>
          <p14:tracePt t="69951" x="4559300" y="3911600"/>
          <p14:tracePt t="69968" x="4025900" y="3911600"/>
          <p14:tracePt t="69985" x="3619500" y="3924300"/>
          <p14:tracePt t="70002" x="3327400" y="3943350"/>
          <p14:tracePt t="70018" x="3168650" y="3943350"/>
          <p14:tracePt t="70035" x="3022600" y="3956050"/>
          <p14:tracePt t="70051" x="2882900" y="3981450"/>
          <p14:tracePt t="70068" x="2743200" y="4000500"/>
          <p14:tracePt t="70085" x="2616200" y="4013200"/>
          <p14:tracePt t="70102" x="2501900" y="4032250"/>
          <p14:tracePt t="70118" x="2400300" y="4051300"/>
          <p14:tracePt t="70118" x="2343150" y="4057650"/>
          <p14:tracePt t="70136" x="2273300" y="4070350"/>
          <p14:tracePt t="70152" x="2197100" y="4089400"/>
          <p14:tracePt t="70169" x="2127250" y="4114800"/>
          <p14:tracePt t="70185" x="2063750" y="4133850"/>
          <p14:tracePt t="70202" x="2012950" y="4146550"/>
          <p14:tracePt t="70218" x="1968500" y="4159250"/>
          <p14:tracePt t="70235" x="1911350" y="4178300"/>
          <p14:tracePt t="70251" x="1847850" y="4197350"/>
          <p14:tracePt t="70269" x="1803400" y="4210050"/>
          <p14:tracePt t="70285" x="1758950" y="4222750"/>
          <p14:tracePt t="70302" x="1720850" y="4235450"/>
          <p14:tracePt t="70319" x="1682750" y="4241800"/>
          <p14:tracePt t="70335" x="1663700" y="4248150"/>
          <p14:tracePt t="70352" x="1644650" y="4254500"/>
          <p14:tracePt t="70368" x="1631950" y="4254500"/>
          <p14:tracePt t="70385" x="1612900" y="4267200"/>
          <p14:tracePt t="70402" x="1593850" y="4267200"/>
          <p14:tracePt t="70418" x="1574800" y="4273550"/>
          <p14:tracePt t="70435" x="1568450" y="4279900"/>
          <p14:tracePt t="70451" x="1555750" y="4279900"/>
          <p14:tracePt t="70468" x="1536700" y="4286250"/>
          <p14:tracePt t="70485" x="1524000" y="4292600"/>
          <p14:tracePt t="70616" x="1536700" y="4292600"/>
          <p14:tracePt t="70623" x="1555750" y="4292600"/>
          <p14:tracePt t="70627" x="1587500" y="4292600"/>
          <p14:tracePt t="70635" x="1676400" y="4298950"/>
          <p14:tracePt t="70651" x="1784350" y="4298950"/>
          <p14:tracePt t="70668" x="1905000" y="4298950"/>
          <p14:tracePt t="70685" x="1993900" y="4298950"/>
          <p14:tracePt t="70702" x="2051050" y="4298950"/>
          <p14:tracePt t="70718" x="2101850" y="4298950"/>
          <p14:tracePt t="70735" x="2152650" y="4298950"/>
          <p14:tracePt t="70752" x="2178050" y="4298950"/>
          <p14:tracePt t="70768" x="2203450" y="4298950"/>
          <p14:tracePt t="70785" x="2222500" y="4298950"/>
          <p14:tracePt t="70801" x="2235200" y="4298950"/>
          <p14:tracePt t="70818" x="2247900" y="4298950"/>
          <p14:tracePt t="70835" x="2266950" y="4298950"/>
          <p14:tracePt t="70852" x="2273300" y="4298950"/>
          <p14:tracePt t="70868" x="2292350" y="4298950"/>
          <p14:tracePt t="70885" x="2311400" y="4298950"/>
          <p14:tracePt t="70902" x="2343150" y="4298950"/>
          <p14:tracePt t="70918" x="2374900" y="4305300"/>
          <p14:tracePt t="70918" x="2393950" y="4305300"/>
          <p14:tracePt t="70936" x="2444750" y="4305300"/>
          <p14:tracePt t="70952" x="2495550" y="4305300"/>
          <p14:tracePt t="70968" x="2559050" y="4305300"/>
          <p14:tracePt t="70985" x="2628900" y="4305300"/>
          <p14:tracePt t="71001" x="2717800" y="4305300"/>
          <p14:tracePt t="71018" x="2800350" y="4305300"/>
          <p14:tracePt t="71035" x="2895600" y="4305300"/>
          <p14:tracePt t="71051" x="3016250" y="4305300"/>
          <p14:tracePt t="71068" x="3117850" y="4305300"/>
          <p14:tracePt t="71085" x="3225800" y="4305300"/>
          <p14:tracePt t="71101" x="3314700" y="4305300"/>
          <p14:tracePt t="71118" x="3448050" y="4305300"/>
          <p14:tracePt t="71136" x="3549650" y="4305300"/>
          <p14:tracePt t="71153" x="3638550" y="4305300"/>
          <p14:tracePt t="71168" x="3727450" y="4305300"/>
          <p14:tracePt t="71185" x="3829050" y="4305300"/>
          <p14:tracePt t="71201" x="3924300" y="4305300"/>
          <p14:tracePt t="71219" x="4019550" y="4305300"/>
          <p14:tracePt t="71235" x="4102100" y="4305300"/>
          <p14:tracePt t="71252" x="4152900" y="4305300"/>
          <p14:tracePt t="71268" x="4184650" y="4305300"/>
          <p14:tracePt t="71664" x="4171950" y="4305300"/>
          <p14:tracePt t="71672" x="4159250" y="4311650"/>
          <p14:tracePt t="71680" x="4146550" y="4311650"/>
          <p14:tracePt t="71685" x="4108450" y="4305300"/>
          <p14:tracePt t="71702" x="4051300" y="4298950"/>
          <p14:tracePt t="71719" x="3981450" y="4292600"/>
          <p14:tracePt t="71736" x="3911600" y="4286250"/>
          <p14:tracePt t="71753" x="3879850" y="4279900"/>
          <p14:tracePt t="71769" x="3854450" y="4279900"/>
          <p14:tracePt t="71787" x="3816350" y="4279900"/>
          <p14:tracePt t="71802" x="3797300" y="4279900"/>
          <p14:tracePt t="71819" x="3784600" y="4279900"/>
          <p14:tracePt t="71836" x="3778250" y="4279900"/>
          <p14:tracePt t="72167" x="3784600" y="4273550"/>
          <p14:tracePt t="72184" x="3810000" y="4273550"/>
          <p14:tracePt t="72195" x="3822700" y="4273550"/>
          <p14:tracePt t="72200" x="3841750" y="4273550"/>
          <p14:tracePt t="72208" x="3886200" y="4260850"/>
          <p14:tracePt t="72219" x="3937000" y="4254500"/>
          <p14:tracePt t="72236" x="3994150" y="4248150"/>
          <p14:tracePt t="72252" x="4038600" y="4235450"/>
          <p14:tracePt t="72269" x="4083050" y="4235450"/>
          <p14:tracePt t="72286" x="4127500" y="4229100"/>
          <p14:tracePt t="72302" x="4146550" y="4229100"/>
          <p14:tracePt t="72319" x="4165600" y="4222750"/>
          <p14:tracePt t="72336" x="4216400" y="4216400"/>
          <p14:tracePt t="72353" x="4254500" y="4203700"/>
          <p14:tracePt t="72369" x="4273550" y="4197350"/>
          <p14:tracePt t="72386" x="4298950" y="4184650"/>
          <p14:tracePt t="72402" x="4305300" y="4184650"/>
          <p14:tracePt t="72419" x="4311650" y="4178300"/>
          <p14:tracePt t="72435" x="4311650" y="4171950"/>
          <p14:tracePt t="72452" x="4324350" y="4165600"/>
          <p14:tracePt t="72520" x="4324350" y="4159250"/>
          <p14:tracePt t="72537" x="4324350" y="4152900"/>
          <p14:tracePt t="72576" x="4324350" y="4146550"/>
          <p14:tracePt t="72592" x="4324350" y="4140200"/>
          <p14:tracePt t="72600" x="4318000" y="4133850"/>
          <p14:tracePt t="72624" x="4318000" y="4127500"/>
          <p14:tracePt t="72665" x="4318000" y="4121150"/>
          <p14:tracePt t="72689" x="4318000" y="4114800"/>
          <p14:tracePt t="72696" x="4318000" y="4108450"/>
          <p14:tracePt t="72720" x="4318000" y="4102100"/>
          <p14:tracePt t="77881" x="4318000" y="4095750"/>
          <p14:tracePt t="77897" x="4318000" y="4089400"/>
          <p14:tracePt t="77905" x="4311650" y="4083050"/>
          <p14:tracePt t="77921" x="4311650" y="4076700"/>
          <p14:tracePt t="77922" x="4311650" y="4070350"/>
          <p14:tracePt t="77936" x="4305300" y="4064000"/>
          <p14:tracePt t="78417" x="4298950" y="4064000"/>
          <p14:tracePt t="78433" x="4298950" y="4076700"/>
          <p14:tracePt t="78457" x="4298950" y="4083050"/>
          <p14:tracePt t="78467" x="4292600" y="4089400"/>
          <p14:tracePt t="78489" x="4292600" y="4095750"/>
          <p14:tracePt t="78514" x="4292600" y="4102100"/>
          <p14:tracePt t="78521" x="4292600" y="4108450"/>
          <p14:tracePt t="78537" x="4286250" y="4114800"/>
          <p14:tracePt t="78538" x="4286250" y="4121150"/>
          <p14:tracePt t="78553" x="4286250" y="4127500"/>
          <p14:tracePt t="78601" x="4286250" y="4133850"/>
          <p14:tracePt t="78617" x="4279900" y="4140200"/>
          <p14:tracePt t="80521" x="4286250" y="4140200"/>
          <p14:tracePt t="80529" x="4292600" y="4133850"/>
          <p14:tracePt t="80537" x="4298950" y="4114800"/>
          <p14:tracePt t="80538" x="4305300" y="4076700"/>
          <p14:tracePt t="80554" x="4318000" y="4057650"/>
          <p14:tracePt t="80569" x="4318000" y="4051300"/>
          <p14:tracePt t="80586" x="4318000" y="4038600"/>
          <p14:tracePt t="80850" x="4318000" y="4044950"/>
          <p14:tracePt t="80881" x="4318000" y="4051300"/>
          <p14:tracePt t="80905" x="4318000" y="4057650"/>
          <p14:tracePt t="80921" x="4318000" y="4064000"/>
          <p14:tracePt t="80922" x="4318000" y="4070350"/>
          <p14:tracePt t="80936" x="4318000" y="4076700"/>
          <p14:tracePt t="80953" x="4318000" y="4083050"/>
          <p14:tracePt t="80969" x="4318000" y="4089400"/>
          <p14:tracePt t="81025" x="4318000" y="4095750"/>
          <p14:tracePt t="86017" x="4318000" y="4114800"/>
          <p14:tracePt t="86025" x="4343400" y="4159250"/>
          <p14:tracePt t="86033" x="4387850" y="4222750"/>
          <p14:tracePt t="86036" x="4508500" y="4362450"/>
          <p14:tracePt t="86052" x="4775200" y="4610100"/>
          <p14:tracePt t="86070" x="5162550" y="4857750"/>
          <p14:tracePt t="86086" x="5594350" y="5105400"/>
          <p14:tracePt t="86103" x="6013450" y="5346700"/>
          <p14:tracePt t="86119" x="6388100" y="5549900"/>
          <p14:tracePt t="86119" x="6559550" y="5645150"/>
          <p14:tracePt t="86137" x="6889750" y="5848350"/>
          <p14:tracePt t="86153" x="7194550" y="6070600"/>
          <p14:tracePt t="86170" x="7493000" y="6267450"/>
          <p14:tracePt t="86186" x="7766050" y="6451600"/>
          <p14:tracePt t="86203" x="7943850" y="6565900"/>
          <p14:tracePt t="86219" x="8051800" y="6616700"/>
          <p14:tracePt t="86236" x="8064500" y="6623050"/>
          <p14:tracePt t="86625" x="8051800" y="6616700"/>
          <p14:tracePt t="86632" x="8032750" y="6591300"/>
          <p14:tracePt t="86640" x="7988300" y="6559550"/>
          <p14:tracePt t="86648" x="7956550" y="6534150"/>
          <p14:tracePt t="86657" x="7886700" y="6477000"/>
          <p14:tracePt t="86669" x="7810500" y="6413500"/>
          <p14:tracePt t="86686" x="7740650" y="6362700"/>
          <p14:tracePt t="86703" x="7683500" y="6324600"/>
          <p14:tracePt t="86719" x="7620000" y="6280150"/>
          <p14:tracePt t="86719" x="7607300" y="6267450"/>
          <p14:tracePt t="86737" x="7556500" y="6223000"/>
          <p14:tracePt t="86753" x="7493000" y="6178550"/>
          <p14:tracePt t="86769" x="7429500" y="6127750"/>
          <p14:tracePt t="86786" x="7366000" y="6070600"/>
          <p14:tracePt t="86803" x="7302500" y="6013450"/>
          <p14:tracePt t="86819" x="7245350" y="5937250"/>
          <p14:tracePt t="86835" x="7188200" y="5867400"/>
          <p14:tracePt t="86852" x="7124700" y="5791200"/>
          <p14:tracePt t="86869" x="7080250" y="5740400"/>
          <p14:tracePt t="86888" x="7029450" y="5670550"/>
          <p14:tracePt t="86902" x="6985000" y="5600700"/>
          <p14:tracePt t="86919" x="6889750" y="5467350"/>
          <p14:tracePt t="86937" x="6845300" y="5378450"/>
          <p14:tracePt t="86953" x="6788150" y="5295900"/>
          <p14:tracePt t="86969" x="6737350" y="5226050"/>
          <p14:tracePt t="86986" x="6686550" y="5149850"/>
          <p14:tracePt t="87003" x="6654800" y="5105400"/>
          <p14:tracePt t="87019" x="6623050" y="5067300"/>
          <p14:tracePt t="87036" x="6584950" y="5029200"/>
          <p14:tracePt t="87052" x="6546850" y="4997450"/>
          <p14:tracePt t="87069" x="6515100" y="4978400"/>
          <p14:tracePt t="87086" x="6483350" y="4953000"/>
          <p14:tracePt t="87103" x="6457950" y="4933950"/>
          <p14:tracePt t="87119" x="6426200" y="4914900"/>
          <p14:tracePt t="87136" x="6400800" y="4889500"/>
          <p14:tracePt t="87153" x="6388100" y="4876800"/>
          <p14:tracePt t="87169" x="6381750" y="4870450"/>
          <p14:tracePt t="87186" x="6369050" y="4864100"/>
          <p14:tracePt t="87203" x="6362700" y="4857750"/>
          <p14:tracePt t="87219" x="6356350" y="4851400"/>
          <p14:tracePt t="87832" x="6343650" y="4838700"/>
          <p14:tracePt t="87840" x="6343650" y="4832350"/>
          <p14:tracePt t="87848" x="6337300" y="4826000"/>
          <p14:tracePt t="87853" x="6324600" y="4806950"/>
          <p14:tracePt t="87868" x="6324600" y="4787900"/>
          <p14:tracePt t="87886" x="6311900" y="4775200"/>
          <p14:tracePt t="87903" x="6311900" y="4768850"/>
          <p14:tracePt t="87919" x="6305550" y="4756150"/>
          <p14:tracePt t="87936" x="6305550" y="4743450"/>
          <p14:tracePt t="87953" x="6299200" y="4724400"/>
          <p14:tracePt t="87969" x="6292850" y="4711700"/>
          <p14:tracePt t="87986" x="6292850" y="4699000"/>
          <p14:tracePt t="88002" x="6292850" y="4686300"/>
          <p14:tracePt t="88019" x="6286500" y="4679950"/>
          <p14:tracePt t="88036" x="6286500" y="4667250"/>
          <p14:tracePt t="88052" x="6286500" y="4660900"/>
          <p14:tracePt t="88069" x="6280150" y="4660900"/>
          <p14:tracePt t="88086" x="6280150" y="4654550"/>
          <p14:tracePt t="88102" x="6273800" y="4641850"/>
          <p14:tracePt t="88119" x="6273800" y="4635500"/>
          <p14:tracePt t="88136" x="6273800" y="4610100"/>
          <p14:tracePt t="88153" x="6273800" y="4597400"/>
          <p14:tracePt t="88169" x="6267450" y="4578350"/>
          <p14:tracePt t="88186" x="6267450" y="4559300"/>
          <p14:tracePt t="88202" x="6261100" y="4546600"/>
          <p14:tracePt t="88219" x="6261100" y="4527550"/>
          <p14:tracePt t="88236" x="6261100" y="4521200"/>
          <p14:tracePt t="88253" x="6261100" y="4514850"/>
          <p14:tracePt t="88269" x="6254750" y="4508500"/>
          <p14:tracePt t="88286" x="6254750" y="4502150"/>
          <p14:tracePt t="88320" x="6254750" y="4495800"/>
          <p14:tracePt t="88351" x="6254750" y="4489450"/>
          <p14:tracePt t="88369" x="6254750" y="4483100"/>
          <p14:tracePt t="88392" x="6248400" y="4476750"/>
          <p14:tracePt t="88433" x="6248400" y="4470400"/>
          <p14:tracePt t="88488" x="6248400" y="4464050"/>
          <p14:tracePt t="88524" x="6242050" y="4457700"/>
          <p14:tracePt t="88560" x="6242050" y="4451350"/>
          <p14:tracePt t="88584" x="6235700" y="4438650"/>
          <p14:tracePt t="88608" x="6229350" y="4425950"/>
          <p14:tracePt t="88624" x="6229350" y="4419600"/>
          <p14:tracePt t="88632" x="6223000" y="4413250"/>
          <p14:tracePt t="88640" x="6216650" y="4394200"/>
          <p14:tracePt t="88652" x="6210300" y="4381500"/>
          <p14:tracePt t="88669" x="6197600" y="4368800"/>
          <p14:tracePt t="88686" x="6197600" y="4356100"/>
          <p14:tracePt t="89176" x="6197600" y="4349750"/>
          <p14:tracePt t="89209" x="6197600" y="4356100"/>
          <p14:tracePt t="89217" x="6197600" y="4362450"/>
          <p14:tracePt t="89225" x="6197600" y="4381500"/>
          <p14:tracePt t="89233" x="6203950" y="4394200"/>
          <p14:tracePt t="89238" x="6210300" y="4419600"/>
          <p14:tracePt t="89253" x="6210300" y="4438650"/>
          <p14:tracePt t="89270" x="6223000" y="4464050"/>
          <p14:tracePt t="89287" x="6229350" y="4483100"/>
          <p14:tracePt t="89303" x="6229350" y="4495800"/>
          <p14:tracePt t="89320" x="6242050" y="4514850"/>
          <p14:tracePt t="89337" x="6248400" y="4546600"/>
          <p14:tracePt t="89354" x="6254750" y="4565650"/>
          <p14:tracePt t="89371" x="6267450" y="4591050"/>
          <p14:tracePt t="89387" x="6280150" y="4610100"/>
          <p14:tracePt t="89405" x="6286500" y="4635500"/>
          <p14:tracePt t="89420" x="6292850" y="4654550"/>
          <p14:tracePt t="89437" x="6305550" y="4679950"/>
          <p14:tracePt t="89453" x="6318250" y="4711700"/>
          <p14:tracePt t="89470" x="6324600" y="4724400"/>
          <p14:tracePt t="89487" x="6343650" y="4743450"/>
          <p14:tracePt t="89503" x="6356350" y="4762500"/>
          <p14:tracePt t="89520" x="6369050" y="4787900"/>
          <p14:tracePt t="89520" x="6375400" y="4800600"/>
          <p14:tracePt t="89538" x="6400800" y="4832350"/>
          <p14:tracePt t="89553" x="6419850" y="4851400"/>
          <p14:tracePt t="89570" x="6438900" y="4883150"/>
          <p14:tracePt t="89587" x="6457950" y="4902200"/>
          <p14:tracePt t="89604" x="6464300" y="4921250"/>
          <p14:tracePt t="89620" x="6470650" y="4933950"/>
          <p14:tracePt t="89637" x="6483350" y="4946650"/>
          <p14:tracePt t="89653" x="6502400" y="4972050"/>
          <p14:tracePt t="89670" x="6515100" y="4991100"/>
          <p14:tracePt t="89687" x="6521450" y="5010150"/>
          <p14:tracePt t="89703" x="6534150" y="5022850"/>
          <p14:tracePt t="89720" x="6546850" y="5041900"/>
          <p14:tracePt t="89720" x="6553200" y="5054600"/>
          <p14:tracePt t="89738" x="6565900" y="5067300"/>
          <p14:tracePt t="89753" x="6578600" y="5080000"/>
          <p14:tracePt t="89770" x="6584950" y="5099050"/>
          <p14:tracePt t="89787" x="6591300" y="5111750"/>
          <p14:tracePt t="89841" x="6604000" y="5118100"/>
          <p14:tracePt t="89945" x="6597650" y="5118100"/>
          <p14:tracePt t="89953" x="6578600" y="5118100"/>
          <p14:tracePt t="89970" x="6553200" y="5111750"/>
          <p14:tracePt t="89971" x="6521450" y="5099050"/>
          <p14:tracePt t="89986" x="6489700" y="5080000"/>
          <p14:tracePt t="90003" x="6451600" y="5054600"/>
          <p14:tracePt t="90020" x="6407150" y="5029200"/>
          <p14:tracePt t="90037" x="6375400" y="4997450"/>
          <p14:tracePt t="90053" x="6343650" y="4972050"/>
          <p14:tracePt t="90070" x="6318250" y="4946650"/>
          <p14:tracePt t="90087" x="6286500" y="4895850"/>
          <p14:tracePt t="90103" x="6261100" y="4845050"/>
          <p14:tracePt t="90120" x="6210300" y="4756150"/>
          <p14:tracePt t="90138" x="6191250" y="4724400"/>
          <p14:tracePt t="90154" x="6184900" y="4699000"/>
          <p14:tracePt t="90170" x="6178550" y="4679950"/>
          <p14:tracePt t="90187" x="6172200" y="4667250"/>
          <p14:tracePt t="90204" x="6172200" y="4660900"/>
          <p14:tracePt t="90321" x="6172200" y="4654550"/>
          <p14:tracePt t="90329" x="6172200" y="4648200"/>
          <p14:tracePt t="90345" x="6172200" y="4641850"/>
          <p14:tracePt t="90353" x="6172200" y="4629150"/>
          <p14:tracePt t="90360" x="6172200" y="4622800"/>
          <p14:tracePt t="90370" x="6172200" y="4591050"/>
          <p14:tracePt t="90387" x="6178550" y="4578350"/>
          <p14:tracePt t="90403" x="6178550" y="4559300"/>
          <p14:tracePt t="90420" x="6184900" y="4552950"/>
          <p14:tracePt t="90473" x="6191250" y="4546600"/>
          <p14:tracePt t="90617" x="6191250" y="4559300"/>
          <p14:tracePt t="90629" x="6191250" y="4572000"/>
          <p14:tracePt t="90630" x="6191250" y="4578350"/>
          <p14:tracePt t="90637" x="6191250" y="4603750"/>
          <p14:tracePt t="90653" x="6197600" y="4616450"/>
          <p14:tracePt t="90670" x="6203950" y="4622800"/>
          <p14:tracePt t="90687" x="6203950" y="4635500"/>
          <p14:tracePt t="90704" x="6203950" y="4641850"/>
          <p14:tracePt t="90720" x="6210300" y="4654550"/>
          <p14:tracePt t="90737" x="6216650" y="4660900"/>
          <p14:tracePt t="90809" x="6223000" y="4673600"/>
          <p14:tracePt t="91025" x="6223000" y="4679950"/>
          <p14:tracePt t="91057" x="6229350" y="4686300"/>
          <p14:tracePt t="91081" x="6229350" y="4692650"/>
          <p14:tracePt t="91113" x="6229350" y="4699000"/>
          <p14:tracePt t="91128" x="6229350" y="4705350"/>
          <p14:tracePt t="91137" x="6229350" y="4711700"/>
          <p14:tracePt t="91169" x="6229350" y="4718050"/>
          <p14:tracePt t="91201" x="6229350" y="4724400"/>
          <p14:tracePt t="91217" x="6229350" y="4730750"/>
          <p14:tracePt t="91273" x="6229350" y="4737100"/>
          <p14:tracePt t="91289" x="6235700" y="4737100"/>
          <p14:tracePt t="91881" x="6235700" y="4743450"/>
          <p14:tracePt t="91890" x="6235700" y="4749800"/>
          <p14:tracePt t="91903" x="6229350" y="4768850"/>
          <p14:tracePt t="91905" x="6210300" y="4813300"/>
          <p14:tracePt t="91920" x="6203950" y="4857750"/>
          <p14:tracePt t="91937" x="6172200" y="4953000"/>
          <p14:tracePt t="91954" x="6153150" y="4997450"/>
          <p14:tracePt t="91969" x="6146800" y="5054600"/>
          <p14:tracePt t="91986" x="6121400" y="5105400"/>
          <p14:tracePt t="92003" x="6108700" y="5162550"/>
          <p14:tracePt t="92020" x="6089650" y="5232400"/>
          <p14:tracePt t="92036" x="6076950" y="5276850"/>
          <p14:tracePt t="92053" x="6070600" y="5327650"/>
          <p14:tracePt t="92070" x="6064250" y="5359400"/>
          <p14:tracePt t="92087" x="6064250" y="5384800"/>
          <p14:tracePt t="92103" x="6064250" y="5410200"/>
          <p14:tracePt t="92120" x="6064250" y="5429250"/>
          <p14:tracePt t="92136" x="6057900" y="5461000"/>
          <p14:tracePt t="92154" x="6051550" y="5499100"/>
          <p14:tracePt t="92170" x="6038850" y="5537200"/>
          <p14:tracePt t="92187" x="6026150" y="5575300"/>
          <p14:tracePt t="92203" x="6019800" y="5607050"/>
          <p14:tracePt t="92220" x="6007100" y="5638800"/>
          <p14:tracePt t="92236" x="6000750" y="5670550"/>
          <p14:tracePt t="92253" x="5994400" y="5689600"/>
          <p14:tracePt t="92270" x="5981700" y="5734050"/>
          <p14:tracePt t="92287" x="5969000" y="5784850"/>
          <p14:tracePt t="92303" x="5949950" y="5829300"/>
          <p14:tracePt t="92320" x="5943600" y="5880100"/>
          <p14:tracePt t="92336" x="5924550" y="5924550"/>
          <p14:tracePt t="92354" x="5924550" y="5937250"/>
          <p14:tracePt t="92370" x="5924550" y="5949950"/>
          <p14:tracePt t="92386" x="5924550" y="5956300"/>
          <p14:tracePt t="92403" x="5924550" y="5969000"/>
          <p14:tracePt t="92420" x="5918200" y="5975350"/>
          <p14:tracePt t="92436" x="5911850" y="5981700"/>
          <p14:tracePt t="92473" x="5911850" y="5988050"/>
          <p14:tracePt t="92486" x="5911850" y="5994400"/>
          <p14:tracePt t="92487" x="5905500" y="6000750"/>
          <p14:tracePt t="92503" x="5905500" y="6007100"/>
          <p14:tracePt t="92520" x="5905500" y="6019800"/>
          <p14:tracePt t="92536" x="5899150" y="6026150"/>
          <p14:tracePt t="92554" x="5892800" y="6032500"/>
          <p14:tracePt t="93105" x="5892800" y="6026150"/>
          <p14:tracePt t="93114" x="5892800" y="6007100"/>
          <p14:tracePt t="93121" x="5892800" y="5943600"/>
          <p14:tracePt t="93137" x="5892800" y="5918200"/>
          <p14:tracePt t="93138" x="5892800" y="5854700"/>
          <p14:tracePt t="93153" x="5892800" y="5810250"/>
          <p14:tracePt t="93170" x="5899150" y="5759450"/>
          <p14:tracePt t="93186" x="5905500" y="5727700"/>
          <p14:tracePt t="93203" x="5911850" y="5689600"/>
          <p14:tracePt t="93220" x="5911850" y="5632450"/>
          <p14:tracePt t="93237" x="5924550" y="5588000"/>
          <p14:tracePt t="93253" x="5930900" y="5511800"/>
          <p14:tracePt t="93270" x="5943600" y="5448300"/>
          <p14:tracePt t="93286" x="5949950" y="5384800"/>
          <p14:tracePt t="93303" x="5956300" y="5321300"/>
          <p14:tracePt t="93320" x="5962650" y="5257800"/>
          <p14:tracePt t="93320" x="5962650" y="5232400"/>
          <p14:tracePt t="93338" x="5962650" y="5168900"/>
          <p14:tracePt t="93353" x="5962650" y="5124450"/>
          <p14:tracePt t="93370" x="5962650" y="5086350"/>
          <p14:tracePt t="93386" x="5962650" y="5054600"/>
          <p14:tracePt t="93403" x="5962650" y="5035550"/>
          <p14:tracePt t="93420" x="5969000" y="5010150"/>
          <p14:tracePt t="93437" x="5969000" y="4991100"/>
          <p14:tracePt t="93453" x="5975350" y="4978400"/>
          <p14:tracePt t="93470" x="5975350" y="4965700"/>
          <p14:tracePt t="93487" x="5975350" y="4959350"/>
          <p14:tracePt t="93503" x="5975350" y="4953000"/>
          <p14:tracePt t="93520" x="5975350" y="4940300"/>
          <p14:tracePt t="93536" x="5975350" y="4933950"/>
          <p14:tracePt t="93577" x="5981700" y="4927600"/>
          <p14:tracePt t="94025" x="5988050" y="4921250"/>
          <p14:tracePt t="94049" x="5994400" y="4921250"/>
          <p14:tracePt t="94062" x="6000750" y="4914900"/>
          <p14:tracePt t="94062" x="6007100" y="4914900"/>
          <p14:tracePt t="94069" x="6019800" y="4895850"/>
          <p14:tracePt t="94086" x="6038850" y="4883150"/>
          <p14:tracePt t="94102" x="6051550" y="4870450"/>
          <p14:tracePt t="94119" x="6070600" y="4851400"/>
          <p14:tracePt t="94136" x="6096000" y="4826000"/>
          <p14:tracePt t="94152" x="6115050" y="4800600"/>
          <p14:tracePt t="94169" x="6121400" y="4794250"/>
          <p14:tracePt t="94186" x="6134100" y="4775200"/>
          <p14:tracePt t="94202" x="6140450" y="4762500"/>
          <p14:tracePt t="94219" x="6153150" y="4749800"/>
          <p14:tracePt t="94236" x="6159500" y="4743450"/>
          <p14:tracePt t="94252" x="6159500" y="4730750"/>
          <p14:tracePt t="94269" x="6172200" y="4724400"/>
          <p14:tracePt t="94286" x="6178550" y="4711700"/>
          <p14:tracePt t="94320" x="6184900" y="4711700"/>
          <p14:tracePt t="94321" x="6184900" y="4705350"/>
          <p14:tracePt t="94361" x="6191250" y="4699000"/>
          <p14:tracePt t="94473" x="6197600" y="4692650"/>
          <p14:tracePt t="94489" x="6203950" y="4692650"/>
          <p14:tracePt t="94497" x="6203950" y="4686300"/>
          <p14:tracePt t="94505" x="6210300" y="4686300"/>
          <p14:tracePt t="94519" x="6216650" y="4673600"/>
          <p14:tracePt t="94536" x="6223000" y="4667250"/>
          <p14:tracePt t="94553" x="6229350" y="4667250"/>
          <p14:tracePt t="94569" x="6235700" y="4660900"/>
          <p14:tracePt t="94586" x="6242050" y="4654550"/>
          <p14:tracePt t="94865" x="6248400" y="4654550"/>
          <p14:tracePt t="94873" x="6248400" y="4686300"/>
          <p14:tracePt t="94881" x="6280150" y="4730750"/>
          <p14:tracePt t="94886" x="6324600" y="4857750"/>
          <p14:tracePt t="94902" x="6400800" y="4984750"/>
          <p14:tracePt t="94919" x="6457950" y="5099050"/>
          <p14:tracePt t="94936" x="6534150" y="5200650"/>
          <p14:tracePt t="94952" x="6661150" y="5327650"/>
          <p14:tracePt t="94970" x="6737350" y="5378450"/>
          <p14:tracePt t="94988" x="6807200" y="5429250"/>
          <p14:tracePt t="95003" x="6870700" y="5467350"/>
          <p14:tracePt t="95020" x="6953250" y="5518150"/>
          <p14:tracePt t="95036" x="7048500" y="5575300"/>
          <p14:tracePt t="95053" x="7137400" y="5626100"/>
          <p14:tracePt t="95070" x="7219950" y="5676900"/>
          <p14:tracePt t="95086" x="7302500" y="5721350"/>
          <p14:tracePt t="95103" x="7372350" y="5765800"/>
          <p14:tracePt t="95120" x="7448550" y="5803900"/>
          <p14:tracePt t="95136" x="7575550" y="5854700"/>
          <p14:tracePt t="95153" x="7677150" y="5880100"/>
          <p14:tracePt t="95170" x="7766050" y="5899150"/>
          <p14:tracePt t="95187" x="7829550" y="5918200"/>
          <p14:tracePt t="95203" x="7874000" y="5924550"/>
          <p14:tracePt t="95220" x="7893050" y="5924550"/>
          <p14:tracePt t="95236" x="7905750" y="5924550"/>
          <p14:tracePt t="95361" x="7905750" y="5937250"/>
          <p14:tracePt t="95369" x="7785100" y="5949950"/>
          <p14:tracePt t="95386" x="7708900" y="5962650"/>
          <p14:tracePt t="95387" x="7486650" y="5994400"/>
          <p14:tracePt t="95403" x="7162800" y="6007100"/>
          <p14:tracePt t="95420" x="6946900" y="6013450"/>
          <p14:tracePt t="95436" x="6781800" y="6013450"/>
          <p14:tracePt t="95453" x="6699250" y="6032500"/>
          <p14:tracePt t="95470" x="6667500" y="6032500"/>
          <p14:tracePt t="95486" x="6661150" y="6038850"/>
          <p14:tracePt t="95577" x="6673850" y="6038850"/>
          <p14:tracePt t="95585" x="6692900" y="6038850"/>
          <p14:tracePt t="95596" x="6718300" y="6045200"/>
          <p14:tracePt t="95601" x="6756400" y="6051550"/>
          <p14:tracePt t="95619" x="6864350" y="6064250"/>
          <p14:tracePt t="95620" x="7010400" y="6076950"/>
          <p14:tracePt t="95636" x="7194550" y="6102350"/>
          <p14:tracePt t="95653" x="7423150" y="6140450"/>
          <p14:tracePt t="95670" x="7664450" y="6172200"/>
          <p14:tracePt t="95687" x="7854950" y="6191250"/>
          <p14:tracePt t="95703" x="8026400" y="6197600"/>
          <p14:tracePt t="95720" x="8172450" y="6197600"/>
          <p14:tracePt t="95736" x="8331200" y="6197600"/>
          <p14:tracePt t="95753" x="8382000" y="6197600"/>
          <p14:tracePt t="95770" x="8432800" y="6191250"/>
          <p14:tracePt t="95786" x="8470900" y="6184900"/>
          <p14:tracePt t="95803" x="8509000" y="6184900"/>
          <p14:tracePt t="95820" x="8547100" y="6178550"/>
          <p14:tracePt t="95836" x="8585200" y="6165850"/>
          <p14:tracePt t="95853" x="8610600" y="6165850"/>
          <p14:tracePt t="95869" x="8629650" y="6159500"/>
          <p14:tracePt t="95886" x="8661400" y="6159500"/>
          <p14:tracePt t="95903" x="8680450" y="6159500"/>
          <p14:tracePt t="95920" x="8693150" y="6153150"/>
          <p14:tracePt t="95936" x="8699500" y="6153150"/>
          <p14:tracePt t="95954" x="8705850" y="6146800"/>
          <p14:tracePt t="96457" x="8699500" y="6146800"/>
          <p14:tracePt t="96465" x="8636000" y="6134100"/>
          <p14:tracePt t="96473" x="8547100" y="6108700"/>
          <p14:tracePt t="96473" x="8445500" y="6076950"/>
          <p14:tracePt t="96486" x="8185150" y="6013450"/>
          <p14:tracePt t="96503" x="7835900" y="5930900"/>
          <p14:tracePt t="96520" x="7537450" y="5899150"/>
          <p14:tracePt t="96520" x="7404100" y="5880100"/>
          <p14:tracePt t="96537" x="7200900" y="5848350"/>
          <p14:tracePt t="96553" x="7035800" y="5829300"/>
          <p14:tracePt t="96570" x="6927850" y="5797550"/>
          <p14:tracePt t="96586" x="6838950" y="5765800"/>
          <p14:tracePt t="96603" x="6756400" y="5727700"/>
          <p14:tracePt t="96620" x="6686550" y="5689600"/>
          <p14:tracePt t="96637" x="6597650" y="5645150"/>
          <p14:tracePt t="96653" x="6527800" y="5594350"/>
          <p14:tracePt t="96670" x="6457950" y="5549900"/>
          <p14:tracePt t="96686" x="6432550" y="5524500"/>
          <p14:tracePt t="96703" x="6413500" y="5505450"/>
          <p14:tracePt t="96719" x="6388100" y="5480050"/>
          <p14:tracePt t="96761" x="6381750" y="5473700"/>
          <p14:tracePt t="96769" x="6375400" y="5473700"/>
          <p14:tracePt t="96770" x="6375400" y="5461000"/>
          <p14:tracePt t="96809" x="6369050" y="5461000"/>
          <p14:tracePt t="96833" x="6369050" y="5454650"/>
          <p14:tracePt t="96889" x="6362700" y="5448300"/>
          <p14:tracePt t="97585" x="6356350" y="5441950"/>
          <p14:tracePt t="97586" x="6356350" y="5435600"/>
          <p14:tracePt t="97603" x="6350000" y="5435600"/>
          <p14:tracePt t="97619" x="6343650" y="5416550"/>
          <p14:tracePt t="97620" x="6337300" y="5403850"/>
          <p14:tracePt t="97636" x="6330950" y="5397500"/>
          <p14:tracePt t="97653" x="6324600" y="5384800"/>
          <p14:tracePt t="97669" x="6305550" y="5359400"/>
          <p14:tracePt t="97686" x="6292850" y="5334000"/>
          <p14:tracePt t="97703" x="6273800" y="5295900"/>
          <p14:tracePt t="97720" x="6261100" y="5257800"/>
          <p14:tracePt t="97736" x="6229350" y="5207000"/>
          <p14:tracePt t="97753" x="6216650" y="5187950"/>
          <p14:tracePt t="97770" x="6216650" y="5168900"/>
          <p14:tracePt t="97786" x="6216650" y="5156200"/>
          <p14:tracePt t="97803" x="6210300" y="5143500"/>
          <p14:tracePt t="97820" x="6210300" y="5130800"/>
          <p14:tracePt t="97836" x="6210300" y="5118100"/>
          <p14:tracePt t="97853" x="6203950" y="5099050"/>
          <p14:tracePt t="97869" x="6203950" y="5092700"/>
          <p14:tracePt t="97886" x="6203950" y="5073650"/>
          <p14:tracePt t="97903" x="6197600" y="5060950"/>
          <p14:tracePt t="97937" x="6197600" y="5054600"/>
          <p14:tracePt t="97961" x="6197600" y="5048250"/>
          <p14:tracePt t="97970" x="6197600" y="5041900"/>
          <p14:tracePt t="97976" x="6197600" y="5035550"/>
          <p14:tracePt t="97986" x="6197600" y="5022850"/>
          <p14:tracePt t="98003" x="6197600" y="5003800"/>
          <p14:tracePt t="98020" x="6191250" y="4991100"/>
          <p14:tracePt t="98037" x="6191250" y="4965700"/>
          <p14:tracePt t="98053" x="6191250" y="4946650"/>
          <p14:tracePt t="98070" x="6191250" y="4927600"/>
          <p14:tracePt t="98086" x="6191250" y="4908550"/>
          <p14:tracePt t="98103" x="6191250" y="4883150"/>
          <p14:tracePt t="98119" x="6191250" y="4857750"/>
          <p14:tracePt t="98135" x="6191250" y="4826000"/>
          <p14:tracePt t="98153" x="6191250" y="4800600"/>
          <p14:tracePt t="98169" x="6191250" y="4787900"/>
          <p14:tracePt t="98187" x="6191250" y="4775200"/>
          <p14:tracePt t="98203" x="6197600" y="4762500"/>
          <p14:tracePt t="98220" x="6197600" y="4756150"/>
          <p14:tracePt t="98236" x="6203950" y="4743450"/>
          <p14:tracePt t="98253" x="6203950" y="4737100"/>
          <p14:tracePt t="98449" x="6203950" y="4730750"/>
          <p14:tracePt t="98473" x="6210300" y="4730750"/>
          <p14:tracePt t="98481" x="6210300" y="4737100"/>
          <p14:tracePt t="98489" x="6223000" y="4749800"/>
          <p14:tracePt t="98503" x="6229350" y="4756150"/>
          <p14:tracePt t="98505" x="6242050" y="4794250"/>
          <p14:tracePt t="98520" x="6254750" y="4826000"/>
          <p14:tracePt t="98536" x="6286500" y="4908550"/>
          <p14:tracePt t="98553" x="6299200" y="4946650"/>
          <p14:tracePt t="98569" x="6311900" y="4984750"/>
          <p14:tracePt t="98586" x="6330950" y="5029200"/>
          <p14:tracePt t="98603" x="6343650" y="5060950"/>
          <p14:tracePt t="98620" x="6356350" y="5111750"/>
          <p14:tracePt t="98636" x="6362700" y="5130800"/>
          <p14:tracePt t="98653" x="6375400" y="5168900"/>
          <p14:tracePt t="98669" x="6381750" y="5194300"/>
          <p14:tracePt t="98686" x="6388100" y="5213350"/>
          <p14:tracePt t="98703" x="6394450" y="5232400"/>
          <p14:tracePt t="98720" x="6407150" y="5251450"/>
          <p14:tracePt t="98736" x="6426200" y="5283200"/>
          <p14:tracePt t="98753" x="6445250" y="5314950"/>
          <p14:tracePt t="98769" x="6470650" y="5340350"/>
          <p14:tracePt t="98786" x="6502400" y="5384800"/>
          <p14:tracePt t="98803" x="6546850" y="5422900"/>
          <p14:tracePt t="98819" x="6604000" y="5461000"/>
          <p14:tracePt t="98836" x="6680200" y="5505450"/>
          <p14:tracePt t="98853" x="6737350" y="5537200"/>
          <p14:tracePt t="98869" x="6788150" y="5562600"/>
          <p14:tracePt t="98886" x="6807200" y="5568950"/>
          <p14:tracePt t="98903" x="6838950" y="5581650"/>
          <p14:tracePt t="98920" x="6851650" y="5588000"/>
          <p14:tracePt t="98937" x="6858000" y="5588000"/>
          <p14:tracePt t="98953" x="6864350" y="5588000"/>
          <p14:tracePt t="99216" x="6851650" y="5581650"/>
          <p14:tracePt t="99224" x="6832600" y="5568950"/>
          <p14:tracePt t="99232" x="6813550" y="5543550"/>
          <p14:tracePt t="99237" x="6762750" y="5505450"/>
          <p14:tracePt t="99253" x="6705600" y="5454650"/>
          <p14:tracePt t="99270" x="6648450" y="5403850"/>
          <p14:tracePt t="99286" x="6610350" y="5372100"/>
          <p14:tracePt t="99303" x="6591300" y="5346700"/>
          <p14:tracePt t="99319" x="6565900" y="5321300"/>
          <p14:tracePt t="99338" x="6534150" y="5295900"/>
          <p14:tracePt t="99353" x="6489700" y="5257800"/>
          <p14:tracePt t="99370" x="6451600" y="5219700"/>
          <p14:tracePt t="99386" x="6419850" y="5187950"/>
          <p14:tracePt t="99403" x="6388100" y="5162550"/>
          <p14:tracePt t="99420" x="6356350" y="5130800"/>
          <p14:tracePt t="99436" x="6318250" y="5067300"/>
          <p14:tracePt t="99453" x="6286500" y="5022850"/>
          <p14:tracePt t="99470" x="6261100" y="4965700"/>
          <p14:tracePt t="99486" x="6235700" y="4921250"/>
          <p14:tracePt t="99502" x="6223000" y="4876800"/>
          <p14:tracePt t="99519" x="6210300" y="4857750"/>
          <p14:tracePt t="99535" x="6203950" y="4832350"/>
          <p14:tracePt t="99552" x="6197600" y="4800600"/>
          <p14:tracePt t="99571" x="6197600" y="4787900"/>
          <p14:tracePt t="99586" x="6197600" y="4781550"/>
          <p14:tracePt t="99603" x="6191250" y="4781550"/>
          <p14:tracePt t="100226" x="6197600" y="4794250"/>
          <p14:tracePt t="100233" x="6223000" y="4832350"/>
          <p14:tracePt t="100241" x="6254750" y="4870450"/>
          <p14:tracePt t="100249" x="6273800" y="4902200"/>
          <p14:tracePt t="100256" x="6318250" y="4965700"/>
          <p14:tracePt t="100270" x="6362700" y="5022850"/>
          <p14:tracePt t="100286" x="6375400" y="5035550"/>
          <p14:tracePt t="100303" x="6381750" y="5048250"/>
          <p14:tracePt t="100497" x="6388100" y="5054600"/>
          <p14:tracePt t="100506" x="6388100" y="5060950"/>
          <p14:tracePt t="100513" x="6394450" y="5060950"/>
          <p14:tracePt t="100521" x="6394450" y="5067300"/>
          <p14:tracePt t="100521" x="6400800" y="5067300"/>
          <p14:tracePt t="100537" x="6419850" y="5080000"/>
          <p14:tracePt t="100554" x="6432550" y="5092700"/>
          <p14:tracePt t="100570" x="6445250" y="5124450"/>
          <p14:tracePt t="100586" x="6464300" y="5149850"/>
          <p14:tracePt t="100603" x="6470650" y="5181600"/>
          <p14:tracePt t="100619" x="6477000" y="5200650"/>
          <p14:tracePt t="100636" x="6483350" y="5238750"/>
          <p14:tracePt t="100653" x="6489700" y="5283200"/>
          <p14:tracePt t="100669" x="6508750" y="5384800"/>
          <p14:tracePt t="100686" x="6597650" y="5530850"/>
          <p14:tracePt t="100703" x="6692900" y="5715000"/>
          <p14:tracePt t="100719" x="6724650" y="5784850"/>
          <p14:tracePt t="101137" x="6731000" y="5784850"/>
          <p14:tracePt t="101160" x="6731000" y="5778500"/>
          <p14:tracePt t="101177" x="6718300" y="5778500"/>
          <p14:tracePt t="101186" x="6711950" y="5772150"/>
          <p14:tracePt t="101187" x="6686550" y="5772150"/>
          <p14:tracePt t="101203" x="6673850" y="5772150"/>
          <p14:tracePt t="101462" x="6667500" y="5778500"/>
          <p14:tracePt t="101489" x="6661150" y="5778500"/>
          <p14:tracePt t="101513" x="6661150" y="5784850"/>
          <p14:tracePt t="101521" x="6661150" y="5791200"/>
          <p14:tracePt t="101521" x="6673850" y="5803900"/>
          <p14:tracePt t="101537" x="6692900" y="5835650"/>
          <p14:tracePt t="101553" x="6724650" y="5873750"/>
          <p14:tracePt t="101569" x="6743700" y="5911850"/>
          <p14:tracePt t="101587" x="6781800" y="5969000"/>
          <p14:tracePt t="101603" x="6807200" y="6026150"/>
          <p14:tracePt t="101620" x="6838950" y="6070600"/>
          <p14:tracePt t="101636" x="6864350" y="6096000"/>
          <p14:tracePt t="101653" x="6883400" y="6115050"/>
          <p14:tracePt t="101669" x="6896100" y="6134100"/>
          <p14:tracePt t="101686" x="6921500" y="6153150"/>
          <p14:tracePt t="101703" x="6940550" y="6165850"/>
          <p14:tracePt t="101720" x="6985000" y="6191250"/>
          <p14:tracePt t="101737" x="7016750" y="6203950"/>
          <p14:tracePt t="101753" x="7048500" y="6216650"/>
          <p14:tracePt t="101770" x="7080250" y="6229350"/>
          <p14:tracePt t="101786" x="7112000" y="6242050"/>
          <p14:tracePt t="101803" x="7124700" y="6248400"/>
          <p14:tracePt t="101819" x="7156450" y="6248400"/>
          <p14:tracePt t="101836" x="7188200" y="6254750"/>
          <p14:tracePt t="101853" x="7219950" y="6261100"/>
          <p14:tracePt t="101869" x="7232650" y="6267450"/>
          <p14:tracePt t="101886" x="7251700" y="6267450"/>
          <p14:tracePt t="101903" x="7258050" y="6267450"/>
          <p14:tracePt t="102049" x="7258050" y="6273800"/>
          <p14:tracePt t="102079" x="7251700" y="6273800"/>
          <p14:tracePt t="102080" x="7245350" y="6273800"/>
          <p14:tracePt t="102087" x="7219950" y="6280150"/>
          <p14:tracePt t="102103" x="7207250" y="6286500"/>
          <p14:tracePt t="102120" x="7150100" y="6292850"/>
          <p14:tracePt t="102137" x="7112000" y="6299200"/>
          <p14:tracePt t="102153" x="7048500" y="6318250"/>
          <p14:tracePt t="102169" x="6965950" y="6324600"/>
          <p14:tracePt t="102186" x="6877050" y="6330950"/>
          <p14:tracePt t="102203" x="6800850" y="6330950"/>
          <p14:tracePt t="102220" x="6718300" y="6330950"/>
          <p14:tracePt t="102235" x="6642100" y="6330950"/>
          <p14:tracePt t="102252" x="6572250" y="6330950"/>
          <p14:tracePt t="102269" x="6515100" y="6330950"/>
          <p14:tracePt t="102286" x="6470650" y="6330950"/>
          <p14:tracePt t="102303" x="6438900" y="6330950"/>
          <p14:tracePt t="102320" x="6413500" y="6330950"/>
          <p14:tracePt t="102336" x="6388100" y="6330950"/>
          <p14:tracePt t="102353" x="6375400" y="6324600"/>
          <p14:tracePt t="102369" x="6369050" y="6318250"/>
          <p14:tracePt t="102386" x="6356350" y="6318250"/>
          <p14:tracePt t="102403" x="6350000" y="6318250"/>
          <p14:tracePt t="102419" x="6343650" y="6318250"/>
          <p14:tracePt t="102436" x="6330950" y="6318250"/>
          <p14:tracePt t="102472" x="6324600" y="6318250"/>
          <p14:tracePt t="102519" x="6311900" y="6311900"/>
          <p14:tracePt t="102633" x="6305550" y="6305550"/>
          <p14:tracePt t="102649" x="6318250" y="6299200"/>
          <p14:tracePt t="102657" x="6324600" y="6286500"/>
          <p14:tracePt t="102669" x="6330950" y="6267450"/>
          <p14:tracePt t="102670" x="6343650" y="6184900"/>
          <p14:tracePt t="102686" x="6350000" y="6121400"/>
          <p14:tracePt t="102703" x="6350000" y="6000750"/>
          <p14:tracePt t="102719" x="6330950" y="5784850"/>
          <p14:tracePt t="102737" x="6318250" y="5651500"/>
          <p14:tracePt t="102753" x="6305550" y="5556250"/>
          <p14:tracePt t="102770" x="6292850" y="5473700"/>
          <p14:tracePt t="102786" x="6273800" y="5397500"/>
          <p14:tracePt t="102803" x="6254750" y="5314950"/>
          <p14:tracePt t="102819" x="6235700" y="5226050"/>
          <p14:tracePt t="102836" x="6223000" y="5137150"/>
          <p14:tracePt t="102852" x="6210300" y="5067300"/>
          <p14:tracePt t="102869" x="6197600" y="4991100"/>
          <p14:tracePt t="102886" x="6184900" y="4933950"/>
          <p14:tracePt t="102903" x="6172200" y="4876800"/>
          <p14:tracePt t="102919" x="6159500" y="4787900"/>
          <p14:tracePt t="102937" x="6159500" y="4730750"/>
          <p14:tracePt t="102953" x="6159500" y="4699000"/>
          <p14:tracePt t="102970" x="6159500" y="4667250"/>
          <p14:tracePt t="102986" x="6159500" y="4641850"/>
          <p14:tracePt t="103003" x="6159500" y="4616450"/>
          <p14:tracePt t="103019" x="6159500" y="4603750"/>
          <p14:tracePt t="103056" x="6159500" y="4597400"/>
          <p14:tracePt t="103481" x="6159500" y="4616450"/>
          <p14:tracePt t="103495" x="6159500" y="4654550"/>
          <p14:tracePt t="103496" x="6159500" y="4705350"/>
          <p14:tracePt t="103503" x="6159500" y="4806950"/>
          <p14:tracePt t="103519" x="6159500" y="4972050"/>
          <p14:tracePt t="103537" x="6159500" y="5067300"/>
          <p14:tracePt t="103553" x="6159500" y="5156200"/>
          <p14:tracePt t="103569" x="6159500" y="5226050"/>
          <p14:tracePt t="103586" x="6159500" y="5289550"/>
          <p14:tracePt t="103603" x="6159500" y="5353050"/>
          <p14:tracePt t="103619" x="6165850" y="5422900"/>
          <p14:tracePt t="103636" x="6165850" y="5492750"/>
          <p14:tracePt t="103652" x="6178550" y="5568950"/>
          <p14:tracePt t="103669" x="6184900" y="5632450"/>
          <p14:tracePt t="103686" x="6191250" y="5676900"/>
          <p14:tracePt t="103703" x="6197600" y="5727700"/>
          <p14:tracePt t="103719" x="6210300" y="5778500"/>
          <p14:tracePt t="103737" x="6216650" y="5810250"/>
          <p14:tracePt t="103753" x="6223000" y="5842000"/>
          <p14:tracePt t="103769" x="6235700" y="5867400"/>
          <p14:tracePt t="103786" x="6235700" y="5892800"/>
          <p14:tracePt t="103803" x="6248400" y="5911850"/>
          <p14:tracePt t="103819" x="6254750" y="5943600"/>
          <p14:tracePt t="103836" x="6261100" y="5962650"/>
          <p14:tracePt t="103852" x="6273800" y="5994400"/>
          <p14:tracePt t="103869" x="6286500" y="6019800"/>
          <p14:tracePt t="103886" x="6292850" y="6038850"/>
          <p14:tracePt t="103903" x="6311900" y="6070600"/>
          <p14:tracePt t="103919" x="6324600" y="6089650"/>
          <p14:tracePt t="103937" x="6324600" y="6096000"/>
          <p14:tracePt t="103953" x="6330950" y="6102350"/>
          <p14:tracePt t="103970" x="6337300" y="6108700"/>
          <p14:tracePt t="104017" x="6337300" y="6115050"/>
          <p14:tracePt t="104032" x="6343650" y="6115050"/>
          <p14:tracePt t="104048" x="6343650" y="6121400"/>
          <p14:tracePt t="104064" x="6350000" y="6121400"/>
          <p14:tracePt t="104072" x="6350000" y="6127750"/>
          <p14:tracePt t="104080" x="6350000" y="6134100"/>
          <p14:tracePt t="104088" x="6350000" y="6140450"/>
          <p14:tracePt t="104102" x="6362700" y="6153150"/>
          <p14:tracePt t="104144" x="6362700" y="6159500"/>
          <p14:tracePt t="104233" x="6362700" y="6165850"/>
          <p14:tracePt t="104240" x="6362700" y="6172200"/>
          <p14:tracePt t="104256" x="6362700" y="6178550"/>
          <p14:tracePt t="104272" x="6362700" y="6191250"/>
          <p14:tracePt t="104296" x="6356350" y="6197600"/>
          <p14:tracePt t="104336" x="6350000" y="6203950"/>
          <p14:tracePt t="104456" x="6343650" y="6203950"/>
          <p14:tracePt t="104479" x="6337300" y="6210300"/>
          <p14:tracePt t="104625" x="6330950" y="6210300"/>
          <p14:tracePt t="104816" x="6324600" y="6210300"/>
          <p14:tracePt t="106161" x="6324600" y="6203950"/>
          <p14:tracePt t="106208" x="6318250" y="6197600"/>
          <p14:tracePt t="106576" x="6318250" y="6191250"/>
          <p14:tracePt t="106584" x="6318250" y="6184900"/>
          <p14:tracePt t="106624" x="6318250" y="6178550"/>
          <p14:tracePt t="107689" x="6330950" y="6172200"/>
          <p14:tracePt t="107697" x="6343650" y="6172200"/>
          <p14:tracePt t="107705" x="6375400" y="6165850"/>
          <p14:tracePt t="107721" x="6388100" y="6159500"/>
          <p14:tracePt t="107722" x="6413500" y="6159500"/>
          <p14:tracePt t="107737" x="6508750" y="6146800"/>
          <p14:tracePt t="107754" x="6604000" y="6134100"/>
          <p14:tracePt t="107770" x="6680200" y="6127750"/>
          <p14:tracePt t="107787" x="6718300" y="6115050"/>
          <p14:tracePt t="107803" x="6731000" y="6115050"/>
          <p14:tracePt t="107841" x="6737350" y="6115050"/>
          <p14:tracePt t="107865" x="6743700" y="6115050"/>
          <p14:tracePt t="107881" x="6750050" y="6115050"/>
          <p14:tracePt t="107889" x="6756400" y="6115050"/>
          <p14:tracePt t="107890" x="6762750" y="6115050"/>
          <p14:tracePt t="107903" x="6794500" y="6108700"/>
          <p14:tracePt t="107920" x="6851650" y="6096000"/>
          <p14:tracePt t="107937" x="6883400" y="6096000"/>
          <p14:tracePt t="107954" x="6915150" y="6089650"/>
          <p14:tracePt t="107970" x="6927850" y="6076950"/>
          <p14:tracePt t="107987" x="6940550" y="6076950"/>
          <p14:tracePt t="108003" x="6946900" y="6076950"/>
          <p14:tracePt t="108020" x="6959600" y="6070600"/>
          <p14:tracePt t="108037" x="6972300" y="6070600"/>
          <p14:tracePt t="108054" x="7004050" y="6064250"/>
          <p14:tracePt t="108070" x="7042150" y="6057900"/>
          <p14:tracePt t="108087" x="7080250" y="6045200"/>
          <p14:tracePt t="108103" x="7150100" y="6038850"/>
          <p14:tracePt t="108120" x="7226300" y="6032500"/>
          <p14:tracePt t="108137" x="7327900" y="6032500"/>
          <p14:tracePt t="108154" x="7404100" y="6032500"/>
          <p14:tracePt t="108171" x="7486650" y="6032500"/>
          <p14:tracePt t="108187" x="7575550" y="6032500"/>
          <p14:tracePt t="108203" x="7664450" y="6032500"/>
          <p14:tracePt t="108220" x="7753350" y="6032500"/>
          <p14:tracePt t="108237" x="7829550" y="6032500"/>
          <p14:tracePt t="108254" x="7886700" y="6032500"/>
          <p14:tracePt t="108270" x="7924800" y="6032500"/>
          <p14:tracePt t="108287" x="7956550" y="6032500"/>
          <p14:tracePt t="108303" x="8001000" y="6032500"/>
          <p14:tracePt t="108320" x="8032750" y="6032500"/>
          <p14:tracePt t="108336" x="8089900" y="6032500"/>
          <p14:tracePt t="108354" x="8108950" y="6026150"/>
          <p14:tracePt t="108370" x="8140700" y="6026150"/>
          <p14:tracePt t="108387" x="8153400" y="6026150"/>
          <p14:tracePt t="108403" x="8166100" y="6026150"/>
          <p14:tracePt t="108419" x="8178800" y="6026150"/>
          <p14:tracePt t="108436" x="8191500" y="6026150"/>
          <p14:tracePt t="108454" x="8216900" y="6026150"/>
          <p14:tracePt t="108470" x="8242300" y="6026150"/>
          <p14:tracePt t="108487" x="8261350" y="6019800"/>
          <p14:tracePt t="108503" x="8293100" y="6013450"/>
          <p14:tracePt t="108520" x="8324850" y="6013450"/>
          <p14:tracePt t="108537" x="8337550" y="6013450"/>
          <p14:tracePt t="108553" x="8350250" y="6013450"/>
          <p14:tracePt t="108570" x="8356600" y="6013450"/>
          <p14:tracePt t="108610" x="8362950" y="6013450"/>
          <p14:tracePt t="108689" x="8369300" y="6013450"/>
          <p14:tracePt t="108705" x="8375650" y="6013450"/>
          <p14:tracePt t="108729" x="8382000" y="6007100"/>
          <p14:tracePt t="108793" x="8388350" y="6000750"/>
          <p14:tracePt t="108953" x="8382000" y="6000750"/>
          <p14:tracePt t="108962" x="8375650" y="6000750"/>
          <p14:tracePt t="108969" x="8350250" y="6000750"/>
          <p14:tracePt t="108986" x="8337550" y="6000750"/>
          <p14:tracePt t="108987" x="8318500" y="6000750"/>
          <p14:tracePt t="109003" x="8305800" y="5994400"/>
          <p14:tracePt t="109020" x="8299450" y="5988050"/>
          <p14:tracePt t="109036" x="8286750" y="5988050"/>
          <p14:tracePt t="109097" x="8286750" y="5981700"/>
          <p14:tracePt t="109849" x="8274050" y="5981700"/>
          <p14:tracePt t="109857" x="8255000" y="5981700"/>
          <p14:tracePt t="109863" x="8235950" y="5981700"/>
          <p14:tracePt t="109870" x="8191500" y="5975350"/>
          <p14:tracePt t="109886" x="8166100" y="5962650"/>
          <p14:tracePt t="109903" x="8140700" y="5956300"/>
          <p14:tracePt t="109920" x="8128000" y="5949950"/>
          <p14:tracePt t="109937" x="8121650" y="5949950"/>
          <p14:tracePt t="110097" x="8102600" y="5949950"/>
          <p14:tracePt t="110105" x="8089900" y="5943600"/>
          <p14:tracePt t="110113" x="8077200" y="5937250"/>
          <p14:tracePt t="110121" x="8026400" y="5937250"/>
          <p14:tracePt t="110137" x="8007350" y="5930900"/>
          <p14:tracePt t="110138" x="7956550" y="5911850"/>
          <p14:tracePt t="110153" x="7937500" y="5905500"/>
          <p14:tracePt t="110170" x="7918450" y="5905500"/>
          <p14:tracePt t="110186" x="7912100" y="5899150"/>
          <p14:tracePt t="110204" x="7905750" y="5899150"/>
          <p14:tracePt t="110220" x="7899400" y="5899150"/>
          <p14:tracePt t="110237" x="7899400" y="5892800"/>
          <p14:tracePt t="110489" x="7905750" y="5892800"/>
          <p14:tracePt t="110497" x="7912100" y="5892800"/>
          <p14:tracePt t="110505" x="7931150" y="5892800"/>
          <p14:tracePt t="110520" x="7943850" y="5892800"/>
          <p14:tracePt t="110523" x="7956550" y="5892800"/>
          <p14:tracePt t="110537" x="7962900" y="5892800"/>
          <p14:tracePt t="110681" x="7956550" y="5899150"/>
          <p14:tracePt t="110697" x="7950200" y="5899150"/>
          <p14:tracePt t="110722" x="7943850" y="5899150"/>
          <p14:tracePt t="110745" x="7937500" y="5905500"/>
          <p14:tracePt t="110769" x="7931150" y="5905500"/>
          <p14:tracePt t="110779" x="7918450" y="5911850"/>
          <p14:tracePt t="110809" x="7912100" y="5911850"/>
          <p14:tracePt t="111761" x="7912100" y="5918200"/>
          <p14:tracePt t="111769" x="7912100" y="5930900"/>
          <p14:tracePt t="111779" x="7912100" y="5937250"/>
          <p14:tracePt t="111787" x="7912100" y="5943600"/>
          <p14:tracePt t="111803" x="7912100" y="5956300"/>
          <p14:tracePt t="111820" x="7912100" y="5975350"/>
          <p14:tracePt t="111836" x="7912100" y="5994400"/>
          <p14:tracePt t="111853" x="7912100" y="6013450"/>
          <p14:tracePt t="111870" x="7912100" y="6019800"/>
          <p14:tracePt t="111887" x="7918450" y="6032500"/>
          <p14:tracePt t="111903" x="7918450" y="6045200"/>
          <p14:tracePt t="111920" x="7918450" y="6064250"/>
          <p14:tracePt t="111937" x="7918450" y="6076950"/>
          <p14:tracePt t="111953" x="7918450" y="6083300"/>
          <p14:tracePt t="111970" x="7918450" y="6096000"/>
          <p14:tracePt t="111986" x="7918450" y="6102350"/>
          <p14:tracePt t="112003" x="7918450" y="6115050"/>
          <p14:tracePt t="112020" x="7918450" y="6121400"/>
          <p14:tracePt t="112036" x="7918450" y="6127750"/>
          <p14:tracePt t="112053" x="7924800" y="6134100"/>
          <p14:tracePt t="112070" x="7924800" y="6140450"/>
          <p14:tracePt t="112086" x="7924800" y="6146800"/>
          <p14:tracePt t="112177" x="7924800" y="6153150"/>
          <p14:tracePt t="112209" x="7924800" y="6159500"/>
          <p14:tracePt t="112385" x="7924800" y="6165850"/>
          <p14:tracePt t="112408" x="7924800" y="6172200"/>
          <p14:tracePt t="112641" x="7924800" y="6159500"/>
          <p14:tracePt t="112649" x="7918450" y="6134100"/>
          <p14:tracePt t="112657" x="7918450" y="6115050"/>
          <p14:tracePt t="112665" x="7918450" y="6096000"/>
          <p14:tracePt t="112670" x="7905750" y="6064250"/>
          <p14:tracePt t="112686" x="7905750" y="6045200"/>
          <p14:tracePt t="112703" x="7899400" y="6026150"/>
          <p14:tracePt t="112720" x="7899400" y="6007100"/>
          <p14:tracePt t="112738" x="7893050" y="5994400"/>
          <p14:tracePt t="112753" x="7893050" y="5988050"/>
          <p14:tracePt t="112770" x="7886700" y="5975350"/>
          <p14:tracePt t="112786" x="7886700" y="5962650"/>
          <p14:tracePt t="112803" x="7880350" y="5956300"/>
          <p14:tracePt t="112820" x="7880350" y="5943600"/>
          <p14:tracePt t="112837" x="7880350" y="5937250"/>
          <p14:tracePt t="112853" x="7880350" y="5930900"/>
          <p14:tracePt t="112870" x="7880350" y="5924550"/>
          <p14:tracePt t="113032" x="7880350" y="5918200"/>
          <p14:tracePt t="113057" x="7886700" y="5918200"/>
          <p14:tracePt t="113081" x="7886700" y="5911850"/>
          <p14:tracePt t="113369" x="7893050" y="5918200"/>
          <p14:tracePt t="113379" x="7893050" y="5930900"/>
          <p14:tracePt t="113384" x="7899400" y="5949950"/>
          <p14:tracePt t="113393" x="7899400" y="5981700"/>
          <p14:tracePt t="113403" x="7899400" y="6007100"/>
          <p14:tracePt t="113420" x="7905750" y="6026150"/>
          <p14:tracePt t="113437" x="7912100" y="6051550"/>
          <p14:tracePt t="113453" x="7912100" y="6064250"/>
          <p14:tracePt t="113471" x="7912100" y="6076950"/>
          <p14:tracePt t="113486" x="7918450" y="6096000"/>
          <p14:tracePt t="113503" x="7924800" y="6096000"/>
          <p14:tracePt t="113520" x="7924800" y="6102350"/>
          <p14:tracePt t="113585" x="7931150" y="6108700"/>
          <p14:tracePt t="113601" x="7931150" y="6115050"/>
          <p14:tracePt t="113641" x="7931150" y="6121400"/>
          <p14:tracePt t="113656" x="7937500" y="6121400"/>
          <p14:tracePt t="113689" x="7937500" y="6127750"/>
          <p14:tracePt t="113729" x="7937500" y="6134100"/>
          <p14:tracePt t="113745" x="7937500" y="6140450"/>
          <p14:tracePt t="113777" x="7943850" y="6140450"/>
          <p14:tracePt t="113784" x="7943850" y="6146800"/>
          <p14:tracePt t="113790" x="7943850" y="6159500"/>
          <p14:tracePt t="113803" x="7943850" y="6165850"/>
          <p14:tracePt t="113819" x="7943850" y="6178550"/>
          <p14:tracePt t="113836" x="7943850" y="6184900"/>
          <p14:tracePt t="113873" x="7943850" y="6191250"/>
          <p14:tracePt t="113873" x="7943850" y="6197600"/>
          <p14:tracePt t="113905" x="7943850" y="6203950"/>
          <p14:tracePt t="113929" x="7943850" y="6210300"/>
          <p14:tracePt t="113946" x="7943850" y="6216650"/>
          <p14:tracePt t="113969" x="7943850" y="6223000"/>
          <p14:tracePt t="114001" x="7943850" y="6229350"/>
          <p14:tracePt t="114209" x="7943850" y="6223000"/>
          <p14:tracePt t="114217" x="7943850" y="6203950"/>
          <p14:tracePt t="114219" x="7937500" y="6172200"/>
          <p14:tracePt t="114236" x="7931150" y="6146800"/>
          <p14:tracePt t="114253" x="7931150" y="6121400"/>
          <p14:tracePt t="114270" x="7931150" y="6108700"/>
          <p14:tracePt t="114286" x="7931150" y="6096000"/>
          <p14:tracePt t="114303" x="7931150" y="6083300"/>
          <p14:tracePt t="114320" x="7931150" y="6070600"/>
          <p14:tracePt t="114336" x="7931150" y="6057900"/>
          <p14:tracePt t="114354" x="7931150" y="6051550"/>
          <p14:tracePt t="114401" x="7931150" y="6045200"/>
          <p14:tracePt t="114412" x="7931150" y="6038850"/>
          <p14:tracePt t="114432" x="7931150" y="6032500"/>
          <p14:tracePt t="114449" x="7931150" y="6026150"/>
          <p14:tracePt t="114456" x="7931150" y="6019800"/>
          <p14:tracePt t="114472" x="7931150" y="6013450"/>
          <p14:tracePt t="114489" x="7931150" y="6000750"/>
          <p14:tracePt t="114513" x="7931150" y="5994400"/>
          <p14:tracePt t="114569" x="7924800" y="5994400"/>
          <p14:tracePt t="114625" x="7924800" y="5988050"/>
          <p14:tracePt t="114646" x="7924800" y="5975350"/>
          <p14:tracePt t="114657" x="7918450" y="5969000"/>
          <p14:tracePt t="114673" x="7918450" y="5956300"/>
          <p14:tracePt t="114688" x="7918450" y="5949950"/>
          <p14:tracePt t="114713" x="7918450" y="5943600"/>
          <p14:tracePt t="115096" x="7918450" y="5956300"/>
          <p14:tracePt t="115105" x="7918450" y="5975350"/>
          <p14:tracePt t="115120" x="7918450" y="5994400"/>
          <p14:tracePt t="115121" x="7918450" y="6000750"/>
          <p14:tracePt t="115121" x="7918450" y="6013450"/>
          <p14:tracePt t="115137" x="7918450" y="6026150"/>
          <p14:tracePt t="115153" x="7918450" y="6038850"/>
          <p14:tracePt t="115169" x="7918450" y="6045200"/>
          <p14:tracePt t="115186" x="7918450" y="6057900"/>
          <p14:tracePt t="115203" x="7918450" y="6083300"/>
          <p14:tracePt t="115219" x="7918450" y="6096000"/>
          <p14:tracePt t="115236" x="7918450" y="6121400"/>
          <p14:tracePt t="115253" x="7918450" y="6134100"/>
          <p14:tracePt t="115270" x="7918450" y="6153150"/>
          <p14:tracePt t="115286" x="7918450" y="6165850"/>
          <p14:tracePt t="115303" x="7918450" y="6178550"/>
          <p14:tracePt t="115320" x="7918450" y="6184900"/>
          <p14:tracePt t="115336" x="7918450" y="6197600"/>
          <p14:tracePt t="115353" x="7918450" y="6203950"/>
          <p14:tracePt t="115393" x="7918450" y="6210300"/>
          <p14:tracePt t="115417" x="7918450" y="6216650"/>
          <p14:tracePt t="115489" x="7918450" y="6223000"/>
          <p14:tracePt t="116201" x="7918450" y="6216650"/>
          <p14:tracePt t="116212" x="7918450" y="6197600"/>
          <p14:tracePt t="116212" x="7918450" y="6178550"/>
          <p14:tracePt t="116220" x="7918450" y="6127750"/>
          <p14:tracePt t="116236" x="7905750" y="6083300"/>
          <p14:tracePt t="116253" x="7905750" y="6057900"/>
          <p14:tracePt t="116270" x="7905750" y="6045200"/>
          <p14:tracePt t="116286" x="7899400" y="6032500"/>
          <p14:tracePt t="116303" x="7899400" y="6026150"/>
          <p14:tracePt t="116353" x="7899400" y="6019800"/>
          <p14:tracePt t="116561" x="7899400" y="6013450"/>
          <p14:tracePt t="116568" x="7899400" y="6007100"/>
          <p14:tracePt t="116577" x="7899400" y="5994400"/>
          <p14:tracePt t="116585" x="7899400" y="5981700"/>
          <p14:tracePt t="116603" x="7899400" y="5962650"/>
          <p14:tracePt t="116603" x="7899400" y="5930900"/>
          <p14:tracePt t="116636" x="7899400" y="5905500"/>
          <p14:tracePt t="116636" x="7899400" y="5899150"/>
          <p14:tracePt t="116652" x="7899400" y="5892800"/>
          <p14:tracePt t="116688" x="7899400" y="5886450"/>
          <p14:tracePt t="117018" x="7912100" y="5886450"/>
          <p14:tracePt t="117065" x="7912100" y="5892800"/>
          <p14:tracePt t="117073" x="7918450" y="5892800"/>
          <p14:tracePt t="117089" x="7918450" y="5899150"/>
          <p14:tracePt t="120264" x="7918450" y="5905500"/>
          <p14:tracePt t="120272" x="7874000" y="5918200"/>
          <p14:tracePt t="120280" x="7854950" y="5918200"/>
          <p14:tracePt t="120288" x="7677150" y="5918200"/>
          <p14:tracePt t="120303" x="7518400" y="5918200"/>
          <p14:tracePt t="120319" x="7258050" y="5924550"/>
          <p14:tracePt t="120337" x="7118350" y="5937250"/>
          <p14:tracePt t="120353" x="7010400" y="5943600"/>
          <p14:tracePt t="120369" x="6953250" y="5943600"/>
          <p14:tracePt t="120386" x="6896100" y="5943600"/>
          <p14:tracePt t="120403" x="6845300" y="5943600"/>
          <p14:tracePt t="120419" x="6775450" y="5943600"/>
          <p14:tracePt t="120436" x="6699250" y="5943600"/>
          <p14:tracePt t="120452" x="6642100" y="5943600"/>
          <p14:tracePt t="120469" x="6597650" y="5943600"/>
          <p14:tracePt t="120486" x="6565900" y="5943600"/>
          <p14:tracePt t="120502" x="6546850" y="5943600"/>
          <p14:tracePt t="120519" x="6540500" y="5943600"/>
          <p14:tracePt t="120568" x="6534150" y="5943600"/>
          <p14:tracePt t="120576" x="6527800" y="5943600"/>
          <p14:tracePt t="120586" x="6521450" y="5943600"/>
          <p14:tracePt t="120587" x="6508750" y="5943600"/>
          <p14:tracePt t="120602" x="6483350" y="5943600"/>
          <p14:tracePt t="120619" x="6470650" y="5943600"/>
          <p14:tracePt t="120636" x="6451600" y="5943600"/>
          <p14:tracePt t="120653" x="6445250" y="5943600"/>
          <p14:tracePt t="120669" x="6432550" y="5943600"/>
          <p14:tracePt t="120704" x="6426200" y="5943600"/>
          <p14:tracePt t="120872" x="6413500" y="5943600"/>
          <p14:tracePt t="120888" x="6407150" y="5943600"/>
          <p14:tracePt t="120889" x="6394450" y="5943600"/>
          <p14:tracePt t="120903" x="6388100" y="5943600"/>
          <p14:tracePt t="120993" x="6388100" y="5937250"/>
          <p14:tracePt t="121000" x="6388100" y="5930900"/>
          <p14:tracePt t="121004" x="6388100" y="5899150"/>
          <p14:tracePt t="121020" x="6388100" y="5822950"/>
          <p14:tracePt t="121036" x="6388100" y="5708650"/>
          <p14:tracePt t="121053" x="6388100" y="5549900"/>
          <p14:tracePt t="121069" x="6388100" y="5391150"/>
          <p14:tracePt t="121086" x="6388100" y="5270500"/>
          <p14:tracePt t="121102" x="6388100" y="5207000"/>
          <p14:tracePt t="121120" x="6394450" y="5130800"/>
          <p14:tracePt t="121136" x="6407150" y="5092700"/>
          <p14:tracePt t="121153" x="6413500" y="5060950"/>
          <p14:tracePt t="121169" x="6419850" y="5029200"/>
          <p14:tracePt t="121186" x="6419850" y="5003800"/>
          <p14:tracePt t="121203" x="6419850" y="4984750"/>
          <p14:tracePt t="121219" x="6419850" y="4959350"/>
          <p14:tracePt t="121236" x="6419850" y="4946650"/>
          <p14:tracePt t="121253" x="6419850" y="4933950"/>
          <p14:tracePt t="121269" x="6419850" y="4914900"/>
          <p14:tracePt t="121286" x="6413500" y="4889500"/>
          <p14:tracePt t="121303" x="6407150" y="4864100"/>
          <p14:tracePt t="121319" x="6388100" y="4826000"/>
          <p14:tracePt t="121337" x="6381750" y="4800600"/>
          <p14:tracePt t="121353" x="6375400" y="4787900"/>
          <p14:tracePt t="121369" x="6375400" y="4775200"/>
          <p14:tracePt t="121386" x="6369050" y="4762500"/>
          <p14:tracePt t="121403" x="6362700" y="4756150"/>
          <p14:tracePt t="121419" x="6362700" y="4749800"/>
          <p14:tracePt t="121436" x="6356350" y="4743450"/>
          <p14:tracePt t="121453" x="6356350" y="4737100"/>
          <p14:tracePt t="121469" x="6350000" y="4730750"/>
          <p14:tracePt t="121504" x="6343650" y="4724400"/>
          <p14:tracePt t="121505" x="6337300" y="4711700"/>
          <p14:tracePt t="121540" x="6324600" y="4705350"/>
          <p14:tracePt t="121560" x="6324600" y="4699000"/>
          <p14:tracePt t="121569" x="6318250" y="4692650"/>
          <p14:tracePt t="121576" x="6311900" y="4686300"/>
          <p14:tracePt t="121586" x="6305550" y="4673600"/>
          <p14:tracePt t="121603" x="6299200" y="4654550"/>
          <p14:tracePt t="121620" x="6292850" y="4648200"/>
          <p14:tracePt t="121636" x="6292850" y="4635500"/>
          <p14:tracePt t="121653" x="6292850" y="4622800"/>
          <p14:tracePt t="121669" x="6286500" y="4610100"/>
          <p14:tracePt t="121686" x="6286500" y="4603750"/>
          <p14:tracePt t="121703" x="6280150" y="4597400"/>
          <p14:tracePt t="121719" x="6280150" y="4591050"/>
          <p14:tracePt t="121736" x="6280150" y="4578350"/>
          <p14:tracePt t="121753" x="6280150" y="4572000"/>
          <p14:tracePt t="121864" x="6280150" y="4565650"/>
          <p14:tracePt t="122104" x="6273800" y="4578350"/>
          <p14:tracePt t="122113" x="6273800" y="4597400"/>
          <p14:tracePt t="122120" x="6273800" y="4603750"/>
          <p14:tracePt t="122121" x="6267450" y="4629150"/>
          <p14:tracePt t="122136" x="6267450" y="4648200"/>
          <p14:tracePt t="122153" x="6267450" y="4660900"/>
          <p14:tracePt t="122169" x="6267450" y="4673600"/>
          <p14:tracePt t="122186" x="6267450" y="4686300"/>
          <p14:tracePt t="122203" x="6267450" y="4699000"/>
          <p14:tracePt t="122219" x="6267450" y="4718050"/>
          <p14:tracePt t="122236" x="6267450" y="4730750"/>
          <p14:tracePt t="122253" x="6267450" y="4756150"/>
          <p14:tracePt t="122269" x="6267450" y="4768850"/>
          <p14:tracePt t="122286" x="6267450" y="4787900"/>
          <p14:tracePt t="122303" x="6267450" y="4806950"/>
          <p14:tracePt t="122319" x="6267450" y="4832350"/>
          <p14:tracePt t="122338" x="6267450" y="4845050"/>
          <p14:tracePt t="122352" x="6267450" y="4857750"/>
          <p14:tracePt t="122370" x="6267450" y="4870450"/>
          <p14:tracePt t="122386" x="6267450" y="4883150"/>
          <p14:tracePt t="122424" x="6267450" y="4889500"/>
          <p14:tracePt t="122512" x="6267450" y="4902200"/>
          <p14:tracePt t="122529" x="6267450" y="4908550"/>
          <p14:tracePt t="122537" x="6267450" y="4927600"/>
          <p14:tracePt t="122537" x="6273800" y="4946650"/>
          <p14:tracePt t="122553" x="6280150" y="4978400"/>
          <p14:tracePt t="122569" x="6280150" y="5022850"/>
          <p14:tracePt t="122586" x="6286500" y="5054600"/>
          <p14:tracePt t="122603" x="6292850" y="5086350"/>
          <p14:tracePt t="122619" x="6299200" y="5118100"/>
          <p14:tracePt t="122636" x="6305550" y="5149850"/>
          <p14:tracePt t="122653" x="6305550" y="5187950"/>
          <p14:tracePt t="122669" x="6318250" y="5232400"/>
          <p14:tracePt t="122686" x="6330950" y="5289550"/>
          <p14:tracePt t="122703" x="6343650" y="5334000"/>
          <p14:tracePt t="122719" x="6350000" y="5410200"/>
          <p14:tracePt t="122736" x="6356350" y="5454650"/>
          <p14:tracePt t="122753" x="6362700" y="5505450"/>
          <p14:tracePt t="122769" x="6369050" y="5549900"/>
          <p14:tracePt t="122786" x="6369050" y="5600700"/>
          <p14:tracePt t="122803" x="6375400" y="5638800"/>
          <p14:tracePt t="122818" x="6375400" y="5670550"/>
          <p14:tracePt t="122836" x="6375400" y="5702300"/>
          <p14:tracePt t="122853" x="6381750" y="5727700"/>
          <p14:tracePt t="122870" x="6381750" y="5753100"/>
          <p14:tracePt t="122887" x="6381750" y="5784850"/>
          <p14:tracePt t="122903" x="6381750" y="5803900"/>
          <p14:tracePt t="122919" x="6381750" y="5848350"/>
          <p14:tracePt t="122937" x="6388100" y="5873750"/>
          <p14:tracePt t="122952" x="6388100" y="5899150"/>
          <p14:tracePt t="122970" x="6388100" y="5918200"/>
          <p14:tracePt t="122986" x="6388100" y="5937250"/>
          <p14:tracePt t="123003" x="6388100" y="5956300"/>
          <p14:tracePt t="123019" x="6388100" y="5969000"/>
          <p14:tracePt t="123036" x="6388100" y="5981700"/>
          <p14:tracePt t="123052" x="6388100" y="6000750"/>
          <p14:tracePt t="123069" x="6388100" y="6013450"/>
          <p14:tracePt t="123086" x="6388100" y="6026150"/>
          <p14:tracePt t="123103" x="6388100" y="6045200"/>
          <p14:tracePt t="123119" x="6388100" y="6064250"/>
          <p14:tracePt t="123137" x="6388100" y="6070600"/>
          <p14:tracePt t="123152" x="6388100" y="6076950"/>
          <p14:tracePt t="123169" x="6388100" y="6083300"/>
          <p14:tracePt t="123186" x="6394450" y="6096000"/>
          <p14:tracePt t="123224" x="6394450" y="6102350"/>
          <p14:tracePt t="123264" x="6394450" y="6108700"/>
          <p14:tracePt t="123327" x="6394450" y="6115050"/>
          <p14:tracePt t="123336" x="6400800" y="6121400"/>
          <p14:tracePt t="123801" x="6400800" y="6134100"/>
          <p14:tracePt t="123816" x="6400800" y="6146800"/>
          <p14:tracePt t="123821" x="6400800" y="6159500"/>
          <p14:tracePt t="123836" x="6394450" y="6159500"/>
          <p14:tracePt t="123836" x="6394450" y="6178550"/>
          <p14:tracePt t="123852" x="6394450" y="6184900"/>
          <p14:tracePt t="123869" x="6388100" y="6191250"/>
          <p14:tracePt t="123886" x="6388100" y="6197600"/>
          <p14:tracePt t="123903" x="6381750" y="6197600"/>
          <p14:tracePt t="123919" x="6381750" y="6210300"/>
          <p14:tracePt t="123976" x="6381750" y="6216650"/>
          <p14:tracePt t="124911" x="6375400" y="6216650"/>
          <p14:tracePt t="124921" x="6369050" y="6216650"/>
          <p14:tracePt t="124929" x="6356350" y="6216650"/>
          <p14:tracePt t="124946" x="6337300" y="6191250"/>
          <p14:tracePt t="124947" x="6324600" y="6184900"/>
          <p14:tracePt t="124953" x="6318250" y="6165850"/>
          <p14:tracePt t="124970" x="6311900" y="6153150"/>
          <p14:tracePt t="124987" x="6311900" y="6134100"/>
          <p14:tracePt t="125003" x="6311900" y="6121400"/>
          <p14:tracePt t="125020" x="6311900" y="6115050"/>
          <p14:tracePt t="125037" x="6311900" y="6102350"/>
          <p14:tracePt t="125054" x="6311900" y="6076950"/>
          <p14:tracePt t="125070" x="6318250" y="6057900"/>
          <p14:tracePt t="125087" x="6343650" y="6019800"/>
          <p14:tracePt t="125103" x="6369050" y="5975350"/>
          <p14:tracePt t="125120" x="6394450" y="5930900"/>
          <p14:tracePt t="125137" x="6407150" y="5911850"/>
          <p14:tracePt t="125154" x="6413500" y="5905500"/>
          <p14:tracePt t="125170" x="6413500" y="5899150"/>
          <p14:tracePt t="125337" x="6419850" y="5899150"/>
          <p14:tracePt t="125881" x="6426200" y="5899150"/>
          <p14:tracePt t="125905" x="6432550" y="5899150"/>
          <p14:tracePt t="125929" x="6438900" y="5899150"/>
          <p14:tracePt t="125945" x="6438900" y="5892800"/>
          <p14:tracePt t="125953" x="6445250" y="5892800"/>
          <p14:tracePt t="125965" x="6451600" y="5892800"/>
          <p14:tracePt t="126025" x="6457950" y="5892800"/>
          <p14:tracePt t="126089" x="6464300" y="5892800"/>
          <p14:tracePt t="126113" x="6470650" y="5892800"/>
          <p14:tracePt t="126249" x="6477000" y="5886450"/>
          <p14:tracePt t="126266" x="6477000" y="5880100"/>
          <p14:tracePt t="126273" x="6477000" y="5873750"/>
          <p14:tracePt t="126274" x="6477000" y="5861050"/>
          <p14:tracePt t="126289" x="6477000" y="5848350"/>
          <p14:tracePt t="126304" x="6470650" y="5829300"/>
          <p14:tracePt t="126320" x="6470650" y="5810250"/>
          <p14:tracePt t="126338" x="6457950" y="5791200"/>
          <p14:tracePt t="126353" x="6457950" y="5778500"/>
          <p14:tracePt t="126370" x="6445250" y="5765800"/>
          <p14:tracePt t="126387" x="6438900" y="5746750"/>
          <p14:tracePt t="126404" x="6426200" y="5727700"/>
          <p14:tracePt t="126420" x="6413500" y="5708650"/>
          <p14:tracePt t="126437" x="6407150" y="5695950"/>
          <p14:tracePt t="126453" x="6407150" y="5683250"/>
          <p14:tracePt t="126470" x="6400800" y="5683250"/>
          <p14:tracePt t="126487" x="6394450" y="5676900"/>
          <p14:tracePt t="126585" x="6388100" y="5670550"/>
          <p14:tracePt t="126593" x="6381750" y="5664200"/>
          <p14:tracePt t="126617" x="6375400" y="5664200"/>
          <p14:tracePt t="126629" x="6369050" y="5664200"/>
          <p14:tracePt t="126641" x="6362700" y="5664200"/>
          <p14:tracePt t="126641" x="6356350" y="5657850"/>
          <p14:tracePt t="126657" x="6343650" y="5657850"/>
          <p14:tracePt t="126670" x="6330950" y="5651500"/>
          <p14:tracePt t="126686" x="6311900" y="5651500"/>
          <p14:tracePt t="126704" x="6305550" y="5651500"/>
          <p14:tracePt t="126720" x="6273800" y="5651500"/>
          <p14:tracePt t="126738" x="6261100" y="5651500"/>
          <p14:tracePt t="126753" x="6235700" y="5651500"/>
          <p14:tracePt t="126770" x="6223000" y="5651500"/>
          <p14:tracePt t="126787" x="6210300" y="5651500"/>
          <p14:tracePt t="126803" x="6197600" y="5651500"/>
          <p14:tracePt t="126820" x="6191250" y="5657850"/>
          <p14:tracePt t="126837" x="6184900" y="5664200"/>
          <p14:tracePt t="126873" x="6178550" y="5664200"/>
          <p14:tracePt t="126945" x="6178550" y="5676900"/>
          <p14:tracePt t="126953" x="6172200" y="5676900"/>
          <p14:tracePt t="126962" x="6172200" y="5683250"/>
          <p14:tracePt t="126977" x="6172200" y="5689600"/>
          <p14:tracePt t="127008" x="6172200" y="5702300"/>
          <p14:tracePt t="127048" x="6172200" y="5708650"/>
          <p14:tracePt t="127081" x="6172200" y="5715000"/>
          <p14:tracePt t="127121" x="6172200" y="5721350"/>
          <p14:tracePt t="127185" x="6172200" y="5727700"/>
          <p14:tracePt t="127473" x="6178550" y="5727700"/>
          <p14:tracePt t="127489" x="6184900" y="5727700"/>
          <p14:tracePt t="127497" x="6203950" y="5727700"/>
          <p14:tracePt t="127505" x="6223000" y="5727700"/>
          <p14:tracePt t="127521" x="6235700" y="5727700"/>
          <p14:tracePt t="127521" x="6273800" y="5734050"/>
          <p14:tracePt t="127537" x="6292850" y="5740400"/>
          <p14:tracePt t="127553" x="6318250" y="5746750"/>
          <p14:tracePt t="127570" x="6330950" y="5746750"/>
          <p14:tracePt t="127587" x="6337300" y="5746750"/>
          <p14:tracePt t="127625" x="6343650" y="5746750"/>
          <p14:tracePt t="127649" x="6350000" y="5746750"/>
          <p14:tracePt t="127665" x="6356350" y="5746750"/>
          <p14:tracePt t="127678" x="6362700" y="5746750"/>
          <p14:tracePt t="127681" x="6369050" y="5746750"/>
          <p14:tracePt t="127687" x="6381750" y="5746750"/>
          <p14:tracePt t="127703" x="6407150" y="5746750"/>
          <p14:tracePt t="127720" x="6438900" y="5753100"/>
          <p14:tracePt t="127737" x="6464300" y="5759450"/>
          <p14:tracePt t="127753" x="6489700" y="5765800"/>
          <p14:tracePt t="127770" x="6515100" y="5765800"/>
          <p14:tracePt t="127787" x="6534150" y="5765800"/>
          <p14:tracePt t="127803" x="6553200" y="5772150"/>
          <p14:tracePt t="127820" x="6591300" y="5778500"/>
          <p14:tracePt t="127836" x="6629400" y="5778500"/>
          <p14:tracePt t="127853" x="6673850" y="5778500"/>
          <p14:tracePt t="127870" x="6711950" y="5778500"/>
          <p14:tracePt t="127887" x="6750050" y="5778500"/>
          <p14:tracePt t="127903" x="6788150" y="5778500"/>
          <p14:tracePt t="127920" x="6826250" y="5778500"/>
          <p14:tracePt t="127936" x="6883400" y="5778500"/>
          <p14:tracePt t="127953" x="6921500" y="5778500"/>
          <p14:tracePt t="127969" x="6959600" y="5778500"/>
          <p14:tracePt t="127986" x="6991350" y="5778500"/>
          <p14:tracePt t="128003" x="7029450" y="5784850"/>
          <p14:tracePt t="128020" x="7061200" y="5784850"/>
          <p14:tracePt t="128036" x="7105650" y="5784850"/>
          <p14:tracePt t="128053" x="7143750" y="5784850"/>
          <p14:tracePt t="128070" x="7188200" y="5791200"/>
          <p14:tracePt t="128087" x="7245350" y="5797550"/>
          <p14:tracePt t="128103" x="7289800" y="5803900"/>
          <p14:tracePt t="128120" x="7353300" y="5810250"/>
          <p14:tracePt t="128137" x="7404100" y="5816600"/>
          <p14:tracePt t="128154" x="7429500" y="5822950"/>
          <p14:tracePt t="128170" x="7461250" y="5822950"/>
          <p14:tracePt t="128187" x="7486650" y="5822950"/>
          <p14:tracePt t="128203" x="7512050" y="5822950"/>
          <p14:tracePt t="128220" x="7537450" y="5822950"/>
          <p14:tracePt t="128236" x="7550150" y="5829300"/>
          <p14:tracePt t="128253" x="7556500" y="5829300"/>
          <p14:tracePt t="128270" x="7569200" y="5829300"/>
          <p14:tracePt t="128287" x="7575550" y="5829300"/>
          <p14:tracePt t="128303" x="7588250" y="5829300"/>
          <p14:tracePt t="128320" x="7594600" y="5829300"/>
          <p14:tracePt t="128336" x="7600950" y="5829300"/>
          <p14:tracePt t="129561" x="7588250" y="5829300"/>
          <p14:tracePt t="129568" x="7556500" y="5829300"/>
          <p14:tracePt t="129578" x="7512050" y="5829300"/>
          <p14:tracePt t="129579" x="7448550" y="5829300"/>
          <p14:tracePt t="129586" x="7289800" y="5854700"/>
          <p14:tracePt t="129604" x="7048500" y="5880100"/>
          <p14:tracePt t="129620" x="6902450" y="5899150"/>
          <p14:tracePt t="129637" x="6762750" y="5918200"/>
          <p14:tracePt t="129653" x="6680200" y="5930900"/>
          <p14:tracePt t="129669" x="6604000" y="5943600"/>
          <p14:tracePt t="129687" x="6540500" y="5949950"/>
          <p14:tracePt t="129703" x="6470650" y="5956300"/>
          <p14:tracePt t="129720" x="6375400" y="5956300"/>
          <p14:tracePt t="129737" x="6318250" y="5956300"/>
          <p14:tracePt t="129753" x="6273800" y="5956300"/>
          <p14:tracePt t="129770" x="6235700" y="5956300"/>
          <p14:tracePt t="129786" x="6203950" y="5956300"/>
          <p14:tracePt t="129803" x="6165850" y="5956300"/>
          <p14:tracePt t="129820" x="6127750" y="5956300"/>
          <p14:tracePt t="129837" x="6096000" y="5956300"/>
          <p14:tracePt t="129853" x="6070600" y="5956300"/>
          <p14:tracePt t="129870" x="6045200" y="5956300"/>
          <p14:tracePt t="129886" x="6038850" y="5956300"/>
          <p14:tracePt t="129903" x="6032500" y="5956300"/>
          <p14:tracePt t="129920" x="6013450" y="5956300"/>
          <p14:tracePt t="129937" x="6000750" y="5943600"/>
          <p14:tracePt t="129953" x="5988050" y="5930900"/>
          <p14:tracePt t="129970" x="5988050" y="5918200"/>
          <p14:tracePt t="129987" x="5981700" y="5911850"/>
          <p14:tracePt t="130003" x="5981700" y="5905500"/>
          <p14:tracePt t="130020" x="5981700" y="5892800"/>
          <p14:tracePt t="130037" x="5994400" y="5873750"/>
          <p14:tracePt t="130053" x="6000750" y="5873750"/>
          <p14:tracePt t="130089" x="6007100" y="5873750"/>
          <p14:tracePt t="130089" x="6013450" y="5873750"/>
          <p14:tracePt t="130103" x="6026150" y="5867400"/>
          <p14:tracePt t="130120" x="6032500" y="5854700"/>
          <p14:tracePt t="130161" x="6038850" y="5848350"/>
          <p14:tracePt t="130313" x="6045200" y="5842000"/>
          <p14:tracePt t="130369" x="6051550" y="5842000"/>
          <p14:tracePt t="130393" x="6064250" y="5842000"/>
          <p14:tracePt t="130425" x="6070600" y="5842000"/>
          <p14:tracePt t="130433" x="6070600" y="5835650"/>
          <p14:tracePt t="130457" x="6076950" y="5835650"/>
          <p14:tracePt t="130473" x="6083300" y="5835650"/>
          <p14:tracePt t="130497" x="6089650" y="5835650"/>
          <p14:tracePt t="130528" x="6102350" y="5835650"/>
          <p14:tracePt t="130544" x="6108700" y="5835650"/>
          <p14:tracePt t="130554" x="6121400" y="5835650"/>
          <p14:tracePt t="130563" x="6140450" y="5829300"/>
          <p14:tracePt t="130570" x="6172200" y="5829300"/>
          <p14:tracePt t="130586" x="6223000" y="5829300"/>
          <p14:tracePt t="130603" x="6311900" y="5829300"/>
          <p14:tracePt t="130620" x="6413500" y="5829300"/>
          <p14:tracePt t="130636" x="6527800" y="5829300"/>
          <p14:tracePt t="130654" x="6623050" y="5829300"/>
          <p14:tracePt t="130670" x="6680200" y="5829300"/>
          <p14:tracePt t="130687" x="6724650" y="5822950"/>
          <p14:tracePt t="130703" x="6756400" y="5816600"/>
          <p14:tracePt t="130720" x="6788150" y="5816600"/>
          <p14:tracePt t="130737" x="6807200" y="5816600"/>
          <p14:tracePt t="130753" x="6832600" y="5816600"/>
          <p14:tracePt t="130770" x="6851650" y="5816600"/>
          <p14:tracePt t="130786" x="6896100" y="5816600"/>
          <p14:tracePt t="130803" x="6953250" y="5816600"/>
          <p14:tracePt t="130820" x="7029450" y="5816600"/>
          <p14:tracePt t="130836" x="7124700" y="5816600"/>
          <p14:tracePt t="130853" x="7232650" y="5816600"/>
          <p14:tracePt t="130870" x="7334250" y="5816600"/>
          <p14:tracePt t="130887" x="7404100" y="5816600"/>
          <p14:tracePt t="130903" x="7467600" y="5816600"/>
          <p14:tracePt t="130920" x="7524750" y="5816600"/>
          <p14:tracePt t="130961" x="7531100" y="5816600"/>
          <p14:tracePt t="130984" x="7537450" y="5816600"/>
          <p14:tracePt t="131001" x="7550150" y="5816600"/>
          <p14:tracePt t="131005" x="7556500" y="5816600"/>
          <p14:tracePt t="131048" x="7562850" y="5816600"/>
          <p14:tracePt t="131633" x="7569200" y="5810250"/>
          <p14:tracePt t="131649" x="7537450" y="5810250"/>
          <p14:tracePt t="131657" x="7486650" y="5810250"/>
          <p14:tracePt t="131669" x="7423150" y="5810250"/>
          <p14:tracePt t="131673" x="7289800" y="5810250"/>
          <p14:tracePt t="131686" x="7131050" y="5810250"/>
          <p14:tracePt t="131703" x="6978650" y="5810250"/>
          <p14:tracePt t="131720" x="6762750" y="5810250"/>
          <p14:tracePt t="131737" x="6642100" y="5810250"/>
          <p14:tracePt t="131753" x="6553200" y="5810250"/>
          <p14:tracePt t="131770" x="6489700" y="5810250"/>
          <p14:tracePt t="131786" x="6445250" y="5810250"/>
          <p14:tracePt t="131803" x="6394450" y="5797550"/>
          <p14:tracePt t="131820" x="6343650" y="5797550"/>
          <p14:tracePt t="131836" x="6286500" y="5797550"/>
          <p14:tracePt t="131853" x="6254750" y="5797550"/>
          <p14:tracePt t="131870" x="6242050" y="5797550"/>
          <p14:tracePt t="131912" x="6235700" y="5797550"/>
          <p14:tracePt t="131928" x="6229350" y="5797550"/>
          <p14:tracePt t="131953" x="6223000" y="5797550"/>
          <p14:tracePt t="131969" x="6216650" y="5797550"/>
          <p14:tracePt t="131993" x="6210300" y="5797550"/>
          <p14:tracePt t="132003" x="6203950" y="5797550"/>
          <p14:tracePt t="132033" x="6197600" y="5797550"/>
          <p14:tracePt t="132048" x="6191250" y="5797550"/>
          <p14:tracePt t="132057" x="6184900" y="5797550"/>
          <p14:tracePt t="132069" x="6178550" y="5797550"/>
          <p14:tracePt t="132161" x="6178550" y="5791200"/>
          <p14:tracePt t="132170" x="6178550" y="5784850"/>
          <p14:tracePt t="132186" x="6178550" y="5778500"/>
          <p14:tracePt t="132187" x="6178550" y="5765800"/>
          <p14:tracePt t="132203" x="6178550" y="5759450"/>
          <p14:tracePt t="132219" x="6178550" y="5746750"/>
          <p14:tracePt t="132237" x="6178550" y="5740400"/>
          <p14:tracePt t="132497" x="6184900" y="5740400"/>
          <p14:tracePt t="132521" x="6191250" y="5740400"/>
          <p14:tracePt t="132529" x="6197600" y="5740400"/>
          <p14:tracePt t="132544" x="6210300" y="5740400"/>
          <p14:tracePt t="132553" x="6223000" y="5740400"/>
          <p14:tracePt t="132560" x="6235700" y="5740400"/>
          <p14:tracePt t="132570" x="6267450" y="5740400"/>
          <p14:tracePt t="132586" x="6286500" y="5740400"/>
          <p14:tracePt t="132603" x="6324600" y="5753100"/>
          <p14:tracePt t="132620" x="6369050" y="5753100"/>
          <p14:tracePt t="132637" x="6419850" y="5753100"/>
          <p14:tracePt t="132653" x="6470650" y="5759450"/>
          <p14:tracePt t="132670" x="6527800" y="5765800"/>
          <p14:tracePt t="132686" x="6591300" y="5778500"/>
          <p14:tracePt t="132703" x="6654800" y="5784850"/>
          <p14:tracePt t="132720" x="6743700" y="5784850"/>
          <p14:tracePt t="132737" x="6781800" y="5791200"/>
          <p14:tracePt t="132753" x="6819900" y="5791200"/>
          <p14:tracePt t="132770" x="6864350" y="5803900"/>
          <p14:tracePt t="132786" x="6908800" y="5810250"/>
          <p14:tracePt t="132803" x="6953250" y="5816600"/>
          <p14:tracePt t="132820" x="7004050" y="5822950"/>
          <p14:tracePt t="132837" x="7061200" y="5829300"/>
          <p14:tracePt t="132853" x="7112000" y="5835650"/>
          <p14:tracePt t="132870" x="7162800" y="5848350"/>
          <p14:tracePt t="132886" x="7207250" y="5854700"/>
          <p14:tracePt t="132903" x="7258050" y="5867400"/>
          <p14:tracePt t="132920" x="7315200" y="5867400"/>
          <p14:tracePt t="132937" x="7327900" y="5867400"/>
          <p14:tracePt t="132953" x="7346950" y="5867400"/>
          <p14:tracePt t="132970" x="7359650" y="5867400"/>
          <p14:tracePt t="132986" x="7378700" y="5867400"/>
          <p14:tracePt t="133003" x="7397750" y="5867400"/>
          <p14:tracePt t="133020" x="7410450" y="5867400"/>
          <p14:tracePt t="133037" x="7416800" y="5867400"/>
          <p14:tracePt t="133053" x="7429500" y="5867400"/>
          <p14:tracePt t="133069" x="7435850" y="5867400"/>
          <p14:tracePt t="133086" x="7442200" y="5867400"/>
          <p14:tracePt t="133137" x="7454900" y="5867400"/>
          <p14:tracePt t="133146" x="7461250" y="5867400"/>
          <p14:tracePt t="133169" x="7467600" y="5867400"/>
          <p14:tracePt t="133185" x="7473950" y="5867400"/>
          <p14:tracePt t="133196" x="7480300" y="5867400"/>
          <p14:tracePt t="133197" x="7486650" y="5867400"/>
          <p14:tracePt t="133203" x="7493000" y="5867400"/>
          <p14:tracePt t="133220" x="7505700" y="5861050"/>
          <p14:tracePt t="133236" x="7512050" y="5861050"/>
          <p14:tracePt t="133253" x="7518400" y="5861050"/>
          <p14:tracePt t="133270" x="7524750" y="5861050"/>
          <p14:tracePt t="133327" x="7531100" y="5861050"/>
          <p14:tracePt t="133753" x="7524750" y="5861050"/>
          <p14:tracePt t="133762" x="7512050" y="5861050"/>
          <p14:tracePt t="133762" x="7505700" y="5861050"/>
          <p14:tracePt t="133770" x="7473950" y="5861050"/>
          <p14:tracePt t="133786" x="7429500" y="5861050"/>
          <p14:tracePt t="133803" x="7353300" y="5861050"/>
          <p14:tracePt t="133819" x="7245350" y="5861050"/>
          <p14:tracePt t="133836" x="7137400" y="5861050"/>
          <p14:tracePt t="133853" x="7023100" y="5861050"/>
          <p14:tracePt t="133869" x="6940550" y="5861050"/>
          <p14:tracePt t="133887" x="6870700" y="5861050"/>
          <p14:tracePt t="133903" x="6832600" y="5861050"/>
          <p14:tracePt t="133920" x="6775450" y="5854700"/>
          <p14:tracePt t="133937" x="6737350" y="5854700"/>
          <p14:tracePt t="133954" x="6686550" y="5848350"/>
          <p14:tracePt t="133970" x="6642100" y="5842000"/>
          <p14:tracePt t="133986" x="6584950" y="5835650"/>
          <p14:tracePt t="134003" x="6534150" y="5835650"/>
          <p14:tracePt t="134020" x="6483350" y="5835650"/>
          <p14:tracePt t="134037" x="6438900" y="5835650"/>
          <p14:tracePt t="134053" x="6407150" y="5835650"/>
          <p14:tracePt t="134070" x="6375400" y="5835650"/>
          <p14:tracePt t="134086" x="6343650" y="5835650"/>
          <p14:tracePt t="134103" x="6305550" y="5835650"/>
          <p14:tracePt t="134120" x="6248400" y="5835650"/>
          <p14:tracePt t="134136" x="6191250" y="5822950"/>
          <p14:tracePt t="134153" x="6146800" y="5816600"/>
          <p14:tracePt t="134170" x="6108700" y="5810250"/>
          <p14:tracePt t="134187" x="6083300" y="5803900"/>
          <p14:tracePt t="134203" x="6070600" y="5803900"/>
          <p14:tracePt t="134220" x="6057900" y="5803900"/>
          <p14:tracePt t="134236" x="6051550" y="5803900"/>
          <p14:tracePt t="134272" x="6038850" y="5797550"/>
          <p14:tracePt t="134312" x="6032500" y="5797550"/>
          <p14:tracePt t="134473" x="6038850" y="5797550"/>
          <p14:tracePt t="134488" x="6045200" y="5797550"/>
          <p14:tracePt t="134497" x="6051550" y="5797550"/>
          <p14:tracePt t="134504" x="6064250" y="5791200"/>
          <p14:tracePt t="134512" x="6083300" y="5784850"/>
          <p14:tracePt t="134519" x="6140450" y="5765800"/>
          <p14:tracePt t="134537" x="6184900" y="5753100"/>
          <p14:tracePt t="134553" x="6216650" y="5746750"/>
          <p14:tracePt t="134570" x="6254750" y="5740400"/>
          <p14:tracePt t="134586" x="6286500" y="5734050"/>
          <p14:tracePt t="134603" x="6318250" y="5727700"/>
          <p14:tracePt t="134620" x="6343650" y="5721350"/>
          <p14:tracePt t="134636" x="6381750" y="5721350"/>
          <p14:tracePt t="134653" x="6407150" y="5715000"/>
          <p14:tracePt t="134669" x="6438900" y="5715000"/>
          <p14:tracePt t="134686" x="6464300" y="5708650"/>
          <p14:tracePt t="134703" x="6483350" y="5708650"/>
          <p14:tracePt t="134720" x="6521450" y="5708650"/>
          <p14:tracePt t="134737" x="6546850" y="5708650"/>
          <p14:tracePt t="134753" x="6572250" y="5708650"/>
          <p14:tracePt t="134769" x="6604000" y="5708650"/>
          <p14:tracePt t="134786" x="6635750" y="5708650"/>
          <p14:tracePt t="134803" x="6667500" y="5708650"/>
          <p14:tracePt t="134820" x="6699250" y="5708650"/>
          <p14:tracePt t="134836" x="6737350" y="5708650"/>
          <p14:tracePt t="134853" x="6781800" y="5708650"/>
          <p14:tracePt t="134869" x="6838950" y="5708650"/>
          <p14:tracePt t="134886" x="6889750" y="5708650"/>
          <p14:tracePt t="134903" x="6953250" y="5708650"/>
          <p14:tracePt t="134903" x="6985000" y="5708650"/>
          <p14:tracePt t="134921" x="7035800" y="5708650"/>
          <p14:tracePt t="134937" x="7073900" y="5708650"/>
          <p14:tracePt t="134953" x="7105650" y="5708650"/>
          <p14:tracePt t="134969" x="7143750" y="5708650"/>
          <p14:tracePt t="134986" x="7181850" y="5715000"/>
          <p14:tracePt t="135003" x="7219950" y="5715000"/>
          <p14:tracePt t="135019" x="7251700" y="5715000"/>
          <p14:tracePt t="135036" x="7264400" y="5715000"/>
          <p14:tracePt t="135054" x="7277100" y="5715000"/>
          <p14:tracePt t="135088" x="7283450" y="5715000"/>
          <p14:tracePt t="135121" x="7289800" y="5715000"/>
          <p14:tracePt t="135152" x="7296150" y="5715000"/>
          <p14:tracePt t="135456" x="7296150" y="5721350"/>
          <p14:tracePt t="135472" x="7296150" y="5727700"/>
          <p14:tracePt t="135488" x="7296150" y="5734050"/>
          <p14:tracePt t="135489" x="7296150" y="5740400"/>
          <p14:tracePt t="135504" x="7296150" y="5753100"/>
          <p14:tracePt t="135519" x="7296150" y="5772150"/>
          <p14:tracePt t="135538" x="7296150" y="5784850"/>
          <p14:tracePt t="135553" x="7296150" y="5797550"/>
          <p14:tracePt t="135570" x="7296150" y="5803900"/>
          <p14:tracePt t="135586" x="7296150" y="5810250"/>
          <p14:tracePt t="135603" x="7296150" y="5822950"/>
          <p14:tracePt t="135619" x="7296150" y="5829300"/>
          <p14:tracePt t="135636" x="7296150" y="5835650"/>
          <p14:tracePt t="135672" x="7296150" y="5842000"/>
          <p14:tracePt t="135688" x="7296150" y="5848350"/>
          <p14:tracePt t="135696" x="7296150" y="5854700"/>
          <p14:tracePt t="135703" x="7296150" y="5867400"/>
          <p14:tracePt t="135719" x="7296150" y="5899150"/>
          <p14:tracePt t="135737" x="7296150" y="5918200"/>
          <p14:tracePt t="135753" x="7296150" y="5943600"/>
          <p14:tracePt t="135770" x="7296150" y="5962650"/>
          <p14:tracePt t="135786" x="7296150" y="5975350"/>
          <p14:tracePt t="135803" x="7296150" y="5988050"/>
          <p14:tracePt t="135819" x="7296150" y="5994400"/>
          <p14:tracePt t="135836" x="7296150" y="6000750"/>
          <p14:tracePt t="135853" x="7296150" y="6007100"/>
          <p14:tracePt t="135870" x="7296150" y="6013450"/>
          <p14:tracePt t="135887" x="7296150" y="6019800"/>
          <p14:tracePt t="135903" x="7296150" y="6026150"/>
          <p14:tracePt t="135919" x="7296150" y="6032500"/>
          <p14:tracePt t="135937" x="7296150" y="6038850"/>
          <p14:tracePt t="135953" x="7296150" y="6045200"/>
          <p14:tracePt t="135969" x="7296150" y="6057900"/>
          <p14:tracePt t="135986" x="7296150" y="6064250"/>
          <p14:tracePt t="136003" x="7296150" y="6076950"/>
          <p14:tracePt t="136019" x="7296150" y="6083300"/>
          <p14:tracePt t="136036" x="7296150" y="6089650"/>
          <p14:tracePt t="136053" x="7296150" y="6102350"/>
          <p14:tracePt t="136070" x="7296150" y="6121400"/>
          <p14:tracePt t="136086" x="7296150" y="6146800"/>
          <p14:tracePt t="136103" x="7296150" y="6165850"/>
          <p14:tracePt t="136119" x="7283450" y="6223000"/>
          <p14:tracePt t="136136" x="7277100" y="6254750"/>
          <p14:tracePt t="136153" x="7277100" y="6286500"/>
          <p14:tracePt t="136169" x="7277100" y="6311900"/>
          <p14:tracePt t="136186" x="7277100" y="6324600"/>
          <p14:tracePt t="136204" x="7277100" y="6330950"/>
          <p14:tracePt t="136219" x="7283450" y="6343650"/>
          <p14:tracePt t="136312" x="7289800" y="6350000"/>
          <p14:tracePt t="136344" x="7289800" y="6356350"/>
          <p14:tracePt t="136352" x="7289800" y="6362700"/>
          <p14:tracePt t="136376" x="7289800" y="6369050"/>
          <p14:tracePt t="136400" x="7289800" y="6375400"/>
          <p14:tracePt t="136888" x="7289800" y="6388100"/>
          <p14:tracePt t="136912" x="7289800" y="6394450"/>
          <p14:tracePt t="136920" x="7283450" y="6400800"/>
          <p14:tracePt t="136929" x="7277100" y="6400800"/>
          <p14:tracePt t="136929" x="7277100" y="6407150"/>
          <p14:tracePt t="136937" x="7270750" y="6407150"/>
          <p14:tracePt t="136953" x="7258050" y="6413500"/>
          <p14:tracePt t="136969" x="7258050" y="6419850"/>
          <p14:tracePt t="136986" x="7251700" y="6426200"/>
          <p14:tracePt t="137184" x="7245350" y="6426200"/>
          <p14:tracePt t="137208" x="7239000" y="6426200"/>
          <p14:tracePt t="137936" x="7232650" y="6426200"/>
          <p14:tracePt t="137944" x="7219950" y="6419850"/>
          <p14:tracePt t="137953" x="7213600" y="6407150"/>
          <p14:tracePt t="137953" x="7188200" y="6369050"/>
          <p14:tracePt t="137969" x="7162800" y="6343650"/>
          <p14:tracePt t="137986" x="7112000" y="6292850"/>
          <p14:tracePt t="138003" x="7016750" y="6216650"/>
          <p14:tracePt t="138019" x="6781800" y="6083300"/>
          <p14:tracePt t="138036" x="6292850" y="5880100"/>
          <p14:tracePt t="138053" x="5670550" y="5651500"/>
          <p14:tracePt t="138069" x="5041900" y="5505450"/>
          <p14:tracePt t="138087" x="4476750" y="5429250"/>
          <p14:tracePt t="138103" x="4070350" y="5429250"/>
          <p14:tracePt t="138103" x="3943350" y="5435600"/>
          <p14:tracePt t="138121" x="3873500" y="5448300"/>
          <p14:tracePt t="138121" x="3829050" y="5454650"/>
          <p14:tracePt t="138136" x="3784600" y="5473700"/>
          <p14:tracePt t="138153" x="3778250" y="5473700"/>
          <p14:tracePt t="138305" x="3778250" y="5486400"/>
          <p14:tracePt t="138312" x="3784600" y="5499100"/>
          <p14:tracePt t="138319" x="3803650" y="5511800"/>
          <p14:tracePt t="138321" x="3860800" y="5537200"/>
          <p14:tracePt t="138336" x="3962400" y="5562600"/>
          <p14:tracePt t="138353" x="4070350" y="5607050"/>
          <p14:tracePt t="138369" x="4210050" y="5626100"/>
          <p14:tracePt t="138386" x="4330700" y="5638800"/>
          <p14:tracePt t="138403" x="4425950" y="5651500"/>
          <p14:tracePt t="138419" x="4483100" y="5651500"/>
          <p14:tracePt t="138436" x="4502150" y="5651500"/>
          <p14:tracePt t="138453" x="4521200" y="5651500"/>
          <p14:tracePt t="138469" x="4527550" y="5651500"/>
          <p14:tracePt t="138486" x="4533900" y="5651500"/>
          <p14:tracePt t="138503" x="4540250" y="5651500"/>
          <p14:tracePt t="138520" x="4584700" y="5651500"/>
          <p14:tracePt t="138537" x="4622800" y="5664200"/>
          <p14:tracePt t="138553" x="4679950" y="5676900"/>
          <p14:tracePt t="138569" x="4756150" y="5695950"/>
          <p14:tracePt t="138586" x="4857750" y="5734050"/>
          <p14:tracePt t="138603" x="4946650" y="5772150"/>
          <p14:tracePt t="138619" x="5016500" y="5797550"/>
          <p14:tracePt t="138636" x="5054600" y="5816600"/>
          <p14:tracePt t="138653" x="5067300" y="5822950"/>
          <p14:tracePt t="138669" x="5073650" y="5822950"/>
          <p14:tracePt t="138744" x="5080000" y="5829300"/>
          <p14:tracePt t="138816" x="5080000" y="5835650"/>
          <p14:tracePt t="138824" x="5086350" y="5842000"/>
          <p14:tracePt t="138832" x="5092700" y="5842000"/>
          <p14:tracePt t="138836" x="5111750" y="5848350"/>
          <p14:tracePt t="138853" x="5111750" y="5854700"/>
          <p14:tracePt t="138870" x="5118100" y="5854700"/>
          <p14:tracePt t="138960" x="5130800" y="5854700"/>
          <p14:tracePt t="138960" x="5137150" y="5854700"/>
          <p14:tracePt t="138969" x="5143500" y="5861050"/>
          <p14:tracePt t="138986" x="5156200" y="5861050"/>
          <p14:tracePt t="138987" x="5181600" y="5873750"/>
          <p14:tracePt t="139003" x="5213350" y="5880100"/>
          <p14:tracePt t="139019" x="5245100" y="5892800"/>
          <p14:tracePt t="139036" x="5257800" y="5892800"/>
          <p14:tracePt t="139053" x="5276850" y="5899150"/>
          <p14:tracePt t="139176" x="5283200" y="5899150"/>
          <p14:tracePt t="139184" x="5289550" y="5899150"/>
          <p14:tracePt t="139200" x="5295900" y="5899150"/>
          <p14:tracePt t="139208" x="5302250" y="5899150"/>
          <p14:tracePt t="139216" x="5308600" y="5899150"/>
          <p14:tracePt t="139224" x="5314950" y="5899150"/>
          <p14:tracePt t="139236" x="5327650" y="5899150"/>
          <p14:tracePt t="139252" x="5334000" y="5899150"/>
          <p14:tracePt t="139336" x="5340350" y="5899150"/>
          <p14:tracePt t="139368" x="5346700" y="5905500"/>
          <p14:tracePt t="139378" x="5353050" y="5911850"/>
          <p14:tracePt t="139392" x="5365750" y="5924550"/>
          <p14:tracePt t="139402" x="5378450" y="5956300"/>
          <p14:tracePt t="139403" x="5391150" y="5994400"/>
          <p14:tracePt t="139419" x="5410200" y="6064250"/>
          <p14:tracePt t="139436" x="5429250" y="6121400"/>
          <p14:tracePt t="139452" x="5435600" y="6165850"/>
          <p14:tracePt t="139469" x="5435600" y="6197600"/>
          <p14:tracePt t="139486" x="5435600" y="6203950"/>
          <p14:tracePt t="139567" x="5435600" y="6210300"/>
          <p14:tracePt t="139576" x="5435600" y="6216650"/>
          <p14:tracePt t="139592" x="5435600" y="6223000"/>
          <p14:tracePt t="139595" x="5435600" y="6229350"/>
          <p14:tracePt t="139602" x="5429250" y="6248400"/>
          <p14:tracePt t="139619" x="5422900" y="6273800"/>
          <p14:tracePt t="139636" x="5410200" y="6286500"/>
          <p14:tracePt t="139652" x="5410200" y="6292850"/>
          <p14:tracePt t="139911" x="0" y="0"/>
        </p14:tracePtLst>
        <p14:tracePtLst>
          <p14:tracePt t="165652" x="495300" y="4540250"/>
          <p14:tracePt t="166616" x="488950" y="4540250"/>
          <p14:tracePt t="166632" x="482600" y="4540250"/>
          <p14:tracePt t="167344" x="476250" y="4540250"/>
          <p14:tracePt t="167368" x="469900" y="4540250"/>
          <p14:tracePt t="167386" x="463550" y="4540250"/>
          <p14:tracePt t="167393" x="457200" y="4540250"/>
          <p14:tracePt t="167440" x="450850" y="4540250"/>
          <p14:tracePt t="167592" x="438150" y="4540250"/>
          <p14:tracePt t="167600" x="419100" y="4540250"/>
          <p14:tracePt t="167612" x="412750" y="4540250"/>
          <p14:tracePt t="167616" x="406400" y="4540250"/>
          <p14:tracePt t="167616" x="387350" y="4540250"/>
          <p14:tracePt t="167624" x="381000" y="4540250"/>
          <p14:tracePt t="167636" x="368300" y="4540250"/>
          <p14:tracePt t="168760" x="374650" y="4540250"/>
          <p14:tracePt t="168768" x="419100" y="4610100"/>
          <p14:tracePt t="168780" x="457200" y="4660900"/>
          <p14:tracePt t="168788" x="527050" y="4730750"/>
          <p14:tracePt t="168803" x="596900" y="4787900"/>
          <p14:tracePt t="168820" x="660400" y="4826000"/>
          <p14:tracePt t="168836" x="711200" y="4851400"/>
          <p14:tracePt t="168853" x="762000" y="4864100"/>
          <p14:tracePt t="168870" x="806450" y="4870450"/>
          <p14:tracePt t="168887" x="850900" y="4876800"/>
          <p14:tracePt t="168903" x="927100" y="4883150"/>
          <p14:tracePt t="168921" x="958850" y="4889500"/>
          <p14:tracePt t="168937" x="996950" y="4895850"/>
          <p14:tracePt t="168953" x="1047750" y="4914900"/>
          <p14:tracePt t="168970" x="1085850" y="4914900"/>
          <p14:tracePt t="168987" x="1149350" y="4927600"/>
          <p14:tracePt t="169003" x="1206500" y="4946650"/>
          <p14:tracePt t="169020" x="1282700" y="4972050"/>
          <p14:tracePt t="169036" x="1365250" y="5003800"/>
          <p14:tracePt t="169053" x="1454150" y="5035550"/>
          <p14:tracePt t="169070" x="1555750" y="5060950"/>
          <p14:tracePt t="169087" x="1631950" y="5067300"/>
          <p14:tracePt t="169103" x="1708150" y="5073650"/>
          <p14:tracePt t="169120" x="1733550" y="5080000"/>
          <p14:tracePt t="169168" x="1739900" y="5080000"/>
          <p14:tracePt t="169192" x="1746250" y="5080000"/>
          <p14:tracePt t="169216" x="1752600" y="5080000"/>
          <p14:tracePt t="169240" x="1758950" y="5080000"/>
          <p14:tracePt t="169344" x="1752600" y="5080000"/>
          <p14:tracePt t="169352" x="1746250" y="5080000"/>
          <p14:tracePt t="169392" x="1733550" y="5080000"/>
          <p14:tracePt t="169400" x="1727200" y="5080000"/>
          <p14:tracePt t="169406" x="1714500" y="5080000"/>
          <p14:tracePt t="169419" x="1695450" y="5080000"/>
          <p14:tracePt t="169420" x="1676400" y="5080000"/>
          <p14:tracePt t="169436" x="1644650" y="5080000"/>
          <p14:tracePt t="169453" x="1612900" y="5080000"/>
          <p14:tracePt t="169469" x="1587500" y="5080000"/>
          <p14:tracePt t="169486" x="1555750" y="5080000"/>
          <p14:tracePt t="169503" x="1530350" y="5080000"/>
          <p14:tracePt t="169521" x="1511300" y="5080000"/>
          <p14:tracePt t="169537" x="1504950" y="5080000"/>
          <p14:tracePt t="169688" x="1511300" y="5080000"/>
          <p14:tracePt t="169698" x="1524000" y="5080000"/>
          <p14:tracePt t="169703" x="1530350" y="5080000"/>
          <p14:tracePt t="169720" x="1568450" y="5080000"/>
          <p14:tracePt t="169721" x="1612900" y="5080000"/>
          <p14:tracePt t="169737" x="1663700" y="5080000"/>
          <p14:tracePt t="169753" x="1720850" y="5080000"/>
          <p14:tracePt t="169771" x="1803400" y="5080000"/>
          <p14:tracePt t="169786" x="1885950" y="5080000"/>
          <p14:tracePt t="169803" x="1981200" y="5080000"/>
          <p14:tracePt t="169820" x="2057400" y="5080000"/>
          <p14:tracePt t="169839" x="2165350" y="5080000"/>
          <p14:tracePt t="169853" x="2286000" y="5086350"/>
          <p14:tracePt t="169870" x="2419350" y="5105400"/>
          <p14:tracePt t="169886" x="2546350" y="5118100"/>
          <p14:tracePt t="169903" x="2749550" y="5130800"/>
          <p14:tracePt t="169921" x="2876550" y="5130800"/>
          <p14:tracePt t="169937" x="3003550" y="5130800"/>
          <p14:tracePt t="169953" x="3124200" y="5130800"/>
          <p14:tracePt t="169970" x="3244850" y="5130800"/>
          <p14:tracePt t="169986" x="3340100" y="5130800"/>
          <p14:tracePt t="170003" x="3429000" y="5130800"/>
          <p14:tracePt t="170020" x="3517900" y="5143500"/>
          <p14:tracePt t="170037" x="3594100" y="5143500"/>
          <p14:tracePt t="170053" x="3676650" y="5143500"/>
          <p14:tracePt t="170070" x="3746500" y="5143500"/>
          <p14:tracePt t="170086" x="3835400" y="5156200"/>
          <p14:tracePt t="170103" x="3911600" y="5156200"/>
          <p14:tracePt t="170120" x="4019550" y="5168900"/>
          <p14:tracePt t="170137" x="4076700" y="5168900"/>
          <p14:tracePt t="170153" x="4114800" y="5168900"/>
          <p14:tracePt t="170170" x="4146550" y="5168900"/>
          <p14:tracePt t="170186" x="4171950" y="5168900"/>
          <p14:tracePt t="170203" x="4197350" y="5168900"/>
          <p14:tracePt t="170219" x="4210050" y="5168900"/>
          <p14:tracePt t="170384" x="4184650" y="5168900"/>
          <p14:tracePt t="170392" x="4152900" y="5168900"/>
          <p14:tracePt t="170403" x="4108450" y="5168900"/>
          <p14:tracePt t="170404" x="3975100" y="5168900"/>
          <p14:tracePt t="170420" x="3841750" y="5168900"/>
          <p14:tracePt t="170436" x="3689350" y="5149850"/>
          <p14:tracePt t="170453" x="3549650" y="5130800"/>
          <p14:tracePt t="170470" x="3435350" y="5111750"/>
          <p14:tracePt t="170486" x="3327400" y="5099050"/>
          <p14:tracePt t="170503" x="3232150" y="5086350"/>
          <p14:tracePt t="170520" x="3073400" y="5067300"/>
          <p14:tracePt t="170537" x="2959100" y="5067300"/>
          <p14:tracePt t="170553" x="2857500" y="5067300"/>
          <p14:tracePt t="170570" x="2755900" y="5067300"/>
          <p14:tracePt t="170586" x="2673350" y="5067300"/>
          <p14:tracePt t="170603" x="2590800" y="5067300"/>
          <p14:tracePt t="170620" x="2520950" y="5067300"/>
          <p14:tracePt t="170637" x="2457450" y="5067300"/>
          <p14:tracePt t="170653" x="2387600" y="5067300"/>
          <p14:tracePt t="170670" x="2336800" y="5067300"/>
          <p14:tracePt t="170686" x="2273300" y="5067300"/>
          <p14:tracePt t="170703" x="2184400" y="5067300"/>
          <p14:tracePt t="170720" x="2139950" y="5067300"/>
          <p14:tracePt t="170737" x="2101850" y="5067300"/>
          <p14:tracePt t="170754" x="2063750" y="5067300"/>
          <p14:tracePt t="170770" x="2051050" y="5067300"/>
          <p14:tracePt t="170786" x="2025650" y="5067300"/>
          <p14:tracePt t="170803" x="2012950" y="5067300"/>
          <p14:tracePt t="170820" x="2000250" y="5067300"/>
          <p14:tracePt t="170836" x="1987550" y="5067300"/>
          <p14:tracePt t="170853" x="1974850" y="5067300"/>
          <p14:tracePt t="170870" x="1968500" y="5067300"/>
          <p14:tracePt t="170886" x="1962150" y="5067300"/>
          <p14:tracePt t="171080" x="1968500" y="5067300"/>
          <p14:tracePt t="171088" x="1993900" y="5067300"/>
          <p14:tracePt t="171104" x="2006600" y="5067300"/>
          <p14:tracePt t="171104" x="2025650" y="5067300"/>
          <p14:tracePt t="171119" x="2120900" y="5067300"/>
          <p14:tracePt t="171136" x="2209800" y="5067300"/>
          <p14:tracePt t="171153" x="2317750" y="5067300"/>
          <p14:tracePt t="171170" x="2444750" y="5067300"/>
          <p14:tracePt t="171186" x="2584450" y="5067300"/>
          <p14:tracePt t="171203" x="2730500" y="5067300"/>
          <p14:tracePt t="171220" x="2857500" y="5067300"/>
          <p14:tracePt t="171236" x="2990850" y="5067300"/>
          <p14:tracePt t="171253" x="3111500" y="5067300"/>
          <p14:tracePt t="171270" x="3213100" y="5067300"/>
          <p14:tracePt t="171286" x="3308350" y="5067300"/>
          <p14:tracePt t="171303" x="3390900" y="5067300"/>
          <p14:tracePt t="171321" x="3524250" y="5060950"/>
          <p14:tracePt t="171336" x="3581400" y="5060950"/>
          <p14:tracePt t="171354" x="3638550" y="5060950"/>
          <p14:tracePt t="171370" x="3683000" y="5060950"/>
          <p14:tracePt t="171387" x="3740150" y="5060950"/>
          <p14:tracePt t="171403" x="3784600" y="5054600"/>
          <p14:tracePt t="171420" x="3822700" y="5054600"/>
          <p14:tracePt t="171436" x="3860800" y="5054600"/>
          <p14:tracePt t="171453" x="3886200" y="5054600"/>
          <p14:tracePt t="171469" x="3917950" y="5054600"/>
          <p14:tracePt t="171486" x="3943350" y="5054600"/>
          <p14:tracePt t="171503" x="3962400" y="5054600"/>
          <p14:tracePt t="171521" x="3975100" y="5054600"/>
          <p14:tracePt t="171536" x="3981450" y="5054600"/>
          <p14:tracePt t="171840" x="4000500" y="5054600"/>
          <p14:tracePt t="171849" x="4019550" y="5054600"/>
          <p14:tracePt t="171856" x="4057650" y="5060950"/>
          <p14:tracePt t="171857" x="4102100" y="5067300"/>
          <p14:tracePt t="171869" x="4197350" y="5080000"/>
          <p14:tracePt t="171886" x="4305300" y="5099050"/>
          <p14:tracePt t="171903" x="4413250" y="5111750"/>
          <p14:tracePt t="171921" x="4464050" y="5111750"/>
          <p14:tracePt t="171936" x="4502150" y="5111750"/>
          <p14:tracePt t="171953" x="4514850" y="5111750"/>
          <p14:tracePt t="171970" x="4533900" y="5111750"/>
          <p14:tracePt t="171986" x="4546600" y="5111750"/>
          <p14:tracePt t="172003" x="4552950" y="5111750"/>
          <p14:tracePt t="172020" x="4559300" y="5111750"/>
          <p14:tracePt t="172056" x="4565650" y="5111750"/>
          <p14:tracePt t="172057" x="4572000" y="5111750"/>
          <p14:tracePt t="172104" x="4578350" y="5105400"/>
          <p14:tracePt t="172120" x="4578350" y="5099050"/>
          <p14:tracePt t="172136" x="4584700" y="5099050"/>
          <p14:tracePt t="172152" x="4591050" y="5092700"/>
          <p14:tracePt t="172162" x="4597400" y="5092700"/>
          <p14:tracePt t="172600" x="4591050" y="5092700"/>
          <p14:tracePt t="172600" x="4584700" y="5092700"/>
          <p14:tracePt t="172616" x="4572000" y="5092700"/>
          <p14:tracePt t="172624" x="4552950" y="5092700"/>
          <p14:tracePt t="172632" x="4540250" y="5092700"/>
          <p14:tracePt t="172640" x="4508500" y="5099050"/>
          <p14:tracePt t="172653" x="4489450" y="5099050"/>
          <p14:tracePt t="172669" x="4470400" y="5105400"/>
          <p14:tracePt t="172686" x="4464050" y="5105400"/>
          <p14:tracePt t="172703" x="4457700" y="5105400"/>
          <p14:tracePt t="172720" x="4451350" y="5105400"/>
          <p14:tracePt t="173560" x="4445000" y="5105400"/>
          <p14:tracePt t="173568" x="4432300" y="5111750"/>
          <p14:tracePt t="173569" x="4413250" y="5111750"/>
          <p14:tracePt t="173586" x="4394200" y="5124450"/>
          <p14:tracePt t="173587" x="4349750" y="5130800"/>
          <p14:tracePt t="173603" x="4298950" y="5156200"/>
          <p14:tracePt t="173619" x="4241800" y="5175250"/>
          <p14:tracePt t="173636" x="4171950" y="5194300"/>
          <p14:tracePt t="173653" x="4076700" y="5226050"/>
          <p14:tracePt t="173670" x="3968750" y="5257800"/>
          <p14:tracePt t="173686" x="3841750" y="5302250"/>
          <p14:tracePt t="173703" x="3727450" y="5346700"/>
          <p14:tracePt t="173720" x="3575050" y="5416550"/>
          <p14:tracePt t="173737" x="3524250" y="5441950"/>
          <p14:tracePt t="173753" x="3473450" y="5467350"/>
          <p14:tracePt t="173770" x="3435350" y="5492750"/>
          <p14:tracePt t="173786" x="3403600" y="5511800"/>
          <p14:tracePt t="173803" x="3371850" y="5518150"/>
          <p14:tracePt t="173819" x="3340100" y="5530850"/>
          <p14:tracePt t="173836" x="3302000" y="5537200"/>
          <p14:tracePt t="173853" x="3257550" y="5549900"/>
          <p14:tracePt t="173870" x="3206750" y="5556250"/>
          <p14:tracePt t="173886" x="3124200" y="5568950"/>
          <p14:tracePt t="173903" x="3035300" y="5575300"/>
          <p14:tracePt t="173919" x="2901950" y="5575300"/>
          <p14:tracePt t="173937" x="2813050" y="5575300"/>
          <p14:tracePt t="173953" x="2730500" y="5575300"/>
          <p14:tracePt t="173970" x="2647950" y="5568950"/>
          <p14:tracePt t="173986" x="2584450" y="5556250"/>
          <p14:tracePt t="174003" x="2514600" y="5543550"/>
          <p14:tracePt t="174019" x="2470150" y="5524500"/>
          <p14:tracePt t="174036" x="2425700" y="5518150"/>
          <p14:tracePt t="174053" x="2374900" y="5499100"/>
          <p14:tracePt t="174069" x="2330450" y="5486400"/>
          <p14:tracePt t="174086" x="2292350" y="5473700"/>
          <p14:tracePt t="174086" x="2286000" y="5467350"/>
          <p14:tracePt t="174104" x="2273300" y="5461000"/>
          <p14:tracePt t="174119" x="2216150" y="5448300"/>
          <p14:tracePt t="174136" x="2197100" y="5441950"/>
          <p14:tracePt t="174153" x="2178050" y="5435600"/>
          <p14:tracePt t="174170" x="2165350" y="5435600"/>
          <p14:tracePt t="174186" x="2159000" y="5435600"/>
          <p14:tracePt t="174202" x="2152650" y="5429250"/>
          <p14:tracePt t="174240" x="2146300" y="5429250"/>
          <p14:tracePt t="174256" x="2139950" y="5429250"/>
          <p14:tracePt t="174489" x="2146300" y="5429250"/>
          <p14:tracePt t="174496" x="2165350" y="5429250"/>
          <p14:tracePt t="174504" x="2178050" y="5429250"/>
          <p14:tracePt t="174504" x="2209800" y="5429250"/>
          <p14:tracePt t="174520" x="2247900" y="5435600"/>
          <p14:tracePt t="174536" x="2266950" y="5441950"/>
          <p14:tracePt t="174553" x="2298700" y="5441950"/>
          <p14:tracePt t="174569" x="2311400" y="5448300"/>
          <p14:tracePt t="174586" x="2317750" y="5448300"/>
          <p14:tracePt t="174603" x="2330450" y="5448300"/>
          <p14:tracePt t="174928" x="2336800" y="5454650"/>
          <p14:tracePt t="174945" x="2336800" y="5461000"/>
          <p14:tracePt t="174953" x="2330450" y="5467350"/>
          <p14:tracePt t="174954" x="2317750" y="5473700"/>
          <p14:tracePt t="174969" x="2311400" y="5473700"/>
          <p14:tracePt t="174986" x="2305050" y="5480050"/>
          <p14:tracePt t="175024" x="2298700" y="5486400"/>
          <p14:tracePt t="175168" x="2305050" y="5486400"/>
          <p14:tracePt t="175176" x="2311400" y="5486400"/>
          <p14:tracePt t="175182" x="2317750" y="5486400"/>
          <p14:tracePt t="175186" x="2330450" y="5486400"/>
          <p14:tracePt t="175203" x="2343150" y="5486400"/>
          <p14:tracePt t="175336" x="2336800" y="5486400"/>
          <p14:tracePt t="175344" x="2330450" y="5486400"/>
          <p14:tracePt t="175353" x="2324100" y="5486400"/>
          <p14:tracePt t="175353" x="2311400" y="5486400"/>
          <p14:tracePt t="175400" x="2305050" y="5486400"/>
          <p14:tracePt t="175504" x="2324100" y="5486400"/>
          <p14:tracePt t="175510" x="2336800" y="5486400"/>
          <p14:tracePt t="175520" x="2349500" y="5486400"/>
          <p14:tracePt t="175521" x="2381250" y="5486400"/>
          <p14:tracePt t="175536" x="2406650" y="5486400"/>
          <p14:tracePt t="175553" x="2413000" y="5486400"/>
          <p14:tracePt t="175704" x="2393950" y="5486400"/>
          <p14:tracePt t="175712" x="2374900" y="5486400"/>
          <p14:tracePt t="175720" x="2343150" y="5486400"/>
          <p14:tracePt t="175721" x="2286000" y="5486400"/>
          <p14:tracePt t="175736" x="2241550" y="5486400"/>
          <p14:tracePt t="175753" x="2216150" y="5486400"/>
          <p14:tracePt t="175769" x="2203450" y="5486400"/>
          <p14:tracePt t="175912" x="2209800" y="5486400"/>
          <p14:tracePt t="175920" x="2228850" y="5480050"/>
          <p14:tracePt t="175928" x="2247900" y="5480050"/>
          <p14:tracePt t="175936" x="2279650" y="5473700"/>
          <p14:tracePt t="175945" x="2298700" y="5461000"/>
          <p14:tracePt t="175952" x="2330450" y="5454650"/>
          <p14:tracePt t="175969" x="2349500" y="5454650"/>
          <p14:tracePt t="175986" x="2355850" y="5454650"/>
          <p14:tracePt t="178201" x="2368550" y="5448300"/>
          <p14:tracePt t="178217" x="2374900" y="5448300"/>
          <p14:tracePt t="178225" x="2381250" y="5448300"/>
          <p14:tracePt t="178225" x="2387600" y="5448300"/>
          <p14:tracePt t="178241" x="2400300" y="5441950"/>
          <p14:tracePt t="178253" x="2419350" y="5441950"/>
          <p14:tracePt t="178270" x="2425700" y="5441950"/>
          <p14:tracePt t="178287" x="2438400" y="5441950"/>
          <p14:tracePt t="178303" x="2470150" y="5435600"/>
          <p14:tracePt t="178320" x="2514600" y="5429250"/>
          <p14:tracePt t="178338" x="2597150" y="5435600"/>
          <p14:tracePt t="178354" x="2654300" y="5461000"/>
          <p14:tracePt t="178370" x="2679700" y="5473700"/>
          <p14:tracePt t="178387" x="2679700" y="5486400"/>
          <p14:tracePt t="178656" x="2667000" y="5473700"/>
          <p14:tracePt t="178665" x="2647950" y="5454650"/>
          <p14:tracePt t="178673" x="2641600" y="5448300"/>
          <p14:tracePt t="178673" x="2628900" y="5429250"/>
          <p14:tracePt t="178689" x="2622550" y="5429250"/>
          <p14:tracePt t="178689" x="2609850" y="5416550"/>
          <p14:tracePt t="178703" x="2571750" y="5410200"/>
          <p14:tracePt t="178703" x="2546350" y="5403850"/>
          <p14:tracePt t="178721" x="2508250" y="5403850"/>
          <p14:tracePt t="178737" x="2470150" y="5403850"/>
          <p14:tracePt t="178754" x="2444750" y="5403850"/>
          <p14:tracePt t="178770" x="2413000" y="5403850"/>
          <p14:tracePt t="178788" x="2400300" y="5403850"/>
          <p14:tracePt t="178803" x="2393950" y="5403850"/>
          <p14:tracePt t="178943" x="2387600" y="5410200"/>
          <p14:tracePt t="178969" x="2381250" y="5410200"/>
          <p14:tracePt t="178984" x="2374900" y="5410200"/>
          <p14:tracePt t="179000" x="2368550" y="5410200"/>
          <p14:tracePt t="179025" x="2362200" y="5410200"/>
          <p14:tracePt t="179032" x="2355850" y="5410200"/>
          <p14:tracePt t="179057" x="2349500" y="5410200"/>
          <p14:tracePt t="179073" x="2336800" y="5416550"/>
          <p14:tracePt t="179089" x="2324100" y="5416550"/>
          <p14:tracePt t="179089" x="2311400" y="5416550"/>
          <p14:tracePt t="179103" x="2273300" y="5422900"/>
          <p14:tracePt t="179121" x="2247900" y="5435600"/>
          <p14:tracePt t="179137" x="2228850" y="5435600"/>
          <p14:tracePt t="179153" x="2203450" y="5435600"/>
          <p14:tracePt t="179170" x="2178050" y="5441950"/>
          <p14:tracePt t="179187" x="2165350" y="5441950"/>
          <p14:tracePt t="179204" x="2159000" y="5448300"/>
          <p14:tracePt t="179220" x="2146300" y="5448300"/>
          <p14:tracePt t="179237" x="2139950" y="5448300"/>
          <p14:tracePt t="179253" x="2133600" y="5448300"/>
          <p14:tracePt t="179270" x="2127250" y="5454650"/>
          <p14:tracePt t="180153" x="2133600" y="5454650"/>
          <p14:tracePt t="180163" x="2146300" y="5454650"/>
          <p14:tracePt t="180170" x="2165350" y="5454650"/>
          <p14:tracePt t="180171" x="2209800" y="5454650"/>
          <p14:tracePt t="180187" x="2260600" y="5454650"/>
          <p14:tracePt t="180204" x="2324100" y="5454650"/>
          <p14:tracePt t="180220" x="2387600" y="5454650"/>
          <p14:tracePt t="180237" x="2451100" y="5454650"/>
          <p14:tracePt t="180253" x="2508250" y="5454650"/>
          <p14:tracePt t="180270" x="2571750" y="5454650"/>
          <p14:tracePt t="180287" x="2609850" y="5454650"/>
          <p14:tracePt t="180303" x="2641600" y="5454650"/>
          <p14:tracePt t="180320" x="2654300" y="5454650"/>
          <p14:tracePt t="180337" x="2660650" y="5454650"/>
          <p14:tracePt t="180353" x="2667000" y="5454650"/>
          <p14:tracePt t="180625" x="2679700" y="5454650"/>
          <p14:tracePt t="180633" x="2698750" y="5454650"/>
          <p14:tracePt t="180640" x="2717800" y="5454650"/>
          <p14:tracePt t="180653" x="2730500" y="5454650"/>
          <p14:tracePt t="180656" x="2762250" y="5461000"/>
          <p14:tracePt t="180670" x="2800350" y="5461000"/>
          <p14:tracePt t="180687" x="2844800" y="5467350"/>
          <p14:tracePt t="180704" x="2908300" y="5473700"/>
          <p14:tracePt t="180720" x="3035300" y="5473700"/>
          <p14:tracePt t="180737" x="3149600" y="5473700"/>
          <p14:tracePt t="180753" x="3251200" y="5486400"/>
          <p14:tracePt t="180770" x="3340100" y="5492750"/>
          <p14:tracePt t="180787" x="3403600" y="5499100"/>
          <p14:tracePt t="180803" x="3448050" y="5505450"/>
          <p14:tracePt t="180820" x="3486150" y="5505450"/>
          <p14:tracePt t="180837" x="3517900" y="5505450"/>
          <p14:tracePt t="180853" x="3562350" y="5505450"/>
          <p14:tracePt t="180870" x="3594100" y="5505450"/>
          <p14:tracePt t="180887" x="3632200" y="5505450"/>
          <p14:tracePt t="180904" x="3676650" y="5505450"/>
          <p14:tracePt t="180921" x="3702050" y="5505450"/>
          <p14:tracePt t="180937" x="3721100" y="5505450"/>
          <p14:tracePt t="180953" x="3733800" y="5505450"/>
          <p14:tracePt t="180970" x="3740150" y="5505450"/>
          <p14:tracePt t="180987" x="3746500" y="5505450"/>
          <p14:tracePt t="181003" x="3752850" y="5505450"/>
          <p14:tracePt t="181192" x="3746500" y="5505450"/>
          <p14:tracePt t="181200" x="3740150" y="5505450"/>
          <p14:tracePt t="181212" x="3727450" y="5505450"/>
          <p14:tracePt t="181221" x="3714750" y="5505450"/>
          <p14:tracePt t="181222" x="3683000" y="5505450"/>
          <p14:tracePt t="181237" x="3632200" y="5505450"/>
          <p14:tracePt t="181254" x="3575050" y="5505450"/>
          <p14:tracePt t="181270" x="3505200" y="5505450"/>
          <p14:tracePt t="181287" x="3422650" y="5505450"/>
          <p14:tracePt t="181303" x="3340100" y="5505450"/>
          <p14:tracePt t="181321" x="3302000" y="5505450"/>
          <p14:tracePt t="181337" x="3276600" y="5505450"/>
          <p14:tracePt t="181354" x="3244850" y="5505450"/>
          <p14:tracePt t="181370" x="3219450" y="5505450"/>
          <p14:tracePt t="181387" x="3194050" y="5505450"/>
          <p14:tracePt t="181403" x="3175000" y="5505450"/>
          <p14:tracePt t="181420" x="3155950" y="5505450"/>
          <p14:tracePt t="181569" x="3162300" y="5505450"/>
          <p14:tracePt t="181576" x="3175000" y="5505450"/>
          <p14:tracePt t="181576" x="3194050" y="5505450"/>
          <p14:tracePt t="181592" x="3225800" y="5505450"/>
          <p14:tracePt t="181600" x="3251200" y="5505450"/>
          <p14:tracePt t="181609" x="3327400" y="5499100"/>
          <p14:tracePt t="181620" x="3422650" y="5499100"/>
          <p14:tracePt t="181637" x="3517900" y="5499100"/>
          <p14:tracePt t="181653" x="3613150" y="5499100"/>
          <p14:tracePt t="181670" x="3702050" y="5499100"/>
          <p14:tracePt t="181687" x="3765550" y="5492750"/>
          <p14:tracePt t="181703" x="3803650" y="5486400"/>
          <p14:tracePt t="181744" x="3810000" y="5486400"/>
          <p14:tracePt t="181840" x="3803650" y="5486400"/>
          <p14:tracePt t="181845" x="3797300" y="5486400"/>
          <p14:tracePt t="181856" x="3784600" y="5486400"/>
          <p14:tracePt t="181857" x="3771900" y="5486400"/>
          <p14:tracePt t="181870" x="3752850" y="5486400"/>
          <p14:tracePt t="181887" x="3727450" y="5486400"/>
          <p14:tracePt t="181903" x="3695700" y="5486400"/>
          <p14:tracePt t="181921" x="3683000" y="5486400"/>
          <p14:tracePt t="181937" x="3663950" y="5486400"/>
          <p14:tracePt t="181954" x="3657600" y="5486400"/>
          <p14:tracePt t="181970" x="3651250" y="5486400"/>
          <p14:tracePt t="182088" x="3657600" y="5486400"/>
          <p14:tracePt t="182096" x="3663950" y="5480050"/>
          <p14:tracePt t="182104" x="3708400" y="5480050"/>
          <p14:tracePt t="182120" x="3746500" y="5473700"/>
          <p14:tracePt t="182121" x="3835400" y="5467350"/>
          <p14:tracePt t="182137" x="3956050" y="5467350"/>
          <p14:tracePt t="182153" x="4102100" y="5467350"/>
          <p14:tracePt t="182170" x="4248150" y="5467350"/>
          <p14:tracePt t="182187" x="4387850" y="5467350"/>
          <p14:tracePt t="182203" x="4514850" y="5467350"/>
          <p14:tracePt t="182221" x="4622800" y="5461000"/>
          <p14:tracePt t="182237" x="4718050" y="5454650"/>
          <p14:tracePt t="182254" x="4794250" y="5441950"/>
          <p14:tracePt t="182270" x="4857750" y="5429250"/>
          <p14:tracePt t="182287" x="4902200" y="5429250"/>
          <p14:tracePt t="182303" x="4946650" y="5422900"/>
          <p14:tracePt t="182321" x="4972050" y="5422900"/>
          <p14:tracePt t="182337" x="4978400" y="5416550"/>
          <p14:tracePt t="182353" x="4991100" y="5410200"/>
          <p14:tracePt t="182370" x="4997450" y="5410200"/>
          <p14:tracePt t="182408" x="5003800" y="5410200"/>
          <p14:tracePt t="182544" x="4978400" y="5410200"/>
          <p14:tracePt t="182552" x="4921250" y="5422900"/>
          <p14:tracePt t="182561" x="4826000" y="5429250"/>
          <p14:tracePt t="182568" x="4718050" y="5441950"/>
          <p14:tracePt t="182575" x="4311650" y="5499100"/>
          <p14:tracePt t="182587" x="3879850" y="5575300"/>
          <p14:tracePt t="182603" x="3460750" y="5619750"/>
          <p14:tracePt t="182620" x="3073400" y="5670550"/>
          <p14:tracePt t="182637" x="2870200" y="5702300"/>
          <p14:tracePt t="182654" x="2730500" y="5721350"/>
          <p14:tracePt t="182670" x="2622550" y="5734050"/>
          <p14:tracePt t="182687" x="2552700" y="5740400"/>
          <p14:tracePt t="182703" x="2476500" y="5753100"/>
          <p14:tracePt t="182721" x="2413000" y="5765800"/>
          <p14:tracePt t="182737" x="2349500" y="5772150"/>
          <p14:tracePt t="182753" x="2286000" y="5778500"/>
          <p14:tracePt t="182770" x="2228850" y="5784850"/>
          <p14:tracePt t="182786" x="2190750" y="5791200"/>
          <p14:tracePt t="182803" x="2133600" y="5797550"/>
          <p14:tracePt t="182820" x="2082800" y="5803900"/>
          <p14:tracePt t="182836" x="2000250" y="5816600"/>
          <p14:tracePt t="182853" x="1911350" y="5829300"/>
          <p14:tracePt t="182870" x="1822450" y="5842000"/>
          <p14:tracePt t="182887" x="1739900" y="5854700"/>
          <p14:tracePt t="182903" x="1663700" y="5867400"/>
          <p14:tracePt t="182936" x="1644650" y="5867400"/>
          <p14:tracePt t="182937" x="1631950" y="5867400"/>
          <p14:tracePt t="182953" x="1612900" y="5880100"/>
          <p14:tracePt t="182971" x="1600200" y="5880100"/>
          <p14:tracePt t="182986" x="1574800" y="5886450"/>
          <p14:tracePt t="183004" x="1562100" y="5892800"/>
          <p14:tracePt t="183020" x="1555750" y="5892800"/>
          <p14:tracePt t="183037" x="1549400" y="5892800"/>
          <p14:tracePt t="183072" x="1543050" y="5892800"/>
          <p14:tracePt t="183088" x="1536700" y="5899150"/>
          <p14:tracePt t="183103" x="1530350" y="5899150"/>
          <p14:tracePt t="183104" x="1524000" y="5899150"/>
          <p14:tracePt t="183121" x="1504950" y="5911850"/>
          <p14:tracePt t="183137" x="1492250" y="5911850"/>
          <p14:tracePt t="183177" x="1485900" y="5911850"/>
          <p14:tracePt t="183336" x="1511300" y="5911850"/>
          <p14:tracePt t="183337" x="1549400" y="5911850"/>
          <p14:tracePt t="183353" x="1581150" y="5911850"/>
          <p14:tracePt t="183360" x="1695450" y="5911850"/>
          <p14:tracePt t="183370" x="1854200" y="5911850"/>
          <p14:tracePt t="183386" x="2000250" y="5911850"/>
          <p14:tracePt t="183403" x="2171700" y="5911850"/>
          <p14:tracePt t="183420" x="2343150" y="5911850"/>
          <p14:tracePt t="183437" x="2482850" y="5911850"/>
          <p14:tracePt t="183454" x="2603500" y="5911850"/>
          <p14:tracePt t="183470" x="2692400" y="5911850"/>
          <p14:tracePt t="183486" x="2762250" y="5911850"/>
          <p14:tracePt t="183503" x="2844800" y="5911850"/>
          <p14:tracePt t="183521" x="2882900" y="5911850"/>
          <p14:tracePt t="183537" x="2908300" y="5911850"/>
          <p14:tracePt t="183553" x="2933700" y="5911850"/>
          <p14:tracePt t="183570" x="2946400" y="5911850"/>
          <p14:tracePt t="183586" x="2971800" y="5911850"/>
          <p14:tracePt t="183603" x="2990850" y="5911850"/>
          <p14:tracePt t="183620" x="3022600" y="5918200"/>
          <p14:tracePt t="183637" x="3048000" y="5918200"/>
          <p14:tracePt t="183653" x="3073400" y="5918200"/>
          <p14:tracePt t="183671" x="3105150" y="5918200"/>
          <p14:tracePt t="183686" x="3117850" y="5918200"/>
          <p14:tracePt t="183703" x="3143250" y="5918200"/>
          <p14:tracePt t="183720" x="3168650" y="5918200"/>
          <p14:tracePt t="183737" x="3175000" y="5918200"/>
          <p14:tracePt t="183753" x="3181350" y="5918200"/>
          <p14:tracePt t="183770" x="3187700" y="5918200"/>
          <p14:tracePt t="183786" x="3200400" y="5918200"/>
          <p14:tracePt t="183803" x="3213100" y="5918200"/>
          <p14:tracePt t="183820" x="3219450" y="5918200"/>
          <p14:tracePt t="183837" x="3238500" y="5918200"/>
          <p14:tracePt t="183853" x="3244850" y="5918200"/>
          <p14:tracePt t="183870" x="3251200" y="5918200"/>
          <p14:tracePt t="183887" x="3257550" y="5918200"/>
          <p14:tracePt t="183903" x="3263900" y="5918200"/>
          <p14:tracePt t="183921" x="3276600" y="5918200"/>
          <p14:tracePt t="183960" x="3282950" y="5918200"/>
          <p14:tracePt t="183976" x="3289300" y="5918200"/>
          <p14:tracePt t="183990" x="3295650" y="5918200"/>
          <p14:tracePt t="183996" x="3302000" y="5918200"/>
          <p14:tracePt t="184003" x="3308350" y="5918200"/>
          <p14:tracePt t="184020" x="3314700" y="5911850"/>
          <p14:tracePt t="184037" x="3321050" y="5911850"/>
          <p14:tracePt t="184608" x="3327400" y="5911850"/>
          <p14:tracePt t="184632" x="3333750" y="5911850"/>
          <p14:tracePt t="184648" x="3340100" y="5911850"/>
          <p14:tracePt t="184652" x="3346450" y="5905500"/>
          <p14:tracePt t="184663" x="3359150" y="5899150"/>
          <p14:tracePt t="184670" x="3371850" y="5899150"/>
          <p14:tracePt t="184686" x="3384550" y="5899150"/>
          <p14:tracePt t="184703" x="3403600" y="5899150"/>
          <p14:tracePt t="184721" x="3429000" y="5892800"/>
          <p14:tracePt t="184736" x="3448050" y="5892800"/>
          <p14:tracePt t="184754" x="3454400" y="5886450"/>
          <p14:tracePt t="184792" x="3467100" y="5886450"/>
          <p14:tracePt t="185112" x="3473450" y="5886450"/>
          <p14:tracePt t="185120" x="3498850" y="5886450"/>
          <p14:tracePt t="185129" x="3524250" y="5886450"/>
          <p14:tracePt t="185136" x="3606800" y="5886450"/>
          <p14:tracePt t="185146" x="3651250" y="5886450"/>
          <p14:tracePt t="185153" x="3746500" y="5886450"/>
          <p14:tracePt t="185170" x="3816350" y="5886450"/>
          <p14:tracePt t="185187" x="3879850" y="5880100"/>
          <p14:tracePt t="185203" x="3924300" y="5873750"/>
          <p14:tracePt t="185220" x="3956050" y="5867400"/>
          <p14:tracePt t="185236" x="3975100" y="5861050"/>
          <p14:tracePt t="185253" x="3987800" y="5861050"/>
          <p14:tracePt t="185270" x="3994150" y="5861050"/>
          <p14:tracePt t="185304" x="4000500" y="5861050"/>
          <p14:tracePt t="185328" x="4006850" y="5861050"/>
          <p14:tracePt t="185336" x="4013200" y="5861050"/>
          <p14:tracePt t="185360" x="4025900" y="5861050"/>
          <p14:tracePt t="185368" x="4038600" y="5861050"/>
          <p14:tracePt t="185379" x="4051300" y="5854700"/>
          <p14:tracePt t="185386" x="4057650" y="5848350"/>
          <p14:tracePt t="185403" x="4064000" y="5848350"/>
          <p14:tracePt t="185420" x="4070350" y="5842000"/>
          <p14:tracePt t="185437" x="4076700" y="5829300"/>
          <p14:tracePt t="185454" x="4076700" y="5822950"/>
          <p14:tracePt t="185470" x="4076700" y="5816600"/>
          <p14:tracePt t="185487" x="4070350" y="5803900"/>
          <p14:tracePt t="185503" x="4051300" y="5797550"/>
          <p14:tracePt t="185521" x="4038600" y="5784850"/>
          <p14:tracePt t="185537" x="4032250" y="5778500"/>
          <p14:tracePt t="185553" x="4019550" y="5772150"/>
          <p14:tracePt t="185570" x="4013200" y="5765800"/>
          <p14:tracePt t="185587" x="4000500" y="5759450"/>
          <p14:tracePt t="185603" x="3994150" y="5746750"/>
          <p14:tracePt t="185664" x="3987800" y="5740400"/>
          <p14:tracePt t="186175"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Biomechanical Design Guidance</a:t>
            </a:r>
          </a:p>
        </p:txBody>
      </p:sp>
      <p:sp>
        <p:nvSpPr>
          <p:cNvPr id="3" name="Content Placeholder 2"/>
          <p:cNvSpPr>
            <a:spLocks noGrp="1"/>
          </p:cNvSpPr>
          <p:nvPr>
            <p:ph sz="quarter" idx="1"/>
          </p:nvPr>
        </p:nvSpPr>
        <p:spPr/>
        <p:txBody>
          <a:bodyPr/>
          <a:lstStyle/>
          <a:p>
            <a:r>
              <a:rPr lang="en-US" dirty="0"/>
              <a:t>Methods and tools to </a:t>
            </a:r>
            <a:r>
              <a:rPr lang="en-US" dirty="0" smtClean="0"/>
              <a:t>quantitatively </a:t>
            </a:r>
            <a:r>
              <a:rPr lang="en-US" dirty="0"/>
              <a:t>analyze </a:t>
            </a:r>
            <a:r>
              <a:rPr lang="en-US" dirty="0" smtClean="0"/>
              <a:t>biomechanics</a:t>
            </a:r>
          </a:p>
          <a:p>
            <a:pPr lvl="1"/>
            <a:r>
              <a:rPr lang="en-US" dirty="0"/>
              <a:t>Expert observation and </a:t>
            </a:r>
            <a:r>
              <a:rPr lang="en-US" dirty="0" smtClean="0"/>
              <a:t>video</a:t>
            </a:r>
          </a:p>
          <a:p>
            <a:pPr lvl="1"/>
            <a:r>
              <a:rPr lang="en-US" dirty="0" smtClean="0"/>
              <a:t>Motion analysis</a:t>
            </a:r>
          </a:p>
          <a:p>
            <a:pPr lvl="1"/>
            <a:r>
              <a:rPr lang="en-US" dirty="0" smtClean="0"/>
              <a:t>EMG</a:t>
            </a:r>
          </a:p>
          <a:p>
            <a:pPr lvl="1"/>
            <a:r>
              <a:rPr lang="en-US" dirty="0"/>
              <a:t>Measurement of joint angles and acceleration during </a:t>
            </a:r>
            <a:r>
              <a:rPr lang="en-US" dirty="0" smtClean="0"/>
              <a:t>movement</a:t>
            </a:r>
          </a:p>
          <a:p>
            <a:endParaRPr lang="en-US" dirty="0" smtClean="0"/>
          </a:p>
        </p:txBody>
      </p:sp>
      <p:pic>
        <p:nvPicPr>
          <p:cNvPr id="1026" name="Picture 2" descr="C:\Users\Yasser\Desktop\ergonomi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3657600"/>
            <a:ext cx="3733800" cy="303889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7266119"/>
      </p:ext>
    </p:extLst>
  </p:cSld>
  <p:clrMapOvr>
    <a:masterClrMapping/>
  </p:clrMapOvr>
  <mc:AlternateContent xmlns:mc="http://schemas.openxmlformats.org/markup-compatibility/2006">
    <mc:Choice xmlns:p14="http://schemas.microsoft.com/office/powerpoint/2010/main" Requires="p14">
      <p:transition spd="slow" p14:dur="2000" advTm="133575"/>
    </mc:Choice>
    <mc:Fallback>
      <p:transition spd="slow" advTm="13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3526" x="831850" y="2311400"/>
          <p14:tracePt t="23936" x="838200" y="2305050"/>
          <p14:tracePt t="24488" x="838200" y="2292350"/>
          <p14:tracePt t="24504" x="838200" y="2286000"/>
          <p14:tracePt t="24519" x="838200" y="2273300"/>
          <p14:tracePt t="24559" x="838200" y="2266950"/>
          <p14:tracePt t="26209" x="831850" y="2266950"/>
          <p14:tracePt t="26241" x="825500" y="2266950"/>
          <p14:tracePt t="27953" x="825500" y="2279650"/>
          <p14:tracePt t="27961" x="825500" y="2286000"/>
          <p14:tracePt t="27979" x="825500" y="2292350"/>
          <p14:tracePt t="27980" x="825500" y="2311400"/>
          <p14:tracePt t="27995" x="819150" y="2317750"/>
          <p14:tracePt t="28033" x="819150" y="2324100"/>
          <p14:tracePt t="28641" x="819150" y="2317750"/>
          <p14:tracePt t="28657" x="819150" y="2311400"/>
          <p14:tracePt t="28668" x="819150" y="2305050"/>
          <p14:tracePt t="36896" x="819150" y="2298700"/>
          <p14:tracePt t="36920" x="825500" y="2279650"/>
          <p14:tracePt t="36936" x="825500" y="2273300"/>
          <p14:tracePt t="36944" x="831850" y="2260600"/>
          <p14:tracePt t="37288" x="831850" y="2254250"/>
          <p14:tracePt t="37504" x="831850" y="2247900"/>
          <p14:tracePt t="37664" x="825500" y="2247900"/>
          <p14:tracePt t="37896" x="819150" y="2247900"/>
          <p14:tracePt t="37928" x="812800" y="2254250"/>
          <p14:tracePt t="37984" x="812800" y="2260600"/>
          <p14:tracePt t="38128" x="812800" y="2266950"/>
          <p14:tracePt t="38184" x="812800" y="2273300"/>
          <p14:tracePt t="41329" x="812800" y="2292350"/>
          <p14:tracePt t="41336" x="812800" y="2305050"/>
          <p14:tracePt t="41336" x="812800" y="2324100"/>
          <p14:tracePt t="41353" x="812800" y="2330450"/>
          <p14:tracePt t="41354" x="812800" y="2343150"/>
          <p14:tracePt t="41360" x="812800" y="2355850"/>
          <p14:tracePt t="41377" x="812800" y="2374900"/>
          <p14:tracePt t="41394" x="812800" y="2387600"/>
          <p14:tracePt t="41410" x="812800" y="2393950"/>
          <p14:tracePt t="41427" x="812800" y="2400300"/>
          <p14:tracePt t="41444" x="812800" y="2413000"/>
          <p14:tracePt t="41460" x="812800" y="2419350"/>
          <p14:tracePt t="41477" x="812800" y="2438400"/>
          <p14:tracePt t="41493" x="812800" y="2451100"/>
          <p14:tracePt t="41510" x="812800" y="2476500"/>
          <p14:tracePt t="41527" x="812800" y="2514600"/>
          <p14:tracePt t="41544" x="806450" y="2527300"/>
          <p14:tracePt t="41560" x="806450" y="2540000"/>
          <p14:tracePt t="41577" x="806450" y="2552700"/>
          <p14:tracePt t="41594" x="800100" y="2565400"/>
          <p14:tracePt t="41610" x="800100" y="2571750"/>
          <p14:tracePt t="41627" x="800100" y="2584450"/>
          <p14:tracePt t="41644" x="793750" y="2597150"/>
          <p14:tracePt t="41660" x="793750" y="2616200"/>
          <p14:tracePt t="41676" x="793750" y="2628900"/>
          <p14:tracePt t="41693" x="793750" y="2635250"/>
          <p14:tracePt t="41710" x="793750" y="2647950"/>
          <p14:tracePt t="41728" x="793750" y="2660650"/>
          <p14:tracePt t="41744" x="793750" y="2673350"/>
          <p14:tracePt t="42153" x="793750" y="2667000"/>
          <p14:tracePt t="42168" x="793750" y="2660650"/>
          <p14:tracePt t="42185" x="793750" y="2654300"/>
          <p14:tracePt t="42204" x="800100" y="2647950"/>
          <p14:tracePt t="43448" x="800100" y="2654300"/>
          <p14:tracePt t="43480" x="800100" y="2711450"/>
          <p14:tracePt t="43488" x="793750" y="2819400"/>
          <p14:tracePt t="43496" x="793750" y="2914650"/>
          <p14:tracePt t="43497" x="793750" y="2946400"/>
          <p14:tracePt t="43511" x="844550" y="3054350"/>
          <p14:tracePt t="43511" x="889000" y="3168650"/>
          <p14:tracePt t="43529" x="977900" y="3321050"/>
          <p14:tracePt t="43545" x="1073150" y="3454400"/>
          <p14:tracePt t="43561" x="1200150" y="3625850"/>
          <p14:tracePt t="43578" x="1308100" y="3765550"/>
          <p14:tracePt t="43595" x="1428750" y="3917950"/>
          <p14:tracePt t="43611" x="1549400" y="4057650"/>
          <p14:tracePt t="43628" x="1657350" y="4159250"/>
          <p14:tracePt t="43644" x="1765300" y="4248150"/>
          <p14:tracePt t="43661" x="1860550" y="4311650"/>
          <p14:tracePt t="43678" x="1917700" y="4349750"/>
          <p14:tracePt t="43695" x="2000250" y="4400550"/>
          <p14:tracePt t="43711" x="2114550" y="4457700"/>
          <p14:tracePt t="43728" x="2273300" y="4546600"/>
          <p14:tracePt t="43745" x="2381250" y="4603750"/>
          <p14:tracePt t="43761" x="2470150" y="4654550"/>
          <p14:tracePt t="43778" x="2540000" y="4699000"/>
          <p14:tracePt t="43795" x="2597150" y="4743450"/>
          <p14:tracePt t="43811" x="2667000" y="4775200"/>
          <p14:tracePt t="43828" x="2743200" y="4806950"/>
          <p14:tracePt t="43844" x="2806700" y="4826000"/>
          <p14:tracePt t="43861" x="2882900" y="4838700"/>
          <p14:tracePt t="43878" x="2959100" y="4845050"/>
          <p14:tracePt t="43895" x="3060700" y="4845050"/>
          <p14:tracePt t="43911" x="3155950" y="4845050"/>
          <p14:tracePt t="43929" x="3232150" y="4845050"/>
          <p14:tracePt t="43945" x="3321050" y="4832350"/>
          <p14:tracePt t="43961" x="3441700" y="4800600"/>
          <p14:tracePt t="43978" x="3575050" y="4749800"/>
          <p14:tracePt t="43994" x="3708400" y="4679950"/>
          <p14:tracePt t="44011" x="3848100" y="4565650"/>
          <p14:tracePt t="44028" x="3956050" y="4464050"/>
          <p14:tracePt t="44044" x="4038600" y="4343400"/>
          <p14:tracePt t="44061" x="4076700" y="4248150"/>
          <p14:tracePt t="44078" x="4108450" y="4165600"/>
          <p14:tracePt t="44095" x="4108450" y="4108450"/>
          <p14:tracePt t="44111" x="4108450" y="4070350"/>
          <p14:tracePt t="44111" x="4108450" y="4057650"/>
          <p14:tracePt t="44128" x="4095750" y="4025900"/>
          <p14:tracePt t="44145" x="4064000" y="4006850"/>
          <p14:tracePt t="44161" x="4019550" y="4000500"/>
          <p14:tracePt t="44178" x="3911600" y="4000500"/>
          <p14:tracePt t="44195" x="3778250" y="4025900"/>
          <p14:tracePt t="44211" x="3613150" y="4159250"/>
          <p14:tracePt t="44228" x="3429000" y="4343400"/>
          <p14:tracePt t="44244" x="3263900" y="4565650"/>
          <p14:tracePt t="44261" x="3194050" y="4737100"/>
          <p14:tracePt t="44278" x="3155950" y="4902200"/>
          <p14:tracePt t="44295" x="3149600" y="5048250"/>
          <p14:tracePt t="44311" x="3149600" y="5162550"/>
          <p14:tracePt t="44311" x="3162300" y="5226050"/>
          <p14:tracePt t="44329" x="3194050" y="5308600"/>
          <p14:tracePt t="44345" x="3232150" y="5391150"/>
          <p14:tracePt t="44361" x="3289300" y="5480050"/>
          <p14:tracePt t="44378" x="3346450" y="5549900"/>
          <p14:tracePt t="44394" x="3409950" y="5632450"/>
          <p14:tracePt t="44411" x="3505200" y="5715000"/>
          <p14:tracePt t="44428" x="3638550" y="5810250"/>
          <p14:tracePt t="44444" x="3765550" y="5892800"/>
          <p14:tracePt t="44461" x="3937000" y="6000750"/>
          <p14:tracePt t="44478" x="4114800" y="6089650"/>
          <p14:tracePt t="44494" x="4273550" y="6153150"/>
          <p14:tracePt t="44511" x="4413250" y="6197600"/>
          <p14:tracePt t="44528" x="4629150" y="6223000"/>
          <p14:tracePt t="44545" x="4756150" y="6223000"/>
          <p14:tracePt t="44561" x="4870450" y="6203950"/>
          <p14:tracePt t="44578" x="4991100" y="6134100"/>
          <p14:tracePt t="44595" x="5105400" y="6019800"/>
          <p14:tracePt t="44612" x="5207000" y="5899150"/>
          <p14:tracePt t="44628" x="5289550" y="5765800"/>
          <p14:tracePt t="44645" x="5353050" y="5651500"/>
          <p14:tracePt t="44661" x="5391150" y="5549900"/>
          <p14:tracePt t="44678" x="5429250" y="5441950"/>
          <p14:tracePt t="44694" x="5454650" y="5308600"/>
          <p14:tracePt t="44711" x="5454650" y="5175250"/>
          <p14:tracePt t="44728" x="5448300" y="4984750"/>
          <p14:tracePt t="44745" x="5397500" y="4857750"/>
          <p14:tracePt t="44761" x="5359400" y="4749800"/>
          <p14:tracePt t="44778" x="5295900" y="4654550"/>
          <p14:tracePt t="44795" x="5245100" y="4578350"/>
          <p14:tracePt t="44811" x="5181600" y="4521200"/>
          <p14:tracePt t="44828" x="5092700" y="4464050"/>
          <p14:tracePt t="44845" x="4965700" y="4419600"/>
          <p14:tracePt t="44861" x="4832350" y="4381500"/>
          <p14:tracePt t="44878" x="4711700" y="4362450"/>
          <p14:tracePt t="44894" x="4591050" y="4349750"/>
          <p14:tracePt t="44911" x="4483100" y="4337050"/>
          <p14:tracePt t="44928" x="4311650" y="4337050"/>
          <p14:tracePt t="44945" x="4197350" y="4337050"/>
          <p14:tracePt t="44961" x="4083050" y="4337050"/>
          <p14:tracePt t="44978" x="3981450" y="4337050"/>
          <p14:tracePt t="44995" x="3873500" y="4362450"/>
          <p14:tracePt t="45011" x="3759200" y="4400550"/>
          <p14:tracePt t="45028" x="3670300" y="4451350"/>
          <p14:tracePt t="45045" x="3575050" y="4508500"/>
          <p14:tracePt t="45061" x="3492500" y="4572000"/>
          <p14:tracePt t="45078" x="3429000" y="4629150"/>
          <p14:tracePt t="45094" x="3384550" y="4699000"/>
          <p14:tracePt t="45111" x="3352800" y="4762500"/>
          <p14:tracePt t="45128" x="3314700" y="4864100"/>
          <p14:tracePt t="45145" x="3282950" y="4940300"/>
          <p14:tracePt t="45161" x="3251200" y="5010150"/>
          <p14:tracePt t="45178" x="3219450" y="5080000"/>
          <p14:tracePt t="45194" x="3200400" y="5162550"/>
          <p14:tracePt t="45211" x="3187700" y="5238750"/>
          <p14:tracePt t="45228" x="3175000" y="5334000"/>
          <p14:tracePt t="45245" x="3175000" y="5435600"/>
          <p14:tracePt t="45261" x="3175000" y="5537200"/>
          <p14:tracePt t="45278" x="3175000" y="5619750"/>
          <p14:tracePt t="45295" x="3175000" y="5721350"/>
          <p14:tracePt t="45311" x="3200400" y="5810250"/>
          <p14:tracePt t="45328" x="3238500" y="5949950"/>
          <p14:tracePt t="45345" x="3270250" y="6019800"/>
          <p14:tracePt t="45361" x="3295650" y="6070600"/>
          <p14:tracePt t="45378" x="3321050" y="6115050"/>
          <p14:tracePt t="45394" x="3352800" y="6153150"/>
          <p14:tracePt t="45411" x="3384550" y="6191250"/>
          <p14:tracePt t="45428" x="3429000" y="6229350"/>
          <p14:tracePt t="45445" x="3492500" y="6267450"/>
          <p14:tracePt t="45461" x="3549650" y="6305550"/>
          <p14:tracePt t="45478" x="3638550" y="6350000"/>
          <p14:tracePt t="45494" x="3733800" y="6394450"/>
          <p14:tracePt t="45511" x="3848100" y="6438900"/>
          <p14:tracePt t="45528" x="4032250" y="6508750"/>
          <p14:tracePt t="45545" x="4171950" y="6546850"/>
          <p14:tracePt t="45561" x="4311650" y="6572250"/>
          <p14:tracePt t="45578" x="4419600" y="6572250"/>
          <p14:tracePt t="45594" x="4502150" y="6572250"/>
          <p14:tracePt t="45611" x="4597400" y="6553200"/>
          <p14:tracePt t="45628" x="4673600" y="6521450"/>
          <p14:tracePt t="45644" x="4737100" y="6489700"/>
          <p14:tracePt t="45661" x="4787900" y="6470650"/>
          <p14:tracePt t="45678" x="4826000" y="6438900"/>
          <p14:tracePt t="45694" x="4870450" y="6407150"/>
          <p14:tracePt t="45711" x="4921250" y="6369050"/>
          <p14:tracePt t="45728" x="4972050" y="6292850"/>
          <p14:tracePt t="45745" x="4991100" y="6229350"/>
          <p14:tracePt t="45761" x="5010150" y="6153150"/>
          <p14:tracePt t="45778" x="5010150" y="6076950"/>
          <p14:tracePt t="45793" x="5010150" y="5988050"/>
          <p14:tracePt t="45811" x="5010150" y="5911850"/>
          <p14:tracePt t="45827" x="5003800" y="5835650"/>
          <p14:tracePt t="45845" x="4972050" y="5772150"/>
          <p14:tracePt t="45861" x="4940300" y="5702300"/>
          <p14:tracePt t="45878" x="4883150" y="5607050"/>
          <p14:tracePt t="45894" x="4826000" y="5511800"/>
          <p14:tracePt t="45911" x="4749800" y="5416550"/>
          <p14:tracePt t="45928" x="4635500" y="5308600"/>
          <p14:tracePt t="45946" x="4559300" y="5264150"/>
          <p14:tracePt t="45961" x="4489450" y="5232400"/>
          <p14:tracePt t="45978" x="4425950" y="5207000"/>
          <p14:tracePt t="45995" x="4387850" y="5187950"/>
          <p14:tracePt t="46011" x="4349750" y="5175250"/>
          <p14:tracePt t="46028" x="4318000" y="5175250"/>
          <p14:tracePt t="46044" x="4292600" y="5168900"/>
          <p14:tracePt t="46061" x="4267200" y="5162550"/>
          <p14:tracePt t="46078" x="4241800" y="5156200"/>
          <p14:tracePt t="46094" x="4216400" y="5156200"/>
          <p14:tracePt t="46111" x="4191000" y="5156200"/>
          <p14:tracePt t="46127" x="4152900" y="5156200"/>
          <p14:tracePt t="46145" x="4133850" y="5156200"/>
          <p14:tracePt t="46161" x="4108450" y="5156200"/>
          <p14:tracePt t="46178" x="4083050" y="5156200"/>
          <p14:tracePt t="46194" x="4051300" y="5162550"/>
          <p14:tracePt t="46211" x="4025900" y="5175250"/>
          <p14:tracePt t="46227" x="3987800" y="5194300"/>
          <p14:tracePt t="46244" x="3968750" y="5213350"/>
          <p14:tracePt t="46262" x="3937000" y="5232400"/>
          <p14:tracePt t="46278" x="3917950" y="5251450"/>
          <p14:tracePt t="46294" x="3892550" y="5270500"/>
          <p14:tracePt t="46311" x="3879850" y="5283200"/>
          <p14:tracePt t="46328" x="3848100" y="5334000"/>
          <p14:tracePt t="46344" x="3835400" y="5359400"/>
          <p14:tracePt t="46528" x="3835400" y="5372100"/>
          <p14:tracePt t="46529" x="3848100" y="5372100"/>
          <p14:tracePt t="46553" x="3860800" y="5372100"/>
          <p14:tracePt t="46561" x="3867150" y="5378450"/>
          <p14:tracePt t="46562" x="3892550" y="5378450"/>
          <p14:tracePt t="46577" x="3917950" y="5378450"/>
          <p14:tracePt t="46595" x="3949700" y="5378450"/>
          <p14:tracePt t="46611" x="3981450" y="5378450"/>
          <p14:tracePt t="46628" x="4006850" y="5372100"/>
          <p14:tracePt t="46644" x="4051300" y="5334000"/>
          <p14:tracePt t="46661" x="4083050" y="5276850"/>
          <p14:tracePt t="46677" x="4121150" y="5200650"/>
          <p14:tracePt t="46695" x="4152900" y="5118100"/>
          <p14:tracePt t="46711" x="4159250" y="5041900"/>
          <p14:tracePt t="46711" x="4165600" y="5003800"/>
          <p14:tracePt t="46729" x="4165600" y="4933950"/>
          <p14:tracePt t="46744" x="4165600" y="4857750"/>
          <p14:tracePt t="46761" x="4165600" y="4787900"/>
          <p14:tracePt t="46778" x="4165600" y="4743450"/>
          <p14:tracePt t="46794" x="4159250" y="4699000"/>
          <p14:tracePt t="46810" x="4140200" y="4660900"/>
          <p14:tracePt t="46827" x="4121150" y="4648200"/>
          <p14:tracePt t="46844" x="4108450" y="4635500"/>
          <p14:tracePt t="46861" x="4076700" y="4622800"/>
          <p14:tracePt t="46877" x="4051300" y="4616450"/>
          <p14:tracePt t="46894" x="4025900" y="4616450"/>
          <p14:tracePt t="46911" x="3968750" y="4616450"/>
          <p14:tracePt t="46929" x="3911600" y="4616450"/>
          <p14:tracePt t="46945" x="3873500" y="4616450"/>
          <p14:tracePt t="46961" x="3803650" y="4641850"/>
          <p14:tracePt t="46978" x="3740150" y="4667250"/>
          <p14:tracePt t="46995" x="3670300" y="4705350"/>
          <p14:tracePt t="47011" x="3606800" y="4743450"/>
          <p14:tracePt t="47028" x="3556000" y="4781550"/>
          <p14:tracePt t="47044" x="3524250" y="4800600"/>
          <p14:tracePt t="47061" x="3511550" y="4813300"/>
          <p14:tracePt t="47077" x="3492500" y="4826000"/>
          <p14:tracePt t="47094" x="3479800" y="4845050"/>
          <p14:tracePt t="47111" x="3473450" y="4870450"/>
          <p14:tracePt t="47128" x="3435350" y="4927600"/>
          <p14:tracePt t="47144" x="3409950" y="4991100"/>
          <p14:tracePt t="47162" x="3378200" y="5060950"/>
          <p14:tracePt t="47178" x="3352800" y="5143500"/>
          <p14:tracePt t="47195" x="3333750" y="5207000"/>
          <p14:tracePt t="47211" x="3333750" y="5257800"/>
          <p14:tracePt t="47228" x="3333750" y="5295900"/>
          <p14:tracePt t="47244" x="3333750" y="5327650"/>
          <p14:tracePt t="47261" x="3333750" y="5365750"/>
          <p14:tracePt t="47278" x="3340100" y="5403850"/>
          <p14:tracePt t="47295" x="3359150" y="5467350"/>
          <p14:tracePt t="47311" x="3378200" y="5524500"/>
          <p14:tracePt t="47311" x="3384550" y="5543550"/>
          <p14:tracePt t="47329" x="3397250" y="5600700"/>
          <p14:tracePt t="47344" x="3416300" y="5632450"/>
          <p14:tracePt t="47361" x="3435350" y="5670550"/>
          <p14:tracePt t="47378" x="3460750" y="5708650"/>
          <p14:tracePt t="47394" x="3479800" y="5727700"/>
          <p14:tracePt t="47411" x="3505200" y="5753100"/>
          <p14:tracePt t="47428" x="3530600" y="5778500"/>
          <p14:tracePt t="47444" x="3556000" y="5797550"/>
          <p14:tracePt t="47461" x="3575050" y="5810250"/>
          <p14:tracePt t="47478" x="3606800" y="5829300"/>
          <p14:tracePt t="47494" x="3638550" y="5842000"/>
          <p14:tracePt t="47511" x="3695700" y="5861050"/>
          <p14:tracePt t="47529" x="3721100" y="5867400"/>
          <p14:tracePt t="47544" x="3759200" y="5873750"/>
          <p14:tracePt t="47561" x="3790950" y="5886450"/>
          <p14:tracePt t="47578" x="3822700" y="5892800"/>
          <p14:tracePt t="47594" x="3854450" y="5899150"/>
          <p14:tracePt t="47611" x="3892550" y="5905500"/>
          <p14:tracePt t="47627" x="3930650" y="5911850"/>
          <p14:tracePt t="47644" x="3968750" y="5911850"/>
          <p14:tracePt t="47661" x="4006850" y="5911850"/>
          <p14:tracePt t="47677" x="4038600" y="5911850"/>
          <p14:tracePt t="47694" x="4064000" y="5911850"/>
          <p14:tracePt t="47711" x="4102100" y="5905500"/>
          <p14:tracePt t="47711" x="4108450" y="5905500"/>
          <p14:tracePt t="47729" x="4133850" y="5905500"/>
          <p14:tracePt t="47744" x="4165600" y="5892800"/>
          <p14:tracePt t="47761" x="4191000" y="5880100"/>
          <p14:tracePt t="47777" x="4229100" y="5861050"/>
          <p14:tracePt t="47794" x="4273550" y="5835650"/>
          <p14:tracePt t="47811" x="4318000" y="5797550"/>
          <p14:tracePt t="47827" x="4368800" y="5734050"/>
          <p14:tracePt t="47844" x="4400550" y="5651500"/>
          <p14:tracePt t="47860" x="4425950" y="5549900"/>
          <p14:tracePt t="47877" x="4445000" y="5435600"/>
          <p14:tracePt t="47894" x="4451350" y="5327650"/>
          <p14:tracePt t="47911" x="4451350" y="5156200"/>
          <p14:tracePt t="47928" x="4432300" y="5067300"/>
          <p14:tracePt t="47945" x="4400550" y="4959350"/>
          <p14:tracePt t="47961" x="4362450" y="4864100"/>
          <p14:tracePt t="47978" x="4318000" y="4794250"/>
          <p14:tracePt t="47994" x="4273550" y="4724400"/>
          <p14:tracePt t="48011" x="4235450" y="4686300"/>
          <p14:tracePt t="48028" x="4191000" y="4654550"/>
          <p14:tracePt t="48044" x="4152900" y="4635500"/>
          <p14:tracePt t="48061" x="4102100" y="4629150"/>
          <p14:tracePt t="48078" x="4057650" y="4610100"/>
          <p14:tracePt t="48094" x="4019550" y="4603750"/>
          <p14:tracePt t="48111" x="3987800" y="4591050"/>
          <p14:tracePt t="48127" x="3937000" y="4572000"/>
          <p14:tracePt t="48144" x="3905250" y="4559300"/>
          <p14:tracePt t="48161" x="3886200" y="4552950"/>
          <p14:tracePt t="48178" x="3860800" y="4546600"/>
          <p14:tracePt t="48194" x="3841750" y="4540250"/>
          <p14:tracePt t="48211" x="3810000" y="4540250"/>
          <p14:tracePt t="48227" x="3784600" y="4540250"/>
          <p14:tracePt t="48244" x="3746500" y="4540250"/>
          <p14:tracePt t="48261" x="3708400" y="4540250"/>
          <p14:tracePt t="48278" x="3676650" y="4540250"/>
          <p14:tracePt t="48294" x="3657600" y="4540250"/>
          <p14:tracePt t="48311" x="3632200" y="4552950"/>
          <p14:tracePt t="48327" x="3587750" y="4572000"/>
          <p14:tracePt t="48345" x="3562350" y="4578350"/>
          <p14:tracePt t="48361" x="3530600" y="4597400"/>
          <p14:tracePt t="48379" x="3498850" y="4616450"/>
          <p14:tracePt t="48394" x="3473450" y="4635500"/>
          <p14:tracePt t="48411" x="3467100" y="4648200"/>
          <p14:tracePt t="48427" x="3448050" y="4667250"/>
          <p14:tracePt t="48445" x="3429000" y="4699000"/>
          <p14:tracePt t="48461" x="3397250" y="4749800"/>
          <p14:tracePt t="48478" x="3371850" y="4813300"/>
          <p14:tracePt t="48494" x="3340100" y="4889500"/>
          <p14:tracePt t="48511" x="3327400" y="4953000"/>
          <p14:tracePt t="48527" x="3314700" y="5060950"/>
          <p14:tracePt t="48545" x="3314700" y="5143500"/>
          <p14:tracePt t="48561" x="3314700" y="5194300"/>
          <p14:tracePt t="48578" x="3327400" y="5251450"/>
          <p14:tracePt t="48594" x="3340100" y="5308600"/>
          <p14:tracePt t="48612" x="3365500" y="5353050"/>
          <p14:tracePt t="48627" x="3378200" y="5384800"/>
          <p14:tracePt t="48644" x="3397250" y="5422900"/>
          <p14:tracePt t="48661" x="3409950" y="5435600"/>
          <p14:tracePt t="48678" x="3429000" y="5461000"/>
          <p14:tracePt t="48694" x="3441700" y="5473700"/>
          <p14:tracePt t="48711" x="3454400" y="5486400"/>
          <p14:tracePt t="48727" x="3486150" y="5524500"/>
          <p14:tracePt t="48745" x="3505200" y="5543550"/>
          <p14:tracePt t="48761" x="3530600" y="5568950"/>
          <p14:tracePt t="48778" x="3556000" y="5588000"/>
          <p14:tracePt t="48794" x="3587750" y="5607050"/>
          <p14:tracePt t="48811" x="3613150" y="5626100"/>
          <p14:tracePt t="48827" x="3644900" y="5638800"/>
          <p14:tracePt t="48844" x="3702050" y="5651500"/>
          <p14:tracePt t="48862" x="3752850" y="5657850"/>
          <p14:tracePt t="48878" x="3829050" y="5657850"/>
          <p14:tracePt t="48894" x="3930650" y="5657850"/>
          <p14:tracePt t="48911" x="4032250" y="5657850"/>
          <p14:tracePt t="48929" x="4178300" y="5588000"/>
          <p14:tracePt t="48944" x="4273550" y="5518150"/>
          <p14:tracePt t="48961" x="4368800" y="5435600"/>
          <p14:tracePt t="48978" x="4445000" y="5340350"/>
          <p14:tracePt t="48994" x="4508500" y="5219700"/>
          <p14:tracePt t="49011" x="4527550" y="5168900"/>
          <p14:tracePt t="49027" x="4527550" y="5099050"/>
          <p14:tracePt t="49044" x="4527550" y="4978400"/>
          <p14:tracePt t="49061" x="4514850" y="4845050"/>
          <p14:tracePt t="49078" x="4483100" y="4749800"/>
          <p14:tracePt t="49094" x="4445000" y="4667250"/>
          <p14:tracePt t="49111" x="4413250" y="4629150"/>
          <p14:tracePt t="49127" x="4362450" y="4559300"/>
          <p14:tracePt t="49145" x="4324350" y="4521200"/>
          <p14:tracePt t="49161" x="4279900" y="4489450"/>
          <p14:tracePt t="49178" x="4248150" y="4470400"/>
          <p14:tracePt t="49194" x="4203700" y="4457700"/>
          <p14:tracePt t="49211" x="4165600" y="4445000"/>
          <p14:tracePt t="49227" x="4133850" y="4445000"/>
          <p14:tracePt t="49244" x="4089400" y="4445000"/>
          <p14:tracePt t="49261" x="4057650" y="4445000"/>
          <p14:tracePt t="49278" x="4025900" y="4445000"/>
          <p14:tracePt t="49294" x="3987800" y="4451350"/>
          <p14:tracePt t="49311" x="3962400" y="4464050"/>
          <p14:tracePt t="49327" x="3943350" y="4476750"/>
          <p14:tracePt t="49345" x="3930650" y="4489450"/>
          <p14:tracePt t="49361" x="3917950" y="4495800"/>
          <p14:tracePt t="49378" x="3911600" y="4502150"/>
          <p14:tracePt t="49424" x="3905250" y="4508500"/>
          <p14:tracePt t="49448" x="3898900" y="4514850"/>
          <p14:tracePt t="49472" x="3898900" y="4521200"/>
          <p14:tracePt t="50177" x="3898900" y="4533900"/>
          <p14:tracePt t="50184" x="3892550" y="4565650"/>
          <p14:tracePt t="50194" x="3886200" y="4591050"/>
          <p14:tracePt t="50195" x="3873500" y="4673600"/>
          <p14:tracePt t="50211" x="3860800" y="4768850"/>
          <p14:tracePt t="50228" x="3848100" y="4845050"/>
          <p14:tracePt t="50244" x="3841750" y="4883150"/>
          <p14:tracePt t="50261" x="3835400" y="4921250"/>
          <p14:tracePt t="50277" x="3829050" y="4933950"/>
          <p14:tracePt t="50294" x="3829050" y="4940300"/>
          <p14:tracePt t="50311" x="3829050" y="4953000"/>
          <p14:tracePt t="50560" x="3829050" y="4959350"/>
          <p14:tracePt t="50576" x="3822700" y="4972050"/>
          <p14:tracePt t="50600" x="3816350" y="4978400"/>
          <p14:tracePt t="50640" x="3816350" y="4984750"/>
          <p14:tracePt t="50648" x="3810000" y="4991100"/>
          <p14:tracePt t="50672" x="3803650" y="4997450"/>
          <p14:tracePt t="50704" x="3797300" y="5010150"/>
          <p14:tracePt t="50728" x="3797300" y="5022850"/>
          <p14:tracePt t="50736" x="3790950" y="5022850"/>
          <p14:tracePt t="50744" x="3784600" y="5035550"/>
          <p14:tracePt t="50761" x="3784600" y="5041900"/>
          <p14:tracePt t="50761" x="3778250" y="5048250"/>
          <p14:tracePt t="50777" x="3765550" y="5067300"/>
          <p14:tracePt t="50794" x="3759200" y="5092700"/>
          <p14:tracePt t="50811" x="3746500" y="5118100"/>
          <p14:tracePt t="50827" x="3733800" y="5156200"/>
          <p14:tracePt t="50844" x="3714750" y="5207000"/>
          <p14:tracePt t="50861" x="3708400" y="5245100"/>
          <p14:tracePt t="50878" x="3695700" y="5283200"/>
          <p14:tracePt t="50894" x="3689350" y="5314950"/>
          <p14:tracePt t="50910" x="3689350" y="5334000"/>
          <p14:tracePt t="50927" x="3689350" y="5359400"/>
          <p14:tracePt t="50944" x="3689350" y="5372100"/>
          <p14:tracePt t="50961" x="3689350" y="5378450"/>
          <p14:tracePt t="50977" x="3689350" y="5384800"/>
          <p14:tracePt t="50994" x="3689350" y="5391150"/>
          <p14:tracePt t="51256" x="3702050" y="5384800"/>
          <p14:tracePt t="51264" x="3708400" y="5359400"/>
          <p14:tracePt t="51272" x="3714750" y="5346700"/>
          <p14:tracePt t="51278" x="3740150" y="5276850"/>
          <p14:tracePt t="51294" x="3759200" y="5219700"/>
          <p14:tracePt t="51311" x="3778250" y="5149850"/>
          <p14:tracePt t="51327" x="3797300" y="5067300"/>
          <p14:tracePt t="51344" x="3810000" y="5022850"/>
          <p14:tracePt t="51361" x="3822700" y="4991100"/>
          <p14:tracePt t="51378" x="3822700" y="4972050"/>
          <p14:tracePt t="51394" x="3829050" y="4959350"/>
          <p14:tracePt t="51411" x="3835400" y="4946650"/>
          <p14:tracePt t="51427" x="3835400" y="4933950"/>
          <p14:tracePt t="51444" x="3848100" y="4914900"/>
          <p14:tracePt t="51461" x="3848100" y="4902200"/>
          <p14:tracePt t="51477" x="3854450" y="4889500"/>
          <p14:tracePt t="51494" x="3860800" y="4876800"/>
          <p14:tracePt t="51511" x="3860800" y="4870450"/>
          <p14:tracePt t="51511" x="3860800" y="4857750"/>
          <p14:tracePt t="51528" x="3873500" y="4838700"/>
          <p14:tracePt t="51544" x="3886200" y="4826000"/>
          <p14:tracePt t="51561" x="3892550" y="4800600"/>
          <p14:tracePt t="51577" x="3898900" y="4787900"/>
          <p14:tracePt t="51594" x="3898900" y="4781550"/>
          <p14:tracePt t="51611" x="3905250" y="4775200"/>
          <p14:tracePt t="51672" x="3911600" y="4768850"/>
          <p14:tracePt t="51688" x="3911600" y="4762500"/>
          <p14:tracePt t="51696" x="3917950" y="4762500"/>
          <p14:tracePt t="51704" x="3924300" y="4756150"/>
          <p14:tracePt t="51711" x="3937000" y="4743450"/>
          <p14:tracePt t="51727" x="3956050" y="4730750"/>
          <p14:tracePt t="51744" x="3968750" y="4724400"/>
          <p14:tracePt t="51761" x="3981450" y="4718050"/>
          <p14:tracePt t="51778" x="3987800" y="4718050"/>
          <p14:tracePt t="51794" x="3994150" y="4718050"/>
          <p14:tracePt t="51811" x="4000500" y="4718050"/>
          <p14:tracePt t="51847" x="4006850" y="4718050"/>
          <p14:tracePt t="52121" x="4013200" y="4718050"/>
          <p14:tracePt t="52152" x="4019550" y="4718050"/>
          <p14:tracePt t="52160" x="4025900" y="4718050"/>
          <p14:tracePt t="52184" x="4032250" y="4718050"/>
          <p14:tracePt t="52192" x="4038600" y="4718050"/>
          <p14:tracePt t="52200" x="4051300" y="4718050"/>
          <p14:tracePt t="52211" x="4070350" y="4718050"/>
          <p14:tracePt t="52227" x="4076700" y="4718050"/>
          <p14:tracePt t="52244" x="4083050" y="4718050"/>
          <p14:tracePt t="52261" x="4095750" y="4724400"/>
          <p14:tracePt t="52328" x="4102100" y="4724400"/>
          <p14:tracePt t="52352" x="4108450" y="4724400"/>
          <p14:tracePt t="52384" x="4114800" y="4724400"/>
          <p14:tracePt t="52393" x="4114800" y="4730750"/>
          <p14:tracePt t="52424" x="4121150" y="4730750"/>
          <p14:tracePt t="52544" x="4127500" y="4730750"/>
          <p14:tracePt t="52552" x="4133850" y="4737100"/>
          <p14:tracePt t="52560" x="4133850" y="4743450"/>
          <p14:tracePt t="52584" x="4140200" y="4743450"/>
          <p14:tracePt t="52594" x="4146550" y="4743450"/>
          <p14:tracePt t="52616" x="4146550" y="4749800"/>
          <p14:tracePt t="53040" x="4159250" y="4749800"/>
          <p14:tracePt t="53048" x="4184650" y="4749800"/>
          <p14:tracePt t="53056" x="4203700" y="4749800"/>
          <p14:tracePt t="53061" x="4241800" y="4749800"/>
          <p14:tracePt t="53077" x="4267200" y="4749800"/>
          <p14:tracePt t="53094" x="4286250" y="4749800"/>
          <p14:tracePt t="53111" x="4298950" y="4749800"/>
          <p14:tracePt t="53111" x="4305300" y="4749800"/>
          <p14:tracePt t="53128" x="4311650" y="4756150"/>
          <p14:tracePt t="53186" x="4324350" y="4756150"/>
          <p14:tracePt t="53200" x="4343400" y="4743450"/>
          <p14:tracePt t="53208" x="4375150" y="4711700"/>
          <p14:tracePt t="53216" x="4400550" y="4654550"/>
          <p14:tracePt t="53227" x="4419600" y="4572000"/>
          <p14:tracePt t="53245" x="4425950" y="4489450"/>
          <p14:tracePt t="53261" x="4425950" y="4438650"/>
          <p14:tracePt t="53277" x="4425950" y="4419600"/>
          <p14:tracePt t="53294" x="4425950" y="4413250"/>
          <p14:tracePt t="53360" x="4419600" y="4413250"/>
          <p14:tracePt t="53376" x="4406900" y="4413250"/>
          <p14:tracePt t="53384" x="4400550" y="4413250"/>
          <p14:tracePt t="53394" x="4381500" y="4425950"/>
          <p14:tracePt t="53394" x="4362450" y="4514850"/>
          <p14:tracePt t="53410" x="4362450" y="4603750"/>
          <p14:tracePt t="53428" x="4362450" y="4686300"/>
          <p14:tracePt t="53444" x="4375150" y="4756150"/>
          <p14:tracePt t="53461" x="4406900" y="4813300"/>
          <p14:tracePt t="53477" x="4425950" y="4845050"/>
          <p14:tracePt t="53494" x="4438650" y="4851400"/>
          <p14:tracePt t="53753" x="4438650" y="4857750"/>
          <p14:tracePt t="53776" x="4432300" y="4857750"/>
          <p14:tracePt t="53784" x="4406900" y="4851400"/>
          <p14:tracePt t="53787" x="4394200" y="4845050"/>
          <p14:tracePt t="53794" x="4375150" y="4832350"/>
          <p14:tracePt t="53811" x="4343400" y="4813300"/>
          <p14:tracePt t="53828" x="4318000" y="4806950"/>
          <p14:tracePt t="53844" x="4292600" y="4794250"/>
          <p14:tracePt t="53861" x="4279900" y="4787900"/>
          <p14:tracePt t="53877" x="4267200" y="4781550"/>
          <p14:tracePt t="53894" x="4260850" y="4781550"/>
          <p14:tracePt t="54928" x="4254500" y="4781550"/>
          <p14:tracePt t="54936" x="4254500" y="4787900"/>
          <p14:tracePt t="54952" x="4254500" y="4794250"/>
          <p14:tracePt t="54960" x="4254500" y="4806950"/>
          <p14:tracePt t="54970" x="4254500" y="4813300"/>
          <p14:tracePt t="54977" x="4254500" y="4819650"/>
          <p14:tracePt t="54994" x="4254500" y="4826000"/>
          <p14:tracePt t="55010" x="4254500" y="4838700"/>
          <p14:tracePt t="55027" x="4254500" y="4845050"/>
          <p14:tracePt t="55043" x="4254500" y="4851400"/>
          <p14:tracePt t="55060" x="4254500" y="4857750"/>
          <p14:tracePt t="55077" x="4254500" y="4864100"/>
          <p14:tracePt t="55094" x="4254500" y="4870450"/>
          <p14:tracePt t="55110" x="4248150" y="4876800"/>
          <p14:tracePt t="55127" x="4248150" y="4889500"/>
          <p14:tracePt t="55168" x="4241800" y="4902200"/>
          <p14:tracePt t="55200" x="4241800" y="4908550"/>
          <p14:tracePt t="55216" x="4235450" y="4921250"/>
          <p14:tracePt t="55240" x="4235450" y="4927600"/>
          <p14:tracePt t="55247" x="4235450" y="4933950"/>
          <p14:tracePt t="55255" x="4235450" y="4940300"/>
          <p14:tracePt t="55264" x="4229100" y="4953000"/>
          <p14:tracePt t="55277" x="4222750" y="4959350"/>
          <p14:tracePt t="55294" x="4216400" y="4972050"/>
          <p14:tracePt t="55328" x="4216400" y="4978400"/>
          <p14:tracePt t="55328" x="4216400" y="4984750"/>
          <p14:tracePt t="55367" x="4216400" y="4991100"/>
          <p14:tracePt t="55423" x="4216400" y="4997450"/>
          <p14:tracePt t="55703" x="4216400" y="4991100"/>
          <p14:tracePt t="55712" x="4216400" y="4984750"/>
          <p14:tracePt t="55720" x="4216400" y="4978400"/>
          <p14:tracePt t="55728" x="4216400" y="4972050"/>
          <p14:tracePt t="55732" x="4216400" y="4953000"/>
          <p14:tracePt t="55744" x="4216400" y="4933950"/>
          <p14:tracePt t="55760" x="4210050" y="4914900"/>
          <p14:tracePt t="55777" x="4210050" y="4902200"/>
          <p14:tracePt t="55794" x="4203700" y="4889500"/>
          <p14:tracePt t="55810" x="4197350" y="4883150"/>
          <p14:tracePt t="55827" x="4197350" y="4876800"/>
          <p14:tracePt t="55844" x="4184650" y="4870450"/>
          <p14:tracePt t="55860" x="4178300" y="4864100"/>
          <p14:tracePt t="55877" x="4178300" y="4857750"/>
          <p14:tracePt t="55894" x="4171950" y="4845050"/>
          <p14:tracePt t="55911" x="4152900" y="4832350"/>
          <p14:tracePt t="55927" x="4146550" y="4826000"/>
          <p14:tracePt t="55944" x="4140200" y="4813300"/>
          <p14:tracePt t="56240" x="4146550" y="4813300"/>
          <p14:tracePt t="56256" x="4159250" y="4813300"/>
          <p14:tracePt t="56271" x="4165600" y="4813300"/>
          <p14:tracePt t="56279" x="4171950" y="4813300"/>
          <p14:tracePt t="56294" x="4184650" y="4819650"/>
          <p14:tracePt t="56295" x="4210050" y="4819650"/>
          <p14:tracePt t="56310" x="4254500" y="4819650"/>
          <p14:tracePt t="56328" x="4279900" y="4819650"/>
          <p14:tracePt t="56344" x="4305300" y="4819650"/>
          <p14:tracePt t="56361" x="4318000" y="4819650"/>
          <p14:tracePt t="56377" x="4337050" y="4806950"/>
          <p14:tracePt t="56394" x="4343400" y="4800600"/>
          <p14:tracePt t="56410" x="4349750" y="4794250"/>
          <p14:tracePt t="56427" x="4362450" y="4787900"/>
          <p14:tracePt t="56444" x="4375150" y="4781550"/>
          <p14:tracePt t="56461" x="4387850" y="4768850"/>
          <p14:tracePt t="56477" x="4400550" y="4749800"/>
          <p14:tracePt t="56494" x="4400550" y="4730750"/>
          <p14:tracePt t="56510" x="4400550" y="4711700"/>
          <p14:tracePt t="56528" x="4400550" y="4699000"/>
          <p14:tracePt t="56544" x="4400550" y="4692650"/>
          <p14:tracePt t="56561" x="4400550" y="4679950"/>
          <p14:tracePt t="56672" x="4400550" y="4673600"/>
          <p14:tracePt t="56711" x="4387850" y="4673600"/>
          <p14:tracePt t="56719" x="4381500" y="4673600"/>
          <p14:tracePt t="56728" x="4375150" y="4673600"/>
          <p14:tracePt t="56728" x="4349750" y="4699000"/>
          <p14:tracePt t="56744" x="4324350" y="4718050"/>
          <p14:tracePt t="56761" x="4298950" y="4737100"/>
          <p14:tracePt t="56777" x="4292600" y="4743450"/>
          <p14:tracePt t="56794" x="4279900" y="4749800"/>
          <p14:tracePt t="56810" x="4267200" y="4756150"/>
          <p14:tracePt t="56827" x="4260850" y="4762500"/>
          <p14:tracePt t="56844" x="4248150" y="4768850"/>
          <p14:tracePt t="56861" x="4235450" y="4775200"/>
          <p14:tracePt t="56877" x="4222750" y="4781550"/>
          <p14:tracePt t="56877" x="4216400" y="4787900"/>
          <p14:tracePt t="56895" x="4203700" y="4794250"/>
          <p14:tracePt t="56910" x="4191000" y="4806950"/>
          <p14:tracePt t="56928" x="4184650" y="4806950"/>
          <p14:tracePt t="56968" x="4184650" y="4813300"/>
          <p14:tracePt t="56984" x="4178300" y="4819650"/>
          <p14:tracePt t="57048" x="4184650" y="4826000"/>
          <p14:tracePt t="57055" x="4191000" y="4826000"/>
          <p14:tracePt t="57063" x="4203700" y="4832350"/>
          <p14:tracePt t="57071" x="4216400" y="4832350"/>
          <p14:tracePt t="57079" x="4235450" y="4832350"/>
          <p14:tracePt t="57093" x="4260850" y="4832350"/>
          <p14:tracePt t="57110" x="4311650" y="4800600"/>
          <p14:tracePt t="57128" x="4330700" y="4768850"/>
          <p14:tracePt t="57144" x="4343400" y="4718050"/>
          <p14:tracePt t="57160" x="4356100" y="4673600"/>
          <p14:tracePt t="57177" x="4362450" y="4654550"/>
          <p14:tracePt t="57194" x="4362450" y="4641850"/>
          <p14:tracePt t="57344" x="4362450" y="4635500"/>
          <p14:tracePt t="57368" x="4356100" y="4635500"/>
          <p14:tracePt t="57368" x="4349750" y="4635500"/>
          <p14:tracePt t="57392" x="4343400" y="4635500"/>
          <p14:tracePt t="57399" x="4337050" y="4641850"/>
          <p14:tracePt t="57410" x="4337050" y="4648200"/>
          <p14:tracePt t="57420" x="4330700" y="4648200"/>
          <p14:tracePt t="57427" x="4330700" y="4654550"/>
          <p14:tracePt t="57444" x="4324350" y="4660900"/>
          <p14:tracePt t="57460" x="4318000" y="4667250"/>
          <p14:tracePt t="57478" x="4311650" y="4673600"/>
          <p14:tracePt t="57519" x="4305300" y="4679950"/>
          <p14:tracePt t="57560" x="4305300" y="4686300"/>
          <p14:tracePt t="57760" x="4292600" y="4679950"/>
          <p14:tracePt t="57768" x="4273550" y="4622800"/>
          <p14:tracePt t="57775" x="4235450" y="4489450"/>
          <p14:tracePt t="57794" x="4203700" y="4425950"/>
          <p14:tracePt t="57794" x="4146550" y="4311650"/>
          <p14:tracePt t="57810" x="4102100" y="4210050"/>
          <p14:tracePt t="57827" x="4051300" y="4140200"/>
          <p14:tracePt t="57844" x="4000500" y="4083050"/>
          <p14:tracePt t="57860" x="3968750" y="4070350"/>
          <p14:tracePt t="57877" x="3917950" y="4057650"/>
          <p14:tracePt t="57894" x="3860800" y="4057650"/>
          <p14:tracePt t="57911" x="3778250" y="4057650"/>
          <p14:tracePt t="57928" x="3625850" y="4089400"/>
          <p14:tracePt t="57945" x="3524250" y="4159250"/>
          <p14:tracePt t="57960" x="3409950" y="4241800"/>
          <p14:tracePt t="57977" x="3302000" y="4343400"/>
          <p14:tracePt t="57994" x="3225800" y="4464050"/>
          <p14:tracePt t="58010" x="3162300" y="4591050"/>
          <p14:tracePt t="58027" x="3111500" y="4743450"/>
          <p14:tracePt t="58044" x="3073400" y="4902200"/>
          <p14:tracePt t="58061" x="3054350" y="5073650"/>
          <p14:tracePt t="58077" x="3054350" y="5238750"/>
          <p14:tracePt t="58094" x="3054350" y="5384800"/>
          <p14:tracePt t="58110" x="3060700" y="5518150"/>
          <p14:tracePt t="58126" x="3105150" y="5676900"/>
          <p14:tracePt t="58144" x="3124200" y="5753100"/>
          <p14:tracePt t="58160" x="3143250" y="5822950"/>
          <p14:tracePt t="58177" x="3175000" y="5886450"/>
          <p14:tracePt t="58194" x="3194050" y="5911850"/>
          <p14:tracePt t="58211" x="3213100" y="5930900"/>
          <p14:tracePt t="58227" x="3244850" y="5956300"/>
          <p14:tracePt t="58244" x="3295650" y="5988050"/>
          <p14:tracePt t="58260" x="3352800" y="6000750"/>
          <p14:tracePt t="58277" x="3429000" y="6019800"/>
          <p14:tracePt t="58294" x="3498850" y="6032500"/>
          <p14:tracePt t="58310" x="3562350" y="6038850"/>
          <p14:tracePt t="58327" x="3651250" y="6045200"/>
          <p14:tracePt t="58344" x="3733800" y="6045200"/>
          <p14:tracePt t="58360" x="3829050" y="6045200"/>
          <p14:tracePt t="58377" x="3930650" y="6013450"/>
          <p14:tracePt t="58394" x="4064000" y="5943600"/>
          <p14:tracePt t="58411" x="4171950" y="5854700"/>
          <p14:tracePt t="58427" x="4254500" y="5778500"/>
          <p14:tracePt t="58444" x="4298950" y="5683250"/>
          <p14:tracePt t="58460" x="4330700" y="5581650"/>
          <p14:tracePt t="58477" x="4343400" y="5461000"/>
          <p14:tracePt t="58494" x="4343400" y="5314950"/>
          <p14:tracePt t="58511" x="4298950" y="5067300"/>
          <p14:tracePt t="58527" x="4229100" y="4870450"/>
          <p14:tracePt t="58544" x="4146550" y="4718050"/>
          <p14:tracePt t="58560" x="4064000" y="4597400"/>
          <p14:tracePt t="58577" x="3987800" y="4508500"/>
          <p14:tracePt t="58594" x="3917950" y="4451350"/>
          <p14:tracePt t="58611" x="3816350" y="4406900"/>
          <p14:tracePt t="58627" x="3708400" y="4400550"/>
          <p14:tracePt t="58644" x="3581400" y="4400550"/>
          <p14:tracePt t="58660" x="3403600" y="4464050"/>
          <p14:tracePt t="58677" x="3282950" y="4559300"/>
          <p14:tracePt t="58693" x="3168650" y="4660900"/>
          <p14:tracePt t="58710" x="3111500" y="4781550"/>
          <p14:tracePt t="58727" x="3028950" y="4972050"/>
          <p14:tracePt t="58744" x="3003550" y="5111750"/>
          <p14:tracePt t="58760" x="2978150" y="5257800"/>
          <p14:tracePt t="58777" x="2959100" y="5416550"/>
          <p14:tracePt t="58793" x="2933700" y="5562600"/>
          <p14:tracePt t="58810" x="2914650" y="5715000"/>
          <p14:tracePt t="58827" x="2901950" y="5829300"/>
          <p14:tracePt t="58844" x="2895600" y="5899150"/>
          <p14:tracePt t="58861" x="2895600" y="5981700"/>
          <p14:tracePt t="58877" x="2908300" y="6051550"/>
          <p14:tracePt t="58894" x="2940050" y="6115050"/>
          <p14:tracePt t="58910" x="2971800" y="6159500"/>
          <p14:tracePt t="58927" x="3022600" y="6203950"/>
          <p14:tracePt t="58944" x="3079750" y="6242050"/>
          <p14:tracePt t="58960" x="3124200" y="6254750"/>
          <p14:tracePt t="58977" x="3181350" y="6273800"/>
          <p14:tracePt t="58994" x="3232150" y="6286500"/>
          <p14:tracePt t="59011" x="3276600" y="6286500"/>
          <p14:tracePt t="59027" x="3314700" y="6286500"/>
          <p14:tracePt t="59044" x="3352800" y="6286500"/>
          <p14:tracePt t="59060" x="3384550" y="6286500"/>
          <p14:tracePt t="59077" x="3397250" y="6286500"/>
          <p14:tracePt t="59093" x="3403600" y="6286500"/>
          <p14:tracePt t="59183" x="3409950" y="6286500"/>
          <p14:tracePt t="59215" x="3416300" y="6286500"/>
          <p14:tracePt t="59247" x="3422650" y="6286500"/>
          <p14:tracePt t="59256" x="3429000" y="6286500"/>
          <p14:tracePt t="59262" x="3435350" y="6286500"/>
          <p14:tracePt t="59277" x="3441700" y="6286500"/>
          <p14:tracePt t="59278" x="3454400" y="6286500"/>
          <p14:tracePt t="59294" x="3473450" y="6280150"/>
          <p14:tracePt t="59310" x="3492500" y="6280150"/>
          <p14:tracePt t="59327" x="3530600" y="6267450"/>
          <p14:tracePt t="59344" x="3543300" y="6267450"/>
          <p14:tracePt t="59360" x="3549650" y="6267450"/>
          <p14:tracePt t="59377" x="3556000" y="6267450"/>
          <p14:tracePt t="59394" x="3562350" y="6261100"/>
          <p14:tracePt t="59632" x="3575050" y="6261100"/>
          <p14:tracePt t="59641" x="3587750" y="6254750"/>
          <p14:tracePt t="59648" x="3606800" y="6254750"/>
          <p14:tracePt t="59656" x="3619500" y="6254750"/>
          <p14:tracePt t="59661" x="3663950" y="6248400"/>
          <p14:tracePt t="59678" x="3676650" y="6242050"/>
          <p14:tracePt t="59695" x="3689350" y="6242050"/>
          <p14:tracePt t="59800" x="3683000" y="6242050"/>
          <p14:tracePt t="59809" x="3676650" y="6242050"/>
          <p14:tracePt t="59818" x="3670300" y="6242050"/>
          <p14:tracePt t="59828" x="3663950" y="6242050"/>
          <p14:tracePt t="59845" x="3657600" y="6242050"/>
          <p14:tracePt t="59862" x="3651250" y="6248400"/>
          <p14:tracePt t="59905" x="3644900" y="6254750"/>
          <p14:tracePt t="60064" x="3638550" y="6254750"/>
          <p14:tracePt t="60087" x="3632200" y="6254750"/>
          <p14:tracePt t="60087" x="3625850" y="6261100"/>
          <p14:tracePt t="60105" x="3619500" y="6261100"/>
          <p14:tracePt t="60112" x="3613150" y="6261100"/>
          <p14:tracePt t="60144" x="3606800" y="6267450"/>
          <p14:tracePt t="60400" x="3613150" y="6267450"/>
          <p14:tracePt t="60424" x="3613150" y="6261100"/>
          <p14:tracePt t="60440" x="3613150" y="6248400"/>
          <p14:tracePt t="60448" x="3613150" y="6235700"/>
          <p14:tracePt t="60461" x="3613150" y="6229350"/>
          <p14:tracePt t="60462" x="3600450" y="6210300"/>
          <p14:tracePt t="60478" x="3594100" y="6191250"/>
          <p14:tracePt t="60495" x="3587750" y="6172200"/>
          <p14:tracePt t="60511" x="3581400" y="6146800"/>
          <p14:tracePt t="60529" x="3575050" y="6140450"/>
          <p14:tracePt t="60545" x="3575050" y="6134100"/>
          <p14:tracePt t="60561" x="3568700" y="6134100"/>
          <p14:tracePt t="60688" x="3568700" y="6127750"/>
          <p14:tracePt t="60816" x="3568700" y="6115050"/>
          <p14:tracePt t="60824" x="3568700" y="6108700"/>
          <p14:tracePt t="60832" x="3568700" y="6096000"/>
          <p14:tracePt t="60840" x="3568700" y="6083300"/>
          <p14:tracePt t="60847" x="3568700" y="6045200"/>
          <p14:tracePt t="60861" x="3562350" y="5988050"/>
          <p14:tracePt t="60878" x="3549650" y="5924550"/>
          <p14:tracePt t="60895" x="3543300" y="5880100"/>
          <p14:tracePt t="60911" x="3530600" y="5816600"/>
          <p14:tracePt t="60929" x="3530600" y="5797550"/>
          <p14:tracePt t="60945" x="3530600" y="5778500"/>
          <p14:tracePt t="60961" x="3530600" y="5765800"/>
          <p14:tracePt t="60978" x="3530600" y="5746750"/>
          <p14:tracePt t="60995" x="3536950" y="5734050"/>
          <p14:tracePt t="61011" x="3549650" y="5715000"/>
          <p14:tracePt t="61028" x="3568700" y="5702300"/>
          <p14:tracePt t="61044" x="3581400" y="5695950"/>
          <p14:tracePt t="61061" x="3600450" y="5676900"/>
          <p14:tracePt t="61079" x="3619500" y="5664200"/>
          <p14:tracePt t="61094" x="3644900" y="5645150"/>
          <p14:tracePt t="61112" x="3670300" y="5626100"/>
          <p14:tracePt t="61129" x="3683000" y="5607050"/>
          <p14:tracePt t="61145" x="3695700" y="5581650"/>
          <p14:tracePt t="61161" x="3708400" y="5562600"/>
          <p14:tracePt t="61178" x="3727450" y="5543550"/>
          <p14:tracePt t="61194" x="3740150" y="5530850"/>
          <p14:tracePt t="61210" x="3752850" y="5524500"/>
          <p14:tracePt t="61227" x="3765550" y="5518150"/>
          <p14:tracePt t="61245" x="3778250" y="5511800"/>
          <p14:tracePt t="61261" x="3790950" y="5511800"/>
          <p14:tracePt t="61278" x="3803650" y="5499100"/>
          <p14:tracePt t="61294" x="3822700" y="5492750"/>
          <p14:tracePt t="61311" x="3841750" y="5486400"/>
          <p14:tracePt t="61328" x="3854450" y="5480050"/>
          <p14:tracePt t="61345" x="3860800" y="5473700"/>
          <p14:tracePt t="61361" x="3867150" y="5467350"/>
          <p14:tracePt t="61399" x="3873500" y="5467350"/>
          <p14:tracePt t="61440" x="3873500" y="5461000"/>
          <p14:tracePt t="61457" x="3873500" y="5454650"/>
          <p14:tracePt t="61464" x="3873500" y="5448300"/>
          <p14:tracePt t="61472" x="3873500" y="5441950"/>
          <p14:tracePt t="61478" x="3873500" y="5422900"/>
          <p14:tracePt t="61494" x="3873500" y="5397500"/>
          <p14:tracePt t="61511" x="3860800" y="5346700"/>
          <p14:tracePt t="61530" x="3841750" y="5308600"/>
          <p14:tracePt t="61545" x="3822700" y="5276850"/>
          <p14:tracePt t="61561" x="3810000" y="5245100"/>
          <p14:tracePt t="61578" x="3797300" y="5213350"/>
          <p14:tracePt t="61594" x="3784600" y="5181600"/>
          <p14:tracePt t="61611" x="3778250" y="5156200"/>
          <p14:tracePt t="61627" x="3771900" y="5137150"/>
          <p14:tracePt t="61645" x="3771900" y="5124450"/>
          <p14:tracePt t="61661" x="3771900" y="5111750"/>
          <p14:tracePt t="61678" x="3771900" y="5092700"/>
          <p14:tracePt t="61694" x="3771900" y="5086350"/>
          <p14:tracePt t="61711" x="3771900" y="5080000"/>
          <p14:tracePt t="61728" x="3778250" y="5080000"/>
          <p14:tracePt t="61776" x="3778250" y="5073650"/>
          <p14:tracePt t="62640" x="3778250" y="5067300"/>
          <p14:tracePt t="62648" x="3835400" y="5067300"/>
          <p14:tracePt t="62656" x="3949700" y="5067300"/>
          <p14:tracePt t="62662" x="4114800" y="5067300"/>
          <p14:tracePt t="62678" x="4210050" y="5067300"/>
          <p14:tracePt t="62694" x="4254500" y="5067300"/>
          <p14:tracePt t="62711" x="4279900" y="5080000"/>
          <p14:tracePt t="62728" x="4337050" y="5124450"/>
          <p14:tracePt t="62744" x="4413250" y="5207000"/>
          <p14:tracePt t="62761" x="4514850" y="5270500"/>
          <p14:tracePt t="62778" x="4641850" y="5302250"/>
          <p14:tracePt t="62795" x="4781550" y="5308600"/>
          <p14:tracePt t="62811" x="4927600" y="5314950"/>
          <p14:tracePt t="62828" x="4991100" y="5314950"/>
          <p14:tracePt t="62844" x="5118100" y="5308600"/>
          <p14:tracePt t="62861" x="5276850" y="5289550"/>
          <p14:tracePt t="62878" x="5429250" y="5238750"/>
          <p14:tracePt t="62895" x="5530850" y="5194300"/>
          <p14:tracePt t="62911" x="5651500" y="5105400"/>
          <p14:tracePt t="62929" x="5683250" y="5041900"/>
          <p14:tracePt t="62944" x="5734050" y="4959350"/>
          <p14:tracePt t="62961" x="5753100" y="4902200"/>
          <p14:tracePt t="62978" x="5778500" y="4838700"/>
          <p14:tracePt t="62995" x="5810250" y="4775200"/>
          <p14:tracePt t="63011" x="5842000" y="4705350"/>
          <p14:tracePt t="63028" x="5873750" y="4622800"/>
          <p14:tracePt t="63044" x="5886450" y="4521200"/>
          <p14:tracePt t="63061" x="5899150" y="4419600"/>
          <p14:tracePt t="63078" x="5911850" y="4330700"/>
          <p14:tracePt t="63095" x="5911850" y="4267200"/>
          <p14:tracePt t="63111" x="5911850" y="4178300"/>
          <p14:tracePt t="63128" x="5905500" y="4121150"/>
          <p14:tracePt t="63144" x="5892800" y="4076700"/>
          <p14:tracePt t="63161" x="5873750" y="4038600"/>
          <p14:tracePt t="63178" x="5861050" y="4000500"/>
          <p14:tracePt t="63195" x="5842000" y="3975100"/>
          <p14:tracePt t="63211" x="5829300" y="3956050"/>
          <p14:tracePt t="63228" x="5810250" y="3949700"/>
          <p14:tracePt t="63244" x="5791200" y="3943350"/>
          <p14:tracePt t="63261" x="5746750" y="3943350"/>
          <p14:tracePt t="63278" x="5670550" y="3956050"/>
          <p14:tracePt t="63295" x="5562600" y="4013200"/>
          <p14:tracePt t="63311" x="5397500" y="4133850"/>
          <p14:tracePt t="63329" x="5283200" y="4241800"/>
          <p14:tracePt t="63344" x="5200650" y="4330700"/>
          <p14:tracePt t="63361" x="5130800" y="4432300"/>
          <p14:tracePt t="63378" x="5073650" y="4559300"/>
          <p14:tracePt t="63395" x="5022850" y="4705350"/>
          <p14:tracePt t="63411" x="4972050" y="4870450"/>
          <p14:tracePt t="63428" x="4933950" y="5041900"/>
          <p14:tracePt t="63444" x="4895850" y="5213350"/>
          <p14:tracePt t="63461" x="4876800" y="5378450"/>
          <p14:tracePt t="63478" x="4870450" y="5518150"/>
          <p14:tracePt t="63478" x="4870450" y="5581650"/>
          <p14:tracePt t="63496" x="4870450" y="5632450"/>
          <p14:tracePt t="63511" x="4889500" y="5816600"/>
          <p14:tracePt t="63529" x="4914900" y="5924550"/>
          <p14:tracePt t="63544" x="4953000" y="6019800"/>
          <p14:tracePt t="63562" x="4997450" y="6089650"/>
          <p14:tracePt t="63578" x="5029200" y="6134100"/>
          <p14:tracePt t="63595" x="5073650" y="6184900"/>
          <p14:tracePt t="63611" x="5099050" y="6210300"/>
          <p14:tracePt t="63628" x="5143500" y="6235700"/>
          <p14:tracePt t="63644" x="5168900" y="6248400"/>
          <p14:tracePt t="63661" x="5194300" y="6254750"/>
          <p14:tracePt t="63677" x="5226050" y="6267450"/>
          <p14:tracePt t="63695" x="5251450" y="6273800"/>
          <p14:tracePt t="63711" x="5289550" y="6280150"/>
          <p14:tracePt t="63730" x="5308600" y="6286500"/>
          <p14:tracePt t="63744" x="5334000" y="6286500"/>
          <p14:tracePt t="63761" x="5353050" y="6286500"/>
          <p14:tracePt t="63778" x="5372100" y="6280150"/>
          <p14:tracePt t="63794" x="5397500" y="6273800"/>
          <p14:tracePt t="63811" x="5422900" y="6261100"/>
          <p14:tracePt t="63828" x="5448300" y="6242050"/>
          <p14:tracePt t="63844" x="5480050" y="6216650"/>
          <p14:tracePt t="63861" x="5518150" y="6191250"/>
          <p14:tracePt t="63878" x="5575300" y="6153150"/>
          <p14:tracePt t="63894" x="5613400" y="6121400"/>
          <p14:tracePt t="63911" x="5702300" y="6045200"/>
          <p14:tracePt t="63928" x="5740400" y="5988050"/>
          <p14:tracePt t="63945" x="5772150" y="5930900"/>
          <p14:tracePt t="63961" x="5797550" y="5880100"/>
          <p14:tracePt t="63978" x="5810250" y="5835650"/>
          <p14:tracePt t="63994" x="5822950" y="5810250"/>
          <p14:tracePt t="64011" x="5822950" y="5797550"/>
          <p14:tracePt t="64028" x="5822950" y="5784850"/>
          <p14:tracePt t="64104" x="5822950" y="5778500"/>
          <p14:tracePt t="64416" x="5829300" y="5772150"/>
          <p14:tracePt t="64424" x="5835650" y="5753100"/>
          <p14:tracePt t="64437" x="5854700" y="5721350"/>
          <p14:tracePt t="64440" x="5861050" y="5702300"/>
          <p14:tracePt t="64445" x="5905500" y="5626100"/>
          <p14:tracePt t="64461" x="5956300" y="5537200"/>
          <p14:tracePt t="64478" x="6013450" y="5435600"/>
          <p14:tracePt t="64494" x="6064250" y="5334000"/>
          <p14:tracePt t="64511" x="6127750" y="5187950"/>
          <p14:tracePt t="64528" x="6153150" y="5092700"/>
          <p14:tracePt t="64545" x="6172200" y="5003800"/>
          <p14:tracePt t="64561" x="6178550" y="4933950"/>
          <p14:tracePt t="64579" x="6178550" y="4851400"/>
          <p14:tracePt t="64594" x="6178550" y="4775200"/>
          <p14:tracePt t="64611" x="6159500" y="4686300"/>
          <p14:tracePt t="64627" x="6115050" y="4565650"/>
          <p14:tracePt t="64644" x="6057900" y="4438650"/>
          <p14:tracePt t="64661" x="6000750" y="4311650"/>
          <p14:tracePt t="64678" x="5930900" y="4178300"/>
          <p14:tracePt t="64694" x="5861050" y="4064000"/>
          <p14:tracePt t="64711" x="5778500" y="3956050"/>
          <p14:tracePt t="64729" x="5753100" y="3930650"/>
          <p14:tracePt t="64745" x="5734050" y="3911600"/>
          <p14:tracePt t="64761" x="5727700" y="3905250"/>
          <p14:tracePt t="64778" x="5702300" y="3905250"/>
          <p14:tracePt t="64794" x="5638800" y="3905250"/>
          <p14:tracePt t="64811" x="5549900" y="3924300"/>
          <p14:tracePt t="64828" x="5435600" y="3975100"/>
          <p14:tracePt t="64845" x="5327650" y="4032250"/>
          <p14:tracePt t="64861" x="5238750" y="4089400"/>
          <p14:tracePt t="64878" x="5156200" y="4152900"/>
          <p14:tracePt t="64894" x="5099050" y="4203700"/>
          <p14:tracePt t="64911" x="5048250" y="4273550"/>
          <p14:tracePt t="64928" x="4972050" y="4413250"/>
          <p14:tracePt t="64945" x="4933950" y="4521200"/>
          <p14:tracePt t="64961" x="4908550" y="4629150"/>
          <p14:tracePt t="64978" x="4889500" y="4718050"/>
          <p14:tracePt t="64994" x="4883150" y="4762500"/>
          <p14:tracePt t="65011" x="4870450" y="4838700"/>
          <p14:tracePt t="65027" x="4851400" y="4933950"/>
          <p14:tracePt t="65044" x="4845050" y="5060950"/>
          <p14:tracePt t="65061" x="4845050" y="5194300"/>
          <p14:tracePt t="65078" x="4845050" y="5334000"/>
          <p14:tracePt t="65094" x="4845050" y="5480050"/>
          <p14:tracePt t="65111" x="4845050" y="5613400"/>
          <p14:tracePt t="65127" x="4889500" y="5759450"/>
          <p14:tracePt t="65145" x="4933950" y="5848350"/>
          <p14:tracePt t="65161" x="4965700" y="5911850"/>
          <p14:tracePt t="65178" x="5003800" y="5975350"/>
          <p14:tracePt t="65194" x="5029200" y="6007100"/>
          <p14:tracePt t="65211" x="5048250" y="6032500"/>
          <p14:tracePt t="65228" x="5060950" y="6045200"/>
          <p14:tracePt t="65244" x="5080000" y="6064250"/>
          <p14:tracePt t="65261" x="5099050" y="6076950"/>
          <p14:tracePt t="65278" x="5118100" y="6096000"/>
          <p14:tracePt t="65294" x="5149850" y="6108700"/>
          <p14:tracePt t="65311" x="5175250" y="6121400"/>
          <p14:tracePt t="65327" x="5238750" y="6153150"/>
          <p14:tracePt t="65345" x="5283200" y="6172200"/>
          <p14:tracePt t="65361" x="5321300" y="6172200"/>
          <p14:tracePt t="65378" x="5365750" y="6184900"/>
          <p14:tracePt t="65394" x="5403850" y="6184900"/>
          <p14:tracePt t="65411" x="5454650" y="6184900"/>
          <p14:tracePt t="65427" x="5492750" y="6184900"/>
          <p14:tracePt t="65444" x="5543550" y="6165850"/>
          <p14:tracePt t="65461" x="5588000" y="6134100"/>
          <p14:tracePt t="65478" x="5619750" y="6115050"/>
          <p14:tracePt t="65494" x="5657850" y="6096000"/>
          <p14:tracePt t="65511" x="5702300" y="6051550"/>
          <p14:tracePt t="65528" x="5727700" y="6026150"/>
          <p14:tracePt t="65544" x="5759450" y="5994400"/>
          <p14:tracePt t="65561" x="5784850" y="5943600"/>
          <p14:tracePt t="65578" x="5816600" y="5873750"/>
          <p14:tracePt t="65595" x="5854700" y="5778500"/>
          <p14:tracePt t="65611" x="5880100" y="5683250"/>
          <p14:tracePt t="65628" x="5905500" y="5581650"/>
          <p14:tracePt t="65644" x="5924550" y="5492750"/>
          <p14:tracePt t="65661" x="5937250" y="5391150"/>
          <p14:tracePt t="65678" x="5943600" y="5321300"/>
          <p14:tracePt t="65695" x="5943600" y="5251450"/>
          <p14:tracePt t="65711" x="5943600" y="5156200"/>
          <p14:tracePt t="65729" x="5943600" y="5111750"/>
          <p14:tracePt t="65744" x="5943600" y="5086350"/>
          <p14:tracePt t="65761" x="5930900" y="5054600"/>
          <p14:tracePt t="65777" x="5924550" y="5035550"/>
          <p14:tracePt t="65794" x="5924550" y="5003800"/>
          <p14:tracePt t="65811" x="5918200" y="4984750"/>
          <p14:tracePt t="65827" x="5905500" y="4946650"/>
          <p14:tracePt t="65844" x="5892800" y="4908550"/>
          <p14:tracePt t="65861" x="5873750" y="4857750"/>
          <p14:tracePt t="65877" x="5854700" y="4806950"/>
          <p14:tracePt t="65894" x="5829300" y="4749800"/>
          <p14:tracePt t="65911" x="5791200" y="4660900"/>
          <p14:tracePt t="65930" x="5759450" y="4597400"/>
          <p14:tracePt t="65944" x="5740400" y="4565650"/>
          <p14:tracePt t="65961" x="5727700" y="4533900"/>
          <p14:tracePt t="65978" x="5708650" y="4502150"/>
          <p14:tracePt t="65994" x="5689600" y="4483100"/>
          <p14:tracePt t="66011" x="5683250" y="4470400"/>
          <p14:tracePt t="66027" x="5670550" y="4464050"/>
          <p14:tracePt t="66044" x="5664200" y="4457700"/>
          <p14:tracePt t="66062" x="5657850" y="4451350"/>
          <p14:tracePt t="66078" x="5645150" y="4451350"/>
          <p14:tracePt t="66095" x="5632450" y="4451350"/>
          <p14:tracePt t="66111" x="5619750" y="4445000"/>
          <p14:tracePt t="66128" x="5607050" y="4438650"/>
          <p14:tracePt t="66144" x="5600700" y="4438650"/>
          <p14:tracePt t="66162" x="5581650" y="4438650"/>
          <p14:tracePt t="66177" x="5568950" y="4432300"/>
          <p14:tracePt t="66194" x="5556250" y="4432300"/>
          <p14:tracePt t="66211" x="5549900" y="4432300"/>
          <p14:tracePt t="66228" x="5543550" y="4432300"/>
          <p14:tracePt t="66244" x="5524500" y="4432300"/>
          <p14:tracePt t="66261" x="5499100" y="4432300"/>
          <p14:tracePt t="66277" x="5473700" y="4438650"/>
          <p14:tracePt t="66294" x="5422900" y="4470400"/>
          <p14:tracePt t="66311" x="5384800" y="4495800"/>
          <p14:tracePt t="66328" x="5353050" y="4514850"/>
          <p14:tracePt t="66344" x="5340350" y="4527550"/>
          <p14:tracePt t="66361" x="5321300" y="4546600"/>
          <p14:tracePt t="66377" x="5295900" y="4565650"/>
          <p14:tracePt t="66394" x="5283200" y="4578350"/>
          <p14:tracePt t="66411" x="5264150" y="4597400"/>
          <p14:tracePt t="66428" x="5251450" y="4616450"/>
          <p14:tracePt t="66444" x="5238750" y="4635500"/>
          <p14:tracePt t="66461" x="5232400" y="4648200"/>
          <p14:tracePt t="66477" x="5219700" y="4667250"/>
          <p14:tracePt t="66494" x="5207000" y="4679950"/>
          <p14:tracePt t="66511" x="5187950" y="4705350"/>
          <p14:tracePt t="66528" x="5181600" y="4718050"/>
          <p14:tracePt t="66544" x="5168900" y="4730750"/>
          <p14:tracePt t="66592" x="5168900" y="4737100"/>
          <p14:tracePt t="66608" x="5162550" y="4737100"/>
          <p14:tracePt t="66672" x="5162550" y="4749800"/>
          <p14:tracePt t="66728" x="5156200" y="4756150"/>
          <p14:tracePt t="66960" x="5149850" y="4768850"/>
          <p14:tracePt t="66976" x="5143500" y="4768850"/>
          <p14:tracePt t="66984" x="5143500" y="4787900"/>
          <p14:tracePt t="66995" x="5130800" y="4800600"/>
          <p14:tracePt t="67011" x="5124450" y="4832350"/>
          <p14:tracePt t="67028" x="5111750" y="4857750"/>
          <p14:tracePt t="67044" x="5111750" y="4902200"/>
          <p14:tracePt t="67061" x="5111750" y="4953000"/>
          <p14:tracePt t="67077" x="5111750" y="5016500"/>
          <p14:tracePt t="67094" x="5111750" y="5092700"/>
          <p14:tracePt t="67111" x="5111750" y="5226050"/>
          <p14:tracePt t="67128" x="5111750" y="5327650"/>
          <p14:tracePt t="67144" x="5111750" y="5454650"/>
          <p14:tracePt t="67161" x="5111750" y="5575300"/>
          <p14:tracePt t="67177" x="5111750" y="5702300"/>
          <p14:tracePt t="67194" x="5124450" y="5810250"/>
          <p14:tracePt t="67211" x="5149850" y="5899150"/>
          <p14:tracePt t="67227" x="5175250" y="5969000"/>
          <p14:tracePt t="67244" x="5181600" y="6007100"/>
          <p14:tracePt t="67261" x="5194300" y="6051550"/>
          <p14:tracePt t="67277" x="5207000" y="6083300"/>
          <p14:tracePt t="67294" x="5226050" y="6121400"/>
          <p14:tracePt t="67311" x="5251450" y="6178550"/>
          <p14:tracePt t="67328" x="5257800" y="6197600"/>
          <p14:tracePt t="67344" x="5276850" y="6229350"/>
          <p14:tracePt t="67361" x="5276850" y="6254750"/>
          <p14:tracePt t="67377" x="5283200" y="6273800"/>
          <p14:tracePt t="67394" x="5283200" y="6292850"/>
          <p14:tracePt t="67411" x="5289550" y="6311900"/>
          <p14:tracePt t="67428" x="5289550" y="6337300"/>
          <p14:tracePt t="67444" x="5289550" y="6350000"/>
          <p14:tracePt t="67461" x="5289550" y="6362700"/>
          <p14:tracePt t="67477" x="5289550" y="6381750"/>
          <p14:tracePt t="67494" x="5270500" y="6394450"/>
          <p14:tracePt t="67511" x="5251450" y="6400800"/>
          <p14:tracePt t="67528" x="5245100" y="6407150"/>
          <p14:tracePt t="67544" x="5232400" y="6413500"/>
          <p14:tracePt t="67561" x="5226050" y="6413500"/>
          <p14:tracePt t="67577" x="5207000" y="6419850"/>
          <p14:tracePt t="67594" x="5181600" y="6426200"/>
          <p14:tracePt t="67611" x="5149850" y="6426200"/>
          <p14:tracePt t="67628" x="5118100" y="6426200"/>
          <p14:tracePt t="67644" x="5099050" y="6426200"/>
          <p14:tracePt t="67661" x="5067300" y="6413500"/>
          <p14:tracePt t="67677" x="5022850" y="6369050"/>
          <p14:tracePt t="67694" x="4991100" y="6330950"/>
          <p14:tracePt t="67711" x="4953000" y="6267450"/>
          <p14:tracePt t="67727" x="4889500" y="6121400"/>
          <p14:tracePt t="67745" x="4851400" y="6019800"/>
          <p14:tracePt t="67761" x="4838700" y="5943600"/>
          <p14:tracePt t="67778" x="4838700" y="5873750"/>
          <p14:tracePt t="67794" x="4838700" y="5816600"/>
          <p14:tracePt t="67811" x="4864100" y="5746750"/>
          <p14:tracePt t="67827" x="4902200" y="5683250"/>
          <p14:tracePt t="67844" x="4953000" y="5613400"/>
          <p14:tracePt t="67861" x="4997450" y="5556250"/>
          <p14:tracePt t="67878" x="5054600" y="5473700"/>
          <p14:tracePt t="67894" x="5130800" y="5384800"/>
          <p14:tracePt t="67911" x="5238750" y="5264150"/>
          <p14:tracePt t="67928" x="5283200" y="5200650"/>
          <p14:tracePt t="67944" x="5327650" y="5156200"/>
          <p14:tracePt t="67961" x="5353050" y="5111750"/>
          <p14:tracePt t="67978" x="5365750" y="5086350"/>
          <p14:tracePt t="67994" x="5372100" y="5073650"/>
          <p14:tracePt t="68160" x="5372100" y="5067300"/>
          <p14:tracePt t="68168" x="5372100" y="5060950"/>
          <p14:tracePt t="68184" x="5359400" y="5054600"/>
          <p14:tracePt t="68192" x="5346700" y="5054600"/>
          <p14:tracePt t="68200" x="5321300" y="5054600"/>
          <p14:tracePt t="68211" x="5276850" y="5054600"/>
          <p14:tracePt t="68227" x="5219700" y="5054600"/>
          <p14:tracePt t="68244" x="5181600" y="5054600"/>
          <p14:tracePt t="68261" x="5143500" y="5054600"/>
          <p14:tracePt t="68277" x="5118100" y="5060950"/>
          <p14:tracePt t="68294" x="5099050" y="5067300"/>
          <p14:tracePt t="68294" x="5092700" y="5067300"/>
          <p14:tracePt t="68312" x="5080000" y="5067300"/>
          <p14:tracePt t="68327" x="5073650" y="5073650"/>
          <p14:tracePt t="68368" x="5067300" y="5073650"/>
          <p14:tracePt t="68392" x="5067300" y="5080000"/>
          <p14:tracePt t="68424" x="5060950" y="5086350"/>
          <p14:tracePt t="68632" x="5054600" y="5086350"/>
          <p14:tracePt t="69096" x="5054600" y="5067300"/>
          <p14:tracePt t="69104" x="5048250" y="5022850"/>
          <p14:tracePt t="69112" x="5016500" y="4959350"/>
          <p14:tracePt t="69113" x="4883150" y="4794250"/>
          <p14:tracePt t="69128" x="4711700" y="4603750"/>
          <p14:tracePt t="69145" x="4489450" y="4381500"/>
          <p14:tracePt t="69161" x="4197350" y="4140200"/>
          <p14:tracePt t="69177" x="3905250" y="3937000"/>
          <p14:tracePt t="69194" x="3625850" y="3752850"/>
          <p14:tracePt t="69211" x="3333750" y="3581400"/>
          <p14:tracePt t="69227" x="3143250" y="3435350"/>
          <p14:tracePt t="69244" x="2997200" y="3327400"/>
          <p14:tracePt t="69261" x="2882900" y="3225800"/>
          <p14:tracePt t="69277" x="2813050" y="3162300"/>
          <p14:tracePt t="69294" x="2762250" y="3124200"/>
          <p14:tracePt t="69311" x="2736850" y="3092450"/>
          <p14:tracePt t="69329" x="2724150" y="3073400"/>
          <p14:tracePt t="69344" x="2717800" y="3035300"/>
          <p14:tracePt t="69361" x="2705100" y="3003550"/>
          <p14:tracePt t="69377" x="2692400" y="2946400"/>
          <p14:tracePt t="69395" x="2673350" y="2901950"/>
          <p14:tracePt t="69411" x="2667000" y="2876550"/>
          <p14:tracePt t="69427" x="2667000" y="2863850"/>
          <p14:tracePt t="69472" x="2667000" y="2857500"/>
          <p14:tracePt t="69488" x="2667000" y="2851150"/>
          <p14:tracePt t="69493" x="2667000" y="2838450"/>
          <p14:tracePt t="69511" x="2692400" y="2806700"/>
          <p14:tracePt t="69512" x="2698750" y="2781300"/>
          <p14:tracePt t="69512" x="2717800" y="2768600"/>
          <p14:tracePt t="69528" x="2743200" y="2717800"/>
          <p14:tracePt t="69544" x="2781300" y="2667000"/>
          <p14:tracePt t="69561" x="2800350" y="2647950"/>
          <p14:tracePt t="69577" x="2819400" y="2628900"/>
          <p14:tracePt t="69594" x="2832100" y="2622550"/>
          <p14:tracePt t="69611" x="2844800" y="2622550"/>
          <p14:tracePt t="69628" x="2851150" y="2622550"/>
          <p14:tracePt t="69645" x="2857500" y="2622550"/>
          <p14:tracePt t="69661" x="2889250" y="2622550"/>
          <p14:tracePt t="69677" x="2927350" y="2622550"/>
          <p14:tracePt t="69694" x="2984500" y="2635250"/>
          <p14:tracePt t="69710" x="3041650" y="2641600"/>
          <p14:tracePt t="69728" x="3079750" y="2641600"/>
          <p14:tracePt t="69744" x="3105150" y="2641600"/>
          <p14:tracePt t="69761" x="3117850" y="2641600"/>
          <p14:tracePt t="69777" x="3124200" y="2641600"/>
          <p14:tracePt t="70264" x="3124200" y="2647950"/>
          <p14:tracePt t="70608" x="3124200" y="2654300"/>
          <p14:tracePt t="70632" x="3124200" y="2660650"/>
          <p14:tracePt t="70648" x="3124200" y="2667000"/>
          <p14:tracePt t="70664" x="3124200" y="2673350"/>
          <p14:tracePt t="78817" x="3117850" y="2692400"/>
          <p14:tracePt t="78825" x="3079750" y="2724150"/>
          <p14:tracePt t="78832" x="2978150" y="2781300"/>
          <p14:tracePt t="78847" x="2863850" y="2844800"/>
          <p14:tracePt t="78862" x="2781300" y="2895600"/>
          <p14:tracePt t="78879" x="2692400" y="2940050"/>
          <p14:tracePt t="78895" x="2635250" y="2971800"/>
          <p14:tracePt t="78913" x="2571750" y="2997200"/>
          <p14:tracePt t="78929" x="2520950" y="3009900"/>
          <p14:tracePt t="78945" x="2470150" y="3028950"/>
          <p14:tracePt t="78962" x="2425700" y="3035300"/>
          <p14:tracePt t="78979" x="2381250" y="3054350"/>
          <p14:tracePt t="78995" x="2362200" y="3067050"/>
          <p14:tracePt t="79012" x="2343150" y="3073400"/>
          <p14:tracePt t="79029" x="2324100" y="3079750"/>
          <p14:tracePt t="79046" x="2311400" y="3086100"/>
          <p14:tracePt t="79062" x="2305050" y="3086100"/>
          <p14:tracePt t="79080" x="2292350" y="3086100"/>
          <p14:tracePt t="79095" x="2273300" y="3086100"/>
          <p14:tracePt t="79112" x="2247900" y="3092450"/>
          <p14:tracePt t="79130" x="2228850" y="3092450"/>
          <p14:tracePt t="79146" x="2203450" y="3098800"/>
          <p14:tracePt t="79162" x="2178050" y="3105150"/>
          <p14:tracePt t="79179" x="2152650" y="3105150"/>
          <p14:tracePt t="79195" x="2139950" y="3105150"/>
          <p14:tracePt t="79241" x="2133600" y="3105150"/>
          <p14:tracePt t="79289" x="2127250" y="3105150"/>
          <p14:tracePt t="79295" x="2120900" y="3105150"/>
          <p14:tracePt t="79312" x="2114550" y="3092450"/>
          <p14:tracePt t="79337" x="2108200" y="3086100"/>
          <p14:tracePt t="79369" x="2101850" y="3079750"/>
          <p14:tracePt t="79393" x="2095500" y="3073400"/>
          <p14:tracePt t="79425" x="2095500" y="3067050"/>
          <p14:tracePt t="79449" x="2089150" y="3067050"/>
          <p14:tracePt t="79481" x="2089150" y="3054350"/>
          <p14:tracePt t="79505" x="2082800" y="3054350"/>
          <p14:tracePt t="79522" x="2076450" y="3048000"/>
          <p14:tracePt t="79848" x="2070100" y="3048000"/>
          <p14:tracePt t="79865" x="2063750" y="3041650"/>
          <p14:tracePt t="80193" x="2063750" y="3035300"/>
          <p14:tracePt t="80201" x="2063750" y="3028950"/>
          <p14:tracePt t="80209" x="2063750" y="3016250"/>
          <p14:tracePt t="80217" x="2063750" y="2990850"/>
          <p14:tracePt t="80229" x="2063750" y="2959100"/>
          <p14:tracePt t="80245" x="2070100" y="2946400"/>
          <p14:tracePt t="80262" x="2076450" y="2927350"/>
          <p14:tracePt t="80279" x="2082800" y="2914650"/>
          <p14:tracePt t="80529" x="2082800" y="2927350"/>
          <p14:tracePt t="80537" x="2082800" y="2940050"/>
          <p14:tracePt t="80545" x="2076450" y="2959100"/>
          <p14:tracePt t="80555" x="2076450" y="2971800"/>
          <p14:tracePt t="80562" x="2076450" y="2984500"/>
          <p14:tracePt t="80579" x="2070100" y="2990850"/>
          <p14:tracePt t="80929" x="2063750" y="2997200"/>
          <p14:tracePt t="80946" x="2063750" y="3003550"/>
          <p14:tracePt t="83377" x="2057400" y="3009900"/>
          <p14:tracePt t="83393" x="2051050" y="3009900"/>
          <p14:tracePt t="83417" x="2044700" y="3016250"/>
          <p14:tracePt t="83449" x="2038350" y="3016250"/>
          <p14:tracePt t="83497" x="2032000" y="3022600"/>
          <p14:tracePt t="84883" x="0" y="0"/>
        </p14:tracePtLst>
        <p14:tracePtLst>
          <p14:tracePt t="102400" x="1143000" y="3016250"/>
          <p14:tracePt t="102425" x="1149350" y="3016250"/>
          <p14:tracePt t="102428" x="1155700" y="3016250"/>
          <p14:tracePt t="102457" x="1162050" y="3016250"/>
          <p14:tracePt t="102497" x="1168400" y="3016250"/>
          <p14:tracePt t="102513" x="1174750" y="3016250"/>
          <p14:tracePt t="102537" x="1181100" y="3016250"/>
          <p14:tracePt t="102555" x="1187450" y="3016250"/>
          <p14:tracePt t="102555" x="1200150" y="3016250"/>
          <p14:tracePt t="102571" x="1225550" y="3009900"/>
          <p14:tracePt t="102572" x="1257300" y="3009900"/>
          <p14:tracePt t="102578" x="1346200" y="2997200"/>
          <p14:tracePt t="102595" x="1460500" y="2984500"/>
          <p14:tracePt t="102612" x="1631950" y="2978150"/>
          <p14:tracePt t="102628" x="1720850" y="2978150"/>
          <p14:tracePt t="102645" x="2063750" y="2978150"/>
          <p14:tracePt t="102662" x="2616200" y="2965450"/>
          <p14:tracePt t="102678" x="3149600" y="2959100"/>
          <p14:tracePt t="102695" x="3556000" y="2959100"/>
          <p14:tracePt t="102712" x="4000500" y="2959100"/>
          <p14:tracePt t="102729" x="4248150" y="2959100"/>
          <p14:tracePt t="102745" x="4438650" y="2959100"/>
          <p14:tracePt t="102762" x="4622800" y="2946400"/>
          <p14:tracePt t="102778" x="4762500" y="2940050"/>
          <p14:tracePt t="102795" x="4895850" y="2940050"/>
          <p14:tracePt t="102812" x="5035550" y="2940050"/>
          <p14:tracePt t="102829" x="5149850" y="2940050"/>
          <p14:tracePt t="102845" x="5276850" y="2940050"/>
          <p14:tracePt t="102862" x="5410200" y="2946400"/>
          <p14:tracePt t="102878" x="5530850" y="2959100"/>
          <p14:tracePt t="102895" x="5702300" y="2959100"/>
          <p14:tracePt t="102912" x="6184900" y="2965450"/>
          <p14:tracePt t="102929" x="6610350" y="3028950"/>
          <p14:tracePt t="102945" x="7099300" y="3136900"/>
          <p14:tracePt t="102962" x="7327900" y="3206750"/>
          <p14:tracePt t="102979" x="7429500" y="3257550"/>
          <p14:tracePt t="102995" x="7537450" y="3302000"/>
          <p14:tracePt t="103012" x="7658100" y="3346450"/>
          <p14:tracePt t="103029" x="7785100" y="3384550"/>
          <p14:tracePt t="103045" x="7905750" y="3422650"/>
          <p14:tracePt t="103062" x="8051800" y="3473450"/>
          <p14:tracePt t="103078" x="8210550" y="3511550"/>
          <p14:tracePt t="103095" x="8350250" y="3549650"/>
          <p14:tracePt t="103112" x="8502650" y="3600450"/>
          <p14:tracePt t="103130" x="8591550" y="3625850"/>
          <p14:tracePt t="103145" x="8648700" y="3638550"/>
          <p14:tracePt t="103162" x="8686800" y="3651250"/>
          <p14:tracePt t="103178" x="8699500" y="3651250"/>
          <p14:tracePt t="103329" x="8667750" y="3651250"/>
          <p14:tracePt t="103337" x="8629650" y="3638550"/>
          <p14:tracePt t="103345" x="8572500" y="3613150"/>
          <p14:tracePt t="103345" x="8509000" y="3600450"/>
          <p14:tracePt t="103362" x="8458200" y="3581400"/>
          <p14:tracePt t="103363" x="8343900" y="3562350"/>
          <p14:tracePt t="103379" x="8235950" y="3543300"/>
          <p14:tracePt t="103395" x="8172450" y="3536950"/>
          <p14:tracePt t="103412" x="8140700" y="3530600"/>
          <p14:tracePt t="103680" x="8121650" y="3511550"/>
          <p14:tracePt t="103689" x="8108950" y="3498850"/>
          <p14:tracePt t="103697" x="8102600" y="3492500"/>
          <p14:tracePt t="103698" x="8089900" y="3479800"/>
          <p14:tracePt t="103712" x="8039100" y="3435350"/>
          <p14:tracePt t="103729" x="7988300" y="3409950"/>
          <p14:tracePt t="103745" x="7950200" y="3397250"/>
          <p14:tracePt t="103762" x="7924800" y="3397250"/>
          <p14:tracePt t="103778" x="7899400" y="3390900"/>
          <p14:tracePt t="103795" x="7880350" y="3390900"/>
          <p14:tracePt t="103812" x="7861300" y="3390900"/>
          <p14:tracePt t="103828" x="7854950" y="3390900"/>
          <p14:tracePt t="103845" x="7835900" y="3390900"/>
          <p14:tracePt t="103862" x="7816850" y="3390900"/>
          <p14:tracePt t="103878" x="7804150" y="3390900"/>
          <p14:tracePt t="103895" x="7778750" y="3390900"/>
          <p14:tracePt t="103912" x="7753350" y="3397250"/>
          <p14:tracePt t="103929" x="7727950" y="3397250"/>
          <p14:tracePt t="103945" x="7721600" y="3397250"/>
          <p14:tracePt t="103962" x="7721600" y="3403600"/>
          <p14:tracePt t="104097" x="7721600" y="3409950"/>
          <p14:tracePt t="104105" x="7727950" y="3409950"/>
          <p14:tracePt t="104111" x="7747000" y="3409950"/>
          <p14:tracePt t="104129" x="7759700" y="3416300"/>
          <p14:tracePt t="104129" x="7778750" y="3422650"/>
          <p14:tracePt t="104145" x="7797800" y="3422650"/>
          <p14:tracePt t="104162" x="7810500" y="3422650"/>
          <p14:tracePt t="104179" x="7823200" y="3422650"/>
          <p14:tracePt t="104195" x="7829550" y="3429000"/>
          <p14:tracePt t="104240" x="7835900" y="3429000"/>
          <p14:tracePt t="104296" x="7842250" y="3429000"/>
          <p14:tracePt t="104304" x="7848600" y="3429000"/>
          <p14:tracePt t="104320" x="7854950" y="3429000"/>
          <p14:tracePt t="104336" x="7861300" y="3429000"/>
          <p14:tracePt t="104345" x="7867650" y="3429000"/>
          <p14:tracePt t="104346" x="7886700" y="3429000"/>
          <p14:tracePt t="104362" x="7899400" y="3429000"/>
          <p14:tracePt t="104379" x="7918450" y="3429000"/>
          <p14:tracePt t="104395" x="7931150" y="3429000"/>
          <p14:tracePt t="104412" x="7950200" y="3429000"/>
          <p14:tracePt t="104428" x="7969250" y="3429000"/>
          <p14:tracePt t="104446" x="7975600" y="3429000"/>
          <p14:tracePt t="104462" x="7994650" y="3429000"/>
          <p14:tracePt t="104479" x="8001000" y="3429000"/>
          <p14:tracePt t="104495" x="8007350" y="3429000"/>
          <p14:tracePt t="104513" x="8013700" y="3429000"/>
          <p14:tracePt t="106537" x="7962900" y="3429000"/>
          <p14:tracePt t="106545" x="7797800" y="3429000"/>
          <p14:tracePt t="106562" x="7708900" y="3429000"/>
          <p14:tracePt t="106563" x="7505700" y="3429000"/>
          <p14:tracePt t="106578" x="7162800" y="3460750"/>
          <p14:tracePt t="106595" x="6858000" y="3498850"/>
          <p14:tracePt t="106611" x="6540500" y="3549650"/>
          <p14:tracePt t="106628" x="6134100" y="3600450"/>
          <p14:tracePt t="106645" x="5695950" y="3632200"/>
          <p14:tracePt t="106663" x="5251450" y="3657600"/>
          <p14:tracePt t="106678" x="4826000" y="3657600"/>
          <p14:tracePt t="106695" x="4483100" y="3714750"/>
          <p14:tracePt t="106712" x="4184650" y="3752850"/>
          <p14:tracePt t="106729" x="4032250" y="3790950"/>
          <p14:tracePt t="106745" x="3924300" y="3816350"/>
          <p14:tracePt t="106762" x="3873500" y="3822700"/>
          <p14:tracePt t="106778" x="3841750" y="3829050"/>
          <p14:tracePt t="106795" x="3822700" y="3835400"/>
          <p14:tracePt t="106812" x="3810000" y="3835400"/>
          <p14:tracePt t="106829" x="3790950" y="3835400"/>
          <p14:tracePt t="106845" x="3765550" y="3835400"/>
          <p14:tracePt t="106862" x="3727450" y="3835400"/>
          <p14:tracePt t="106878" x="3676650" y="3835400"/>
          <p14:tracePt t="106895" x="3606800" y="3835400"/>
          <p14:tracePt t="106911" x="3505200" y="3803650"/>
          <p14:tracePt t="106929" x="3448050" y="3784600"/>
          <p14:tracePt t="106945" x="3397250" y="3771900"/>
          <p14:tracePt t="106962" x="3371850" y="3759200"/>
          <p14:tracePt t="106978" x="3352800" y="3740150"/>
          <p14:tracePt t="106995" x="3346450" y="3740150"/>
          <p14:tracePt t="107012" x="3340100" y="3733800"/>
          <p14:tracePt t="107028" x="3340100" y="3721100"/>
          <p14:tracePt t="107045" x="3340100" y="3714750"/>
          <p14:tracePt t="107062" x="3340100" y="3695700"/>
          <p14:tracePt t="107078" x="3340100" y="3683000"/>
          <p14:tracePt t="107095" x="3340100" y="3670300"/>
          <p14:tracePt t="107112" x="3359150" y="3644900"/>
          <p14:tracePt t="107129" x="3371850" y="3638550"/>
          <p14:tracePt t="107145" x="3397250" y="3625850"/>
          <p14:tracePt t="107162" x="3422650" y="3619500"/>
          <p14:tracePt t="107178" x="3441700" y="3613150"/>
          <p14:tracePt t="107195" x="3467100" y="3606800"/>
          <p14:tracePt t="107212" x="3473450" y="3606800"/>
          <p14:tracePt t="107264" x="3479800" y="3606800"/>
          <p14:tracePt t="107328" x="3486150" y="3606800"/>
          <p14:tracePt t="107360" x="3492500" y="3606800"/>
          <p14:tracePt t="107384" x="3498850" y="3600450"/>
          <p14:tracePt t="107400" x="3505200" y="3600450"/>
          <p14:tracePt t="107420" x="3511550" y="3600450"/>
          <p14:tracePt t="107433" x="3517900" y="3600450"/>
          <p14:tracePt t="107456" x="3524250" y="3600450"/>
          <p14:tracePt t="107464" x="3530600" y="3600450"/>
          <p14:tracePt t="107472" x="3536950" y="3600450"/>
          <p14:tracePt t="107478" x="3549650" y="3594100"/>
          <p14:tracePt t="107494" x="3562350" y="3594100"/>
          <p14:tracePt t="107511" x="3594100" y="3587750"/>
          <p14:tracePt t="107528" x="3644900" y="3581400"/>
          <p14:tracePt t="107545" x="3695700" y="3575050"/>
          <p14:tracePt t="107562" x="3721100" y="3575050"/>
          <p14:tracePt t="107579" x="3752850" y="3575050"/>
          <p14:tracePt t="107595" x="3822700" y="3575050"/>
          <p14:tracePt t="107612" x="3917950" y="3575050"/>
          <p14:tracePt t="107628" x="4032250" y="3575050"/>
          <p14:tracePt t="107645" x="4146550" y="3575050"/>
          <p14:tracePt t="107662" x="4248150" y="3562350"/>
          <p14:tracePt t="107679" x="4368800" y="3543300"/>
          <p14:tracePt t="107695" x="4483100" y="3524250"/>
          <p14:tracePt t="107713" x="4559300" y="3511550"/>
          <p14:tracePt t="107729" x="4635500" y="3511550"/>
          <p14:tracePt t="107745" x="4692650" y="3511550"/>
          <p14:tracePt t="107761" x="4756150" y="3505200"/>
          <p14:tracePt t="107778" x="4832350" y="3492500"/>
          <p14:tracePt t="107795" x="4895850" y="3492500"/>
          <p14:tracePt t="107812" x="4953000" y="3492500"/>
          <p14:tracePt t="107828" x="5003800" y="3492500"/>
          <p14:tracePt t="107845" x="5054600" y="3492500"/>
          <p14:tracePt t="107862" x="5067300" y="3492500"/>
          <p14:tracePt t="107878" x="5086350" y="3492500"/>
          <p14:tracePt t="107895" x="5124450" y="3492500"/>
          <p14:tracePt t="107895" x="5149850" y="3492500"/>
          <p14:tracePt t="107913" x="5187950" y="3486150"/>
          <p14:tracePt t="107929" x="5226050" y="3486150"/>
          <p14:tracePt t="107945" x="5257800" y="3486150"/>
          <p14:tracePt t="107962" x="5276850" y="3479800"/>
          <p14:tracePt t="107979" x="5308600" y="3479800"/>
          <p14:tracePt t="107995" x="5327650" y="3479800"/>
          <p14:tracePt t="108012" x="5359400" y="3479800"/>
          <p14:tracePt t="108028" x="5410200" y="3479800"/>
          <p14:tracePt t="108045" x="5454650" y="3479800"/>
          <p14:tracePt t="108062" x="5505450" y="3479800"/>
          <p14:tracePt t="108079" x="5619750" y="3479800"/>
          <p14:tracePt t="108097" x="5721350" y="3479800"/>
          <p14:tracePt t="108112" x="5848350" y="3479800"/>
          <p14:tracePt t="108129" x="5981700" y="3479800"/>
          <p14:tracePt t="108145" x="6115050" y="3479800"/>
          <p14:tracePt t="108162" x="6261100" y="3479800"/>
          <p14:tracePt t="108179" x="6413500" y="3479800"/>
          <p14:tracePt t="108195" x="6572250" y="3479800"/>
          <p14:tracePt t="108212" x="6699250" y="3479800"/>
          <p14:tracePt t="108228" x="6813550" y="3479800"/>
          <p14:tracePt t="108245" x="6927850" y="3479800"/>
          <p14:tracePt t="108261" x="7042150" y="3486150"/>
          <p14:tracePt t="108278" x="7162800" y="3486150"/>
          <p14:tracePt t="108295" x="7258050" y="3486150"/>
          <p14:tracePt t="108295" x="7302500" y="3486150"/>
          <p14:tracePt t="108328" x="7372350" y="3486150"/>
          <p14:tracePt t="108329" x="7435850" y="3486150"/>
          <p14:tracePt t="108345" x="7480300" y="3486150"/>
          <p14:tracePt t="108362" x="7524750" y="3486150"/>
          <p14:tracePt t="108378" x="7562850" y="3486150"/>
          <p14:tracePt t="108395" x="7594600" y="3486150"/>
          <p14:tracePt t="108412" x="7639050" y="3486150"/>
          <p14:tracePt t="108428" x="7677150" y="3486150"/>
          <p14:tracePt t="108445" x="7721600" y="3486150"/>
          <p14:tracePt t="108461" x="7753350" y="3486150"/>
          <p14:tracePt t="108478" x="7785100" y="3486150"/>
          <p14:tracePt t="108495" x="7842250" y="3486150"/>
          <p14:tracePt t="108513" x="7867650" y="3486150"/>
          <p14:tracePt t="108528" x="7886700" y="3486150"/>
          <p14:tracePt t="108568" x="7899400" y="3486150"/>
          <p14:tracePt t="108656" x="7905750" y="3479800"/>
          <p14:tracePt t="108664" x="7912100" y="3479800"/>
          <p14:tracePt t="108671" x="7918450" y="3479800"/>
          <p14:tracePt t="108678" x="7918450" y="3473450"/>
          <p14:tracePt t="108695" x="7937500" y="3473450"/>
          <p14:tracePt t="108713" x="7937500" y="3467100"/>
          <p14:tracePt t="108792" x="7950200" y="3467100"/>
          <p14:tracePt t="108832" x="7950200" y="3454400"/>
          <p14:tracePt t="108840" x="7950200" y="3448050"/>
          <p14:tracePt t="108848" x="7956550" y="3441700"/>
          <p14:tracePt t="108856" x="7962900" y="3429000"/>
          <p14:tracePt t="108863" x="7962900" y="3422650"/>
          <p14:tracePt t="108878" x="7969250" y="3409950"/>
          <p14:tracePt t="108895" x="7969250" y="3403600"/>
          <p14:tracePt t="108911" x="7969250" y="3397250"/>
          <p14:tracePt t="108929" x="7969250" y="3390900"/>
          <p14:tracePt t="108985" x="7969250" y="3384550"/>
          <p14:tracePt t="108992" x="7969250" y="3378200"/>
          <p14:tracePt t="109264" x="7962900" y="3378200"/>
          <p14:tracePt t="109296" x="7956550" y="3378200"/>
          <p14:tracePt t="109336" x="7950200" y="3378200"/>
          <p14:tracePt t="109354" x="7943850" y="3384550"/>
          <p14:tracePt t="109376" x="7937500" y="3384550"/>
          <p14:tracePt t="109384" x="7931150" y="3390900"/>
          <p14:tracePt t="109395" x="7924800" y="3390900"/>
          <p14:tracePt t="109395" x="7918450" y="3403600"/>
          <p14:tracePt t="109412" x="7918450" y="3409950"/>
          <p14:tracePt t="109428" x="7905750" y="3416300"/>
          <p14:tracePt t="109445" x="7905750" y="3422650"/>
          <p14:tracePt t="109462" x="7899400" y="3429000"/>
          <p14:tracePt t="109496" x="7893050" y="3441700"/>
          <p14:tracePt t="109512" x="7886700" y="3448050"/>
          <p14:tracePt t="109513" x="7886700" y="3460750"/>
          <p14:tracePt t="109528" x="7880350" y="3460750"/>
          <p14:tracePt t="109545" x="7880350" y="3467100"/>
          <p14:tracePt t="109904" x="7886700" y="3454400"/>
          <p14:tracePt t="109912" x="7899400" y="3429000"/>
          <p14:tracePt t="109928" x="7905750" y="3422650"/>
          <p14:tracePt t="109929" x="7912100" y="3397250"/>
          <p14:tracePt t="109945" x="7924800" y="3378200"/>
          <p14:tracePt t="110008" x="7924800" y="3365500"/>
          <p14:tracePt t="110344" x="7924800" y="3371850"/>
          <p14:tracePt t="110360" x="7924800" y="3378200"/>
          <p14:tracePt t="110376" x="7918450" y="3378200"/>
          <p14:tracePt t="110392" x="7918450" y="3384550"/>
          <p14:tracePt t="110400" x="7918450" y="3390900"/>
          <p14:tracePt t="110408" x="7912100" y="3390900"/>
          <p14:tracePt t="110440" x="7912100" y="3397250"/>
          <p14:tracePt t="110640" x="7905750" y="3403600"/>
          <p14:tracePt t="110656" x="7905750" y="3409950"/>
          <p14:tracePt t="110664" x="7905750" y="3416300"/>
          <p14:tracePt t="110680" x="7899400" y="3422650"/>
          <p14:tracePt t="110696" x="7893050" y="3429000"/>
          <p14:tracePt t="110704" x="7893050" y="3435350"/>
          <p14:tracePt t="112633" x="7893050" y="3441700"/>
          <p14:tracePt t="112657" x="7874000" y="3441700"/>
          <p14:tracePt t="112665" x="7861300" y="3441700"/>
          <p14:tracePt t="112673" x="7854950" y="3441700"/>
          <p14:tracePt t="112681" x="7848600" y="3441700"/>
          <p14:tracePt t="112688" x="7842250" y="3441700"/>
          <p14:tracePt t="112695" x="7829550" y="3435350"/>
          <p14:tracePt t="112712" x="7816850" y="3435350"/>
          <p14:tracePt t="112731" x="7810500" y="3435350"/>
          <p14:tracePt t="112746" x="7797800" y="3435350"/>
          <p14:tracePt t="112763" x="7791450" y="3435350"/>
          <p14:tracePt t="112809" x="7785100" y="3435350"/>
          <p14:tracePt t="112865" x="7778750" y="3435350"/>
          <p14:tracePt t="112897" x="7766050" y="3435350"/>
          <p14:tracePt t="112921" x="7759700" y="3435350"/>
          <p14:tracePt t="113137" x="7747000" y="3435350"/>
          <p14:tracePt t="113155" x="7740650" y="3435350"/>
          <p14:tracePt t="113177" x="7734300" y="3435350"/>
          <p14:tracePt t="113321" x="7727950" y="3435350"/>
          <p14:tracePt t="113817" x="7715250" y="3435350"/>
          <p14:tracePt t="113825" x="7696200" y="3435350"/>
          <p14:tracePt t="113833" x="7677150" y="3435350"/>
          <p14:tracePt t="113841" x="7651750" y="3422650"/>
          <p14:tracePt t="113846" x="7594600" y="3390900"/>
          <p14:tracePt t="113862" x="7550150" y="3378200"/>
          <p14:tracePt t="113880" x="7518400" y="3378200"/>
          <p14:tracePt t="113896" x="7442200" y="3390900"/>
          <p14:tracePt t="113914" x="7435850" y="3390900"/>
          <p14:tracePt t="114169" x="7442200" y="3390900"/>
          <p14:tracePt t="114185" x="7448550" y="3390900"/>
          <p14:tracePt t="114193" x="7454900" y="3390900"/>
          <p14:tracePt t="114201" x="7467600" y="3390900"/>
          <p14:tracePt t="114213" x="7486650" y="3390900"/>
          <p14:tracePt t="114229" x="7512050" y="3384550"/>
          <p14:tracePt t="114246" x="7531100" y="3378200"/>
          <p14:tracePt t="114262" x="7543800" y="3378200"/>
          <p14:tracePt t="114279" x="7550150" y="3378200"/>
          <p14:tracePt t="114295" x="7556500" y="3378200"/>
          <p14:tracePt t="114295" x="7569200" y="3378200"/>
          <p14:tracePt t="114314" x="7581900" y="3378200"/>
          <p14:tracePt t="114329" x="7600950" y="3378200"/>
          <p14:tracePt t="114346" x="7632700" y="3378200"/>
          <p14:tracePt t="114363" x="7677150" y="3378200"/>
          <p14:tracePt t="114379" x="7702550" y="3378200"/>
          <p14:tracePt t="114396" x="7727950" y="3378200"/>
          <p14:tracePt t="114412" x="7759700" y="3378200"/>
          <p14:tracePt t="114429" x="7785100" y="3378200"/>
          <p14:tracePt t="114446" x="7804150" y="3378200"/>
          <p14:tracePt t="114462" x="7810500" y="3378200"/>
          <p14:tracePt t="114529" x="7823200" y="3378200"/>
          <p14:tracePt t="114537" x="7829550" y="3378200"/>
          <p14:tracePt t="114545" x="7848600" y="3378200"/>
          <p14:tracePt t="114546" x="7886700" y="3390900"/>
          <p14:tracePt t="114562" x="7924800" y="3409950"/>
          <p14:tracePt t="114579" x="7956550" y="3416300"/>
          <p14:tracePt t="114596" x="7981950" y="3422650"/>
          <p14:tracePt t="114612" x="7988300" y="3429000"/>
          <p14:tracePt t="120321" x="7969250" y="3429000"/>
          <p14:tracePt t="120338" x="7956550" y="3435350"/>
          <p14:tracePt t="120345" x="7943850" y="3435350"/>
          <p14:tracePt t="120355" x="7937500" y="3435350"/>
          <p14:tracePt t="120362" x="7931150" y="3435350"/>
          <p14:tracePt t="120379" x="7924800" y="3435350"/>
          <p14:tracePt t="120396" x="7918450" y="3441700"/>
          <p14:tracePt t="120496" x="7912100" y="3441700"/>
          <p14:tracePt t="121272" x="7905750" y="3441700"/>
          <p14:tracePt t="121280" x="7899400" y="3441700"/>
          <p14:tracePt t="121288" x="7893050" y="3441700"/>
          <p14:tracePt t="121293" x="7893050" y="3435350"/>
          <p14:tracePt t="121329" x="7886700" y="3435350"/>
          <p14:tracePt t="121952" x="7886700" y="3429000"/>
          <p14:tracePt t="122192" x="7893050" y="3429000"/>
          <p14:tracePt t="126288" x="7905750" y="3429000"/>
          <p14:tracePt t="126296" x="7905750" y="3422650"/>
          <p14:tracePt t="126305" x="7905750" y="3416300"/>
          <p14:tracePt t="126312" x="7899400" y="3403600"/>
          <p14:tracePt t="126328" x="7893050" y="3397250"/>
          <p14:tracePt t="126329" x="7880350" y="3390900"/>
          <p14:tracePt t="126345" x="7867650" y="3378200"/>
          <p14:tracePt t="126362" x="7861300" y="3371850"/>
          <p14:tracePt t="126378" x="7835900" y="3352800"/>
          <p14:tracePt t="126396" x="7829550" y="3346450"/>
          <p14:tracePt t="126412" x="7810500" y="3333750"/>
          <p14:tracePt t="126429" x="7797800" y="3321050"/>
          <p14:tracePt t="126446" x="7778750" y="3308350"/>
          <p14:tracePt t="126462" x="7766050" y="3295650"/>
          <p14:tracePt t="126479" x="7759700" y="3289300"/>
          <p14:tracePt t="126495" x="7759700" y="3282950"/>
          <p14:tracePt t="126512" x="7753350" y="3282950"/>
          <p14:tracePt t="126783" x="7747000" y="3282950"/>
          <p14:tracePt t="126840" x="7740650" y="3282950"/>
          <p14:tracePt t="126856" x="7734300" y="3282950"/>
          <p14:tracePt t="126872" x="7734300" y="3289300"/>
          <p14:tracePt t="126880" x="7734300" y="3302000"/>
          <p14:tracePt t="126896" x="7734300" y="3308350"/>
          <p14:tracePt t="126897" x="7734300" y="3321050"/>
          <p14:tracePt t="126912" x="7734300" y="3333750"/>
          <p14:tracePt t="126929" x="7734300" y="3346450"/>
          <p14:tracePt t="126945" x="7734300" y="3352800"/>
          <p14:tracePt t="126962" x="7734300" y="3365500"/>
          <p14:tracePt t="127024" x="7740650" y="3371850"/>
          <p14:tracePt t="127032" x="7740650" y="3378200"/>
          <p14:tracePt t="127040" x="7747000" y="3378200"/>
          <p14:tracePt t="127046" x="7753350" y="3384550"/>
          <p14:tracePt t="127061" x="7766050" y="3390900"/>
          <p14:tracePt t="127078" x="7785100" y="3390900"/>
          <p14:tracePt t="127095" x="7797800" y="3397250"/>
          <p14:tracePt t="127113" x="7816850" y="3397250"/>
          <p14:tracePt t="127128" x="7823200" y="3403600"/>
          <p14:tracePt t="127145" x="7835900" y="3409950"/>
          <p14:tracePt t="127162" x="7842250" y="3409950"/>
          <p14:tracePt t="127177" x="7854950" y="3409950"/>
          <p14:tracePt t="127216" x="7861300" y="3409950"/>
          <p14:tracePt t="127230" x="7867650" y="3409950"/>
          <p14:tracePt t="127240" x="7874000" y="3409950"/>
          <p14:tracePt t="127245" x="7880350" y="3409950"/>
          <p14:tracePt t="127261" x="7893050" y="3409950"/>
          <p14:tracePt t="127312" x="7899400" y="3409950"/>
          <p14:tracePt t="129753" x="7899400" y="3416300"/>
          <p14:tracePt t="132780"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Further Reading and Assignments</a:t>
            </a:r>
            <a:endParaRPr lang="en-US" dirty="0"/>
          </a:p>
        </p:txBody>
      </p:sp>
      <p:sp>
        <p:nvSpPr>
          <p:cNvPr id="3" name="Content Placeholder 2"/>
          <p:cNvSpPr>
            <a:spLocks noGrp="1"/>
          </p:cNvSpPr>
          <p:nvPr>
            <p:ph sz="quarter" idx="1"/>
          </p:nvPr>
        </p:nvSpPr>
        <p:spPr/>
        <p:txBody>
          <a:bodyPr/>
          <a:lstStyle/>
          <a:p>
            <a:r>
              <a:rPr lang="en-US" dirty="0" smtClean="0"/>
              <a:t>Chapter 7 of Recommended Reference</a:t>
            </a:r>
          </a:p>
          <a:p>
            <a:r>
              <a:rPr lang="en-US" dirty="0" smtClean="0"/>
              <a:t>Solved MCQ exams on web site (Part of Medical Equipment courses)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6597628"/>
      </p:ext>
    </p:extLst>
  </p:cSld>
  <p:clrMapOvr>
    <a:masterClrMapping/>
  </p:clrMapOvr>
  <mc:AlternateContent xmlns:mc="http://schemas.openxmlformats.org/markup-compatibility/2006">
    <mc:Choice xmlns:p14="http://schemas.microsoft.com/office/powerpoint/2010/main" Requires="p14">
      <p:transition spd="slow" p14:dur="2000" advTm="43799"/>
    </mc:Choice>
    <mc:Fallback>
      <p:transition spd="slow" advTm="4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720" x="2266950" y="2006600"/>
          <p14:tracePt t="19926" x="2260600" y="2006600"/>
          <p14:tracePt t="19934" x="2254250" y="2006600"/>
          <p14:tracePt t="19941" x="2222500" y="2006600"/>
          <p14:tracePt t="19957" x="2209800" y="2006600"/>
          <p14:tracePt t="19997" x="2197100" y="2006600"/>
          <p14:tracePt t="20005" x="2178050" y="2006600"/>
          <p14:tracePt t="20069" x="2171700" y="2006600"/>
          <p14:tracePt t="20085" x="2159000" y="2006600"/>
          <p14:tracePt t="20096" x="2152650" y="2006600"/>
          <p14:tracePt t="20109" x="2139950" y="2006600"/>
          <p14:tracePt t="20125" x="2133600" y="2006600"/>
          <p14:tracePt t="20136" x="2127250" y="2006600"/>
          <p14:tracePt t="20153" x="2120900" y="2012950"/>
          <p14:tracePt t="20245" x="2127250" y="2012950"/>
          <p14:tracePt t="20253" x="2146300" y="2012950"/>
          <p14:tracePt t="20270" x="2159000" y="2019300"/>
          <p14:tracePt t="20271" x="2190750" y="2025650"/>
          <p14:tracePt t="20286" x="2209800" y="2025650"/>
          <p14:tracePt t="20303" x="2222500" y="2025650"/>
          <p14:tracePt t="20320" x="2228850" y="2025650"/>
          <p14:tracePt t="20357" x="2235200" y="2025650"/>
          <p14:tracePt t="20358" x="2235200" y="2032000"/>
          <p14:tracePt t="20396" x="2241550" y="2032000"/>
          <p14:tracePt t="20477" x="2228850" y="2032000"/>
          <p14:tracePt t="20485" x="2197100" y="2032000"/>
          <p14:tracePt t="20503" x="2184400" y="2032000"/>
          <p14:tracePt t="20504" x="2152650" y="2032000"/>
          <p14:tracePt t="20520" x="2127250" y="2032000"/>
          <p14:tracePt t="20536" x="2120900" y="2032000"/>
          <p14:tracePt t="20677" x="2133600" y="2032000"/>
          <p14:tracePt t="20685" x="2190750" y="2032000"/>
          <p14:tracePt t="20703" x="2222500" y="2032000"/>
          <p14:tracePt t="20704" x="2305050" y="2032000"/>
          <p14:tracePt t="20869" x="2298700" y="2032000"/>
          <p14:tracePt t="20877" x="2279650" y="2032000"/>
          <p14:tracePt t="20885" x="2235200" y="2032000"/>
          <p14:tracePt t="20903" x="2216150" y="2032000"/>
          <p14:tracePt t="20904" x="2197100" y="2032000"/>
          <p14:tracePt t="21045" x="2209800" y="2032000"/>
          <p14:tracePt t="21069" x="2216150" y="2032000"/>
          <p14:tracePt t="21077" x="2222500" y="2032000"/>
          <p14:tracePt t="21077" x="2228850" y="2032000"/>
          <p14:tracePt t="21221" x="2222500" y="2032000"/>
          <p14:tracePt t="21230" x="2203450" y="2032000"/>
          <p14:tracePt t="21237" x="2146300" y="2032000"/>
          <p14:tracePt t="21253" x="2127250" y="2032000"/>
          <p14:tracePt t="21254" x="2089150" y="2032000"/>
          <p14:tracePt t="21270" x="2070100" y="2032000"/>
          <p14:tracePt t="21287" x="2063750" y="2032000"/>
          <p14:tracePt t="21348" x="2057400" y="2025650"/>
          <p14:tracePt t="24100"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Reference</a:t>
            </a:r>
            <a:endParaRPr lang="en-US" dirty="0"/>
          </a:p>
        </p:txBody>
      </p:sp>
      <p:sp>
        <p:nvSpPr>
          <p:cNvPr id="3" name="Content Placeholder 2"/>
          <p:cNvSpPr>
            <a:spLocks noGrp="1"/>
          </p:cNvSpPr>
          <p:nvPr>
            <p:ph sz="quarter" idx="1"/>
          </p:nvPr>
        </p:nvSpPr>
        <p:spPr/>
        <p:txBody>
          <a:bodyPr/>
          <a:lstStyle/>
          <a:p>
            <a:r>
              <a:rPr lang="en-US" dirty="0" smtClean="0"/>
              <a:t>ANSI/AAMI HE75: 2009</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775" y="2514600"/>
            <a:ext cx="2838450" cy="366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978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Anthropometry and </a:t>
            </a:r>
            <a:r>
              <a:rPr lang="en-US" dirty="0" smtClean="0"/>
              <a:t>Biomechanics</a:t>
            </a:r>
            <a:endParaRPr lang="en-US" dirty="0"/>
          </a:p>
        </p:txBody>
      </p:sp>
      <p:sp>
        <p:nvSpPr>
          <p:cNvPr id="3" name="Content Placeholder 2"/>
          <p:cNvSpPr>
            <a:spLocks noGrp="1"/>
          </p:cNvSpPr>
          <p:nvPr>
            <p:ph sz="quarter" idx="1"/>
          </p:nvPr>
        </p:nvSpPr>
        <p:spPr>
          <a:xfrm>
            <a:off x="612648" y="1600200"/>
            <a:ext cx="8378952" cy="4876800"/>
          </a:xfrm>
        </p:spPr>
        <p:txBody>
          <a:bodyPr>
            <a:normAutofit fontScale="92500"/>
          </a:bodyPr>
          <a:lstStyle/>
          <a:p>
            <a:r>
              <a:rPr lang="en-US" dirty="0"/>
              <a:t>U</a:t>
            </a:r>
            <a:r>
              <a:rPr lang="en-US" dirty="0" smtClean="0"/>
              <a:t>nderstanding </a:t>
            </a:r>
            <a:r>
              <a:rPr lang="en-US" dirty="0"/>
              <a:t>of human physical capabilities and limitations is fundamental to the design of effective </a:t>
            </a:r>
            <a:r>
              <a:rPr lang="en-US" dirty="0" smtClean="0"/>
              <a:t>medical </a:t>
            </a:r>
            <a:r>
              <a:rPr lang="en-US" dirty="0" smtClean="0"/>
              <a:t>devices</a:t>
            </a:r>
          </a:p>
          <a:p>
            <a:pPr lvl="1"/>
            <a:r>
              <a:rPr lang="en-US" dirty="0"/>
              <a:t>Properly designed medical </a:t>
            </a:r>
            <a:r>
              <a:rPr lang="en-US" dirty="0" smtClean="0"/>
              <a:t>devices will </a:t>
            </a:r>
            <a:r>
              <a:rPr lang="en-US" dirty="0"/>
              <a:t>help to reduce errors, decrease </a:t>
            </a:r>
            <a:r>
              <a:rPr lang="en-US" dirty="0" smtClean="0"/>
              <a:t>injury risk</a:t>
            </a:r>
            <a:r>
              <a:rPr lang="en-US" dirty="0"/>
              <a:t>, increase productivity, and improve user satisfaction</a:t>
            </a:r>
            <a:endParaRPr lang="en-US" dirty="0" smtClean="0"/>
          </a:p>
          <a:p>
            <a:r>
              <a:rPr lang="en-US" b="1" dirty="0" smtClean="0">
                <a:solidFill>
                  <a:srgbClr val="C00000"/>
                </a:solidFill>
              </a:rPr>
              <a:t>Anthropometry: </a:t>
            </a:r>
            <a:r>
              <a:rPr lang="en-US" dirty="0"/>
              <a:t>science of measuring and </a:t>
            </a:r>
            <a:r>
              <a:rPr lang="en-US" dirty="0" smtClean="0"/>
              <a:t>quantifying various </a:t>
            </a:r>
            <a:r>
              <a:rPr lang="en-US" dirty="0"/>
              <a:t>human physical </a:t>
            </a:r>
            <a:r>
              <a:rPr lang="en-US" dirty="0" smtClean="0"/>
              <a:t>traits (size</a:t>
            </a:r>
            <a:r>
              <a:rPr lang="en-US" dirty="0"/>
              <a:t>, weight, proportion, mobility</a:t>
            </a:r>
            <a:r>
              <a:rPr lang="en-US" dirty="0" smtClean="0"/>
              <a:t>, strength, etc.)</a:t>
            </a:r>
            <a:endParaRPr lang="en-US" b="1" dirty="0" smtClean="0">
              <a:solidFill>
                <a:srgbClr val="C00000"/>
              </a:solidFill>
            </a:endParaRPr>
          </a:p>
          <a:p>
            <a:r>
              <a:rPr lang="en-US" b="1" dirty="0" smtClean="0">
                <a:solidFill>
                  <a:srgbClr val="C00000"/>
                </a:solidFill>
              </a:rPr>
              <a:t>Biomechanics:</a:t>
            </a:r>
            <a:r>
              <a:rPr lang="en-US" dirty="0" smtClean="0"/>
              <a:t> use </a:t>
            </a:r>
            <a:r>
              <a:rPr lang="en-US" dirty="0" smtClean="0"/>
              <a:t>of laws </a:t>
            </a:r>
            <a:r>
              <a:rPr lang="en-US" dirty="0"/>
              <a:t>of physics and engineering principles to study various body segments as they move and are acted upon </a:t>
            </a:r>
            <a:r>
              <a:rPr lang="en-US" dirty="0" smtClean="0"/>
              <a:t>by internal </a:t>
            </a:r>
            <a:r>
              <a:rPr lang="en-US" dirty="0"/>
              <a:t>and external </a:t>
            </a:r>
            <a:r>
              <a:rPr lang="en-US" dirty="0" smtClean="0"/>
              <a:t>forces</a:t>
            </a:r>
          </a:p>
          <a:p>
            <a:r>
              <a:rPr lang="en-US" dirty="0"/>
              <a:t>Good anthropometric and biomechanical design principles help designers produce tools, equipment, </a:t>
            </a:r>
            <a:r>
              <a:rPr lang="en-US" dirty="0" smtClean="0"/>
              <a:t>and workstations </a:t>
            </a:r>
            <a:r>
              <a:rPr lang="en-US" dirty="0"/>
              <a:t>that accommodate most of the individuals for whom they are </a:t>
            </a:r>
            <a:r>
              <a:rPr lang="en-US" dirty="0" smtClean="0"/>
              <a:t>intended</a:t>
            </a:r>
          </a:p>
          <a:p>
            <a:pPr lvl="1"/>
            <a:r>
              <a:rPr lang="en-US" dirty="0" smtClean="0"/>
              <a:t>Improve safety and appropriate use but no guarantee to fit all users</a:t>
            </a:r>
            <a:endParaRPr 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0428317"/>
      </p:ext>
    </p:extLst>
  </p:cSld>
  <p:clrMapOvr>
    <a:masterClrMapping/>
  </p:clrMapOvr>
  <mc:AlternateContent xmlns:mc="http://schemas.openxmlformats.org/markup-compatibility/2006">
    <mc:Choice xmlns:p14="http://schemas.microsoft.com/office/powerpoint/2010/main" Requires="p14">
      <p:transition spd="slow" p14:dur="2000" advTm="161887"/>
    </mc:Choice>
    <mc:Fallback>
      <p:transition spd="slow" advTm="16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016" x="3016250" y="2044700"/>
          <p14:tracePt t="2520" x="3028950" y="2044700"/>
          <p14:tracePt t="2528" x="3048000" y="2044700"/>
          <p14:tracePt t="2529" x="3073400" y="2044700"/>
          <p14:tracePt t="2539" x="3098800" y="2044700"/>
          <p14:tracePt t="2547" x="3168650" y="2044700"/>
          <p14:tracePt t="2564" x="3244850" y="2044700"/>
          <p14:tracePt t="2580" x="3321050" y="2044700"/>
          <p14:tracePt t="2597" x="3416300" y="2044700"/>
          <p14:tracePt t="2613" x="3517900" y="2044700"/>
          <p14:tracePt t="2630" x="3625850" y="2044700"/>
          <p14:tracePt t="2646" x="3759200" y="2044700"/>
          <p14:tracePt t="2664" x="3829050" y="2044700"/>
          <p14:tracePt t="2680" x="3886200" y="2044700"/>
          <p14:tracePt t="2697" x="3937000" y="2044700"/>
          <p14:tracePt t="2713" x="3981450" y="2044700"/>
          <p14:tracePt t="2730" x="4032250" y="2044700"/>
          <p14:tracePt t="2747" x="4076700" y="2044700"/>
          <p14:tracePt t="2764" x="4146550" y="2044700"/>
          <p14:tracePt t="2780" x="4235450" y="2044700"/>
          <p14:tracePt t="2797" x="4330700" y="2044700"/>
          <p14:tracePt t="2813" x="4425950" y="2044700"/>
          <p14:tracePt t="2830" x="4578350" y="2044700"/>
          <p14:tracePt t="2848" x="4667250" y="2044700"/>
          <p14:tracePt t="2864" x="4749800" y="2044700"/>
          <p14:tracePt t="2880" x="4832350" y="2044700"/>
          <p14:tracePt t="2897" x="4927600" y="2044700"/>
          <p14:tracePt t="2913" x="5041900" y="2044700"/>
          <p14:tracePt t="2930" x="5137150" y="2044700"/>
          <p14:tracePt t="2946" x="5213350" y="2044700"/>
          <p14:tracePt t="2963" x="5276850" y="2044700"/>
          <p14:tracePt t="2980" x="5327650" y="2044700"/>
          <p14:tracePt t="2997" x="5372100" y="2044700"/>
          <p14:tracePt t="3013" x="5410200" y="2044700"/>
          <p14:tracePt t="3030" x="5448300" y="2044700"/>
          <p14:tracePt t="3046" x="5505450" y="2044700"/>
          <p14:tracePt t="3064" x="5537200" y="2044700"/>
          <p14:tracePt t="3080" x="5575300" y="2044700"/>
          <p14:tracePt t="3097" x="5607050" y="2044700"/>
          <p14:tracePt t="3113" x="5626100" y="2044700"/>
          <p14:tracePt t="3130" x="5651500" y="2044700"/>
          <p14:tracePt t="3147" x="5683250" y="2044700"/>
          <p14:tracePt t="3163" x="5746750" y="2044700"/>
          <p14:tracePt t="3180" x="5816600" y="2044700"/>
          <p14:tracePt t="3197" x="5867400" y="2044700"/>
          <p14:tracePt t="3213" x="5924550" y="2044700"/>
          <p14:tracePt t="3230" x="5962650" y="2044700"/>
          <p14:tracePt t="3246" x="6013450" y="2044700"/>
          <p14:tracePt t="3264" x="6038850" y="2044700"/>
          <p14:tracePt t="3280" x="6051550" y="2044700"/>
          <p14:tracePt t="3297" x="6064250" y="2044700"/>
          <p14:tracePt t="3313" x="6070600" y="2044700"/>
          <p14:tracePt t="3330" x="6083300" y="2044700"/>
          <p14:tracePt t="3346" x="6089650" y="2044700"/>
          <p14:tracePt t="4328" x="6102350" y="2044700"/>
          <p14:tracePt t="4336" x="6153150" y="2032000"/>
          <p14:tracePt t="4339" x="6223000" y="2012950"/>
          <p14:tracePt t="4347" x="6445250" y="1943100"/>
          <p14:tracePt t="4363" x="6616700" y="1930400"/>
          <p14:tracePt t="4381" x="6775450" y="1911350"/>
          <p14:tracePt t="4397" x="6858000" y="1905000"/>
          <p14:tracePt t="4413" x="6908800" y="1905000"/>
          <p14:tracePt t="4430" x="6953250" y="1905000"/>
          <p14:tracePt t="4447" x="6985000" y="1905000"/>
          <p14:tracePt t="4464" x="6997700" y="1905000"/>
          <p14:tracePt t="4481" x="7004050" y="1905000"/>
          <p14:tracePt t="4761" x="7010400" y="1905000"/>
          <p14:tracePt t="4785" x="6997700" y="1905000"/>
          <p14:tracePt t="4793" x="6965950" y="1917700"/>
          <p14:tracePt t="4793" x="6921500" y="1943100"/>
          <p14:tracePt t="4808" x="6864350" y="1962150"/>
          <p14:tracePt t="4817" x="6813550" y="1987550"/>
          <p14:tracePt t="4817" x="6756400" y="2006600"/>
          <p14:tracePt t="4832" x="6629400" y="2044700"/>
          <p14:tracePt t="4847" x="6419850" y="2101850"/>
          <p14:tracePt t="4865" x="6280150" y="2114550"/>
          <p14:tracePt t="4881" x="6134100" y="2133600"/>
          <p14:tracePt t="4897" x="5975350" y="2152650"/>
          <p14:tracePt t="4914" x="5816600" y="2165350"/>
          <p14:tracePt t="4931" x="5645150" y="2171700"/>
          <p14:tracePt t="4948" x="5473700" y="2171700"/>
          <p14:tracePt t="4964" x="5308600" y="2171700"/>
          <p14:tracePt t="4981" x="5149850" y="2171700"/>
          <p14:tracePt t="4998" x="4997450" y="2171700"/>
          <p14:tracePt t="5014" x="4864100" y="2171700"/>
          <p14:tracePt t="5031" x="4711700" y="2178050"/>
          <p14:tracePt t="5048" x="4451350" y="2209800"/>
          <p14:tracePt t="5066" x="4298950" y="2222500"/>
          <p14:tracePt t="5081" x="4146550" y="2241550"/>
          <p14:tracePt t="5098" x="4000500" y="2266950"/>
          <p14:tracePt t="5114" x="3841750" y="2286000"/>
          <p14:tracePt t="5131" x="3676650" y="2305050"/>
          <p14:tracePt t="5148" x="3498850" y="2336800"/>
          <p14:tracePt t="5164" x="3302000" y="2368550"/>
          <p14:tracePt t="5181" x="3155950" y="2393950"/>
          <p14:tracePt t="5198" x="3003550" y="2419350"/>
          <p14:tracePt t="5214" x="2882900" y="2432050"/>
          <p14:tracePt t="5231" x="2794000" y="2444750"/>
          <p14:tracePt t="5247" x="2641600" y="2463800"/>
          <p14:tracePt t="5265" x="2552700" y="2476500"/>
          <p14:tracePt t="5281" x="2457450" y="2489200"/>
          <p14:tracePt t="5298" x="2368550" y="2501900"/>
          <p14:tracePt t="5314" x="2286000" y="2501900"/>
          <p14:tracePt t="5331" x="2241550" y="2501900"/>
          <p14:tracePt t="5347" x="2203450" y="2501900"/>
          <p14:tracePt t="5364" x="2165350" y="2501900"/>
          <p14:tracePt t="5381" x="2139950" y="2501900"/>
          <p14:tracePt t="5398" x="2108200" y="2508250"/>
          <p14:tracePt t="5414" x="2063750" y="2508250"/>
          <p14:tracePt t="5431" x="2025650" y="2508250"/>
          <p14:tracePt t="5447" x="1987550" y="2508250"/>
          <p14:tracePt t="5489" x="1981200" y="2508250"/>
          <p14:tracePt t="5585" x="1993900" y="2508250"/>
          <p14:tracePt t="5585" x="2006600" y="2508250"/>
          <p14:tracePt t="5600" x="2025650" y="2508250"/>
          <p14:tracePt t="5608" x="2044700" y="2508250"/>
          <p14:tracePt t="5616" x="2076450" y="2508250"/>
          <p14:tracePt t="5624" x="2120900" y="2508250"/>
          <p14:tracePt t="5631" x="2235200" y="2508250"/>
          <p14:tracePt t="5647" x="2451100" y="2508250"/>
          <p14:tracePt t="5665" x="2597150" y="2508250"/>
          <p14:tracePt t="5681" x="2724150" y="2508250"/>
          <p14:tracePt t="5698" x="2832100" y="2508250"/>
          <p14:tracePt t="5715" x="2901950" y="2508250"/>
          <p14:tracePt t="5731" x="2940050" y="2508250"/>
          <p14:tracePt t="5747" x="2978150" y="2508250"/>
          <p14:tracePt t="5764" x="3016250" y="2508250"/>
          <p14:tracePt t="5781" x="3060700" y="2508250"/>
          <p14:tracePt t="5798" x="3124200" y="2508250"/>
          <p14:tracePt t="5814" x="3175000" y="2508250"/>
          <p14:tracePt t="5831" x="3238500" y="2508250"/>
          <p14:tracePt t="5847" x="3302000" y="2508250"/>
          <p14:tracePt t="5865" x="3346450" y="2508250"/>
          <p14:tracePt t="5881" x="3390900" y="2508250"/>
          <p14:tracePt t="5898" x="3448050" y="2508250"/>
          <p14:tracePt t="5914" x="3511550" y="2508250"/>
          <p14:tracePt t="5931" x="3556000" y="2508250"/>
          <p14:tracePt t="5947" x="3594100" y="2508250"/>
          <p14:tracePt t="5964" x="3625850" y="2508250"/>
          <p14:tracePt t="5981" x="3657600" y="2508250"/>
          <p14:tracePt t="5998" x="3708400" y="2508250"/>
          <p14:tracePt t="6014" x="3752850" y="2508250"/>
          <p14:tracePt t="6031" x="3803650" y="2508250"/>
          <p14:tracePt t="6047" x="3873500" y="2508250"/>
          <p14:tracePt t="6065" x="3930650" y="2508250"/>
          <p14:tracePt t="6081" x="4000500" y="2508250"/>
          <p14:tracePt t="6097" x="4070350" y="2508250"/>
          <p14:tracePt t="6114" x="4152900" y="2508250"/>
          <p14:tracePt t="6131" x="4229100" y="2508250"/>
          <p14:tracePt t="6148" x="4298950" y="2508250"/>
          <p14:tracePt t="6164" x="4381500" y="2508250"/>
          <p14:tracePt t="6180" x="4457700" y="2508250"/>
          <p14:tracePt t="6197" x="4533900" y="2508250"/>
          <p14:tracePt t="6214" x="4616450" y="2508250"/>
          <p14:tracePt t="6231" x="4686300" y="2508250"/>
          <p14:tracePt t="6248" x="4794250" y="2508250"/>
          <p14:tracePt t="6265" x="4851400" y="2508250"/>
          <p14:tracePt t="6281" x="4908550" y="2508250"/>
          <p14:tracePt t="6297" x="4978400" y="2508250"/>
          <p14:tracePt t="6314" x="5029200" y="2508250"/>
          <p14:tracePt t="6331" x="5080000" y="2508250"/>
          <p14:tracePt t="6347" x="5118100" y="2508250"/>
          <p14:tracePt t="6364" x="5156200" y="2501900"/>
          <p14:tracePt t="6381" x="5187950" y="2501900"/>
          <p14:tracePt t="6398" x="5232400" y="2489200"/>
          <p14:tracePt t="6414" x="5276850" y="2489200"/>
          <p14:tracePt t="6431" x="5327650" y="2482850"/>
          <p14:tracePt t="6447" x="5410200" y="2470150"/>
          <p14:tracePt t="6465" x="5454650" y="2457450"/>
          <p14:tracePt t="6481" x="5505450" y="2451100"/>
          <p14:tracePt t="6497" x="5543550" y="2451100"/>
          <p14:tracePt t="6515" x="5581650" y="2444750"/>
          <p14:tracePt t="6531" x="5632450" y="2432050"/>
          <p14:tracePt t="6548" x="5689600" y="2425700"/>
          <p14:tracePt t="6564" x="5740400" y="2419350"/>
          <p14:tracePt t="6581" x="5791200" y="2413000"/>
          <p14:tracePt t="6597" x="5842000" y="2406650"/>
          <p14:tracePt t="6614" x="5886450" y="2400300"/>
          <p14:tracePt t="6631" x="5930900" y="2393950"/>
          <p14:tracePt t="6647" x="6000750" y="2381250"/>
          <p14:tracePt t="6665" x="6038850" y="2381250"/>
          <p14:tracePt t="6682" x="6089650" y="2381250"/>
          <p14:tracePt t="6698" x="6127750" y="2374900"/>
          <p14:tracePt t="6715" x="6153150" y="2368550"/>
          <p14:tracePt t="6731" x="6178550" y="2362200"/>
          <p14:tracePt t="6748" x="6197600" y="2362200"/>
          <p14:tracePt t="6764" x="6216650" y="2362200"/>
          <p14:tracePt t="6781" x="6242050" y="2362200"/>
          <p14:tracePt t="6797" x="6280150" y="2362200"/>
          <p14:tracePt t="6814" x="6318250" y="2362200"/>
          <p14:tracePt t="6831" x="6362700" y="2362200"/>
          <p14:tracePt t="6848" x="6457950" y="2362200"/>
          <p14:tracePt t="6865" x="6515100" y="2362200"/>
          <p14:tracePt t="6881" x="6565900" y="2362200"/>
          <p14:tracePt t="6897" x="6604000" y="2362200"/>
          <p14:tracePt t="6914" x="6642100" y="2362200"/>
          <p14:tracePt t="6932" x="6667500" y="2362200"/>
          <p14:tracePt t="6948" x="6692900" y="2362200"/>
          <p14:tracePt t="6964" x="6724650" y="2362200"/>
          <p14:tracePt t="6981" x="6750050" y="2362200"/>
          <p14:tracePt t="6997" x="6781800" y="2362200"/>
          <p14:tracePt t="7014" x="6800850" y="2362200"/>
          <p14:tracePt t="7031" x="6826250" y="2362200"/>
          <p14:tracePt t="7047" x="6845300" y="2362200"/>
          <p14:tracePt t="7064" x="6870700" y="2362200"/>
          <p14:tracePt t="7081" x="6877050" y="2362200"/>
          <p14:tracePt t="7097" x="6883400" y="2362200"/>
          <p14:tracePt t="7944" x="6877050" y="2362200"/>
          <p14:tracePt t="7952" x="6864350" y="2362200"/>
          <p14:tracePt t="7960" x="6838950" y="2362200"/>
          <p14:tracePt t="7960" x="6813550" y="2362200"/>
          <p14:tracePt t="7969" x="6775450" y="2362200"/>
          <p14:tracePt t="7981" x="6680200" y="2362200"/>
          <p14:tracePt t="7997" x="6559550" y="2362200"/>
          <p14:tracePt t="8014" x="6388100" y="2362200"/>
          <p14:tracePt t="8031" x="6184900" y="2362200"/>
          <p14:tracePt t="8048" x="5822950" y="2362200"/>
          <p14:tracePt t="8065" x="5581650" y="2362200"/>
          <p14:tracePt t="8081" x="5391150" y="2362200"/>
          <p14:tracePt t="8097" x="5213350" y="2362200"/>
          <p14:tracePt t="8114" x="5054600" y="2362200"/>
          <p14:tracePt t="8131" x="4902200" y="2362200"/>
          <p14:tracePt t="8148" x="4743450" y="2362200"/>
          <p14:tracePt t="8164" x="4584700" y="2362200"/>
          <p14:tracePt t="8181" x="4394200" y="2362200"/>
          <p14:tracePt t="8197" x="4178300" y="2400300"/>
          <p14:tracePt t="8214" x="3873500" y="2444750"/>
          <p14:tracePt t="8230" x="3625850" y="2508250"/>
          <p14:tracePt t="8247" x="3365500" y="2584450"/>
          <p14:tracePt t="8265" x="3251200" y="2616200"/>
          <p14:tracePt t="8281" x="3162300" y="2635250"/>
          <p14:tracePt t="8297" x="3073400" y="2654300"/>
          <p14:tracePt t="8314" x="2971800" y="2667000"/>
          <p14:tracePt t="8331" x="2863850" y="2692400"/>
          <p14:tracePt t="8347" x="2768600" y="2705100"/>
          <p14:tracePt t="8365" x="2679700" y="2717800"/>
          <p14:tracePt t="8381" x="2603500" y="2730500"/>
          <p14:tracePt t="8398" x="2533650" y="2743200"/>
          <p14:tracePt t="8414" x="2457450" y="2749550"/>
          <p14:tracePt t="8431" x="2419350" y="2762250"/>
          <p14:tracePt t="8447" x="2336800" y="2768600"/>
          <p14:tracePt t="8465" x="2305050" y="2774950"/>
          <p14:tracePt t="8482" x="2266950" y="2774950"/>
          <p14:tracePt t="8498" x="2241550" y="2781300"/>
          <p14:tracePt t="8515" x="2209800" y="2781300"/>
          <p14:tracePt t="8532" x="2171700" y="2781300"/>
          <p14:tracePt t="8548" x="2139950" y="2781300"/>
          <p14:tracePt t="8565" x="2101850" y="2781300"/>
          <p14:tracePt t="8582" x="2063750" y="2781300"/>
          <p14:tracePt t="8598" x="2032000" y="2781300"/>
          <p14:tracePt t="8615" x="2000250" y="2781300"/>
          <p14:tracePt t="8632" x="1968500" y="2781300"/>
          <p14:tracePt t="8650" x="1949450" y="2781300"/>
          <p14:tracePt t="8666" x="1924050" y="2781300"/>
          <p14:tracePt t="8682" x="1911350" y="2781300"/>
          <p14:tracePt t="8698" x="1892300" y="2781300"/>
          <p14:tracePt t="8715" x="1873250" y="2781300"/>
          <p14:tracePt t="8732" x="1860550" y="2781300"/>
          <p14:tracePt t="8748" x="1841500" y="2781300"/>
          <p14:tracePt t="8765" x="1816100" y="2781300"/>
          <p14:tracePt t="8782" x="1790700" y="2781300"/>
          <p14:tracePt t="8799" x="1758950" y="2781300"/>
          <p14:tracePt t="8815" x="1739900" y="2781300"/>
          <p14:tracePt t="8832" x="1733550" y="2781300"/>
          <p14:tracePt t="8848" x="1701800" y="2781300"/>
          <p14:tracePt t="8866" x="1682750" y="2781300"/>
          <p14:tracePt t="8882" x="1670050" y="2781300"/>
          <p14:tracePt t="8899" x="1651000" y="2774950"/>
          <p14:tracePt t="8915" x="1638300" y="2768600"/>
          <p14:tracePt t="8932" x="1631950" y="2768600"/>
          <p14:tracePt t="8948" x="1619250" y="2768600"/>
          <p14:tracePt t="8966" x="1612900" y="2768600"/>
          <p14:tracePt t="8982" x="1606550" y="2768600"/>
          <p14:tracePt t="9017" x="1600200" y="2768600"/>
          <p14:tracePt t="9042" x="1593850" y="2768600"/>
          <p14:tracePt t="9066" x="1587500" y="2768600"/>
          <p14:tracePt t="9602" x="1619250" y="2755900"/>
          <p14:tracePt t="9609" x="1663700" y="2749550"/>
          <p14:tracePt t="9617" x="1720850" y="2743200"/>
          <p14:tracePt t="9624" x="1784350" y="2730500"/>
          <p14:tracePt t="9632" x="1943100" y="2679700"/>
          <p14:tracePt t="9648" x="2152650" y="2616200"/>
          <p14:tracePt t="9666" x="2260600" y="2590800"/>
          <p14:tracePt t="9682" x="2324100" y="2565400"/>
          <p14:tracePt t="9698" x="2355850" y="2552700"/>
          <p14:tracePt t="9715" x="2374900" y="2552700"/>
          <p14:tracePt t="9732" x="2387600" y="2546350"/>
          <p14:tracePt t="9748" x="2400300" y="2540000"/>
          <p14:tracePt t="9765" x="2406650" y="2540000"/>
          <p14:tracePt t="9782" x="2413000" y="2540000"/>
          <p14:tracePt t="9913" x="2400300" y="2540000"/>
          <p14:tracePt t="9923" x="2381250" y="2540000"/>
          <p14:tracePt t="9924" x="2368550" y="2540000"/>
          <p14:tracePt t="9932" x="2336800" y="2540000"/>
          <p14:tracePt t="9948" x="2305050" y="2540000"/>
          <p14:tracePt t="9965" x="2292350" y="2540000"/>
          <p14:tracePt t="9982" x="2286000" y="2540000"/>
          <p14:tracePt t="10067" x="2311400" y="2520950"/>
          <p14:tracePt t="10082" x="2374900" y="2508250"/>
          <p14:tracePt t="10091" x="2463800" y="2476500"/>
          <p14:tracePt t="10098" x="2787650" y="2419350"/>
          <p14:tracePt t="10116" x="3194050" y="2368550"/>
          <p14:tracePt t="10131" x="3651250" y="2311400"/>
          <p14:tracePt t="10148" x="4057650" y="2254250"/>
          <p14:tracePt t="10165" x="4330700" y="2209800"/>
          <p14:tracePt t="10182" x="4489450" y="2190750"/>
          <p14:tracePt t="10198" x="4603750" y="2178050"/>
          <p14:tracePt t="10215" x="4667250" y="2165350"/>
          <p14:tracePt t="10232" x="4718050" y="2146300"/>
          <p14:tracePt t="10248" x="4743450" y="2139950"/>
          <p14:tracePt t="10360" x="4743450" y="2133600"/>
          <p14:tracePt t="10373" x="4743450" y="2127250"/>
          <p14:tracePt t="10376" x="4730750" y="2114550"/>
          <p14:tracePt t="10381" x="4686300" y="2101850"/>
          <p14:tracePt t="10397" x="4635500" y="2082800"/>
          <p14:tracePt t="10414" x="4622800" y="2082800"/>
          <p14:tracePt t="10528" x="4629150" y="2082800"/>
          <p14:tracePt t="10540" x="4654550" y="2082800"/>
          <p14:tracePt t="10547" x="4667250" y="2076450"/>
          <p14:tracePt t="10548" x="4679950" y="2076450"/>
          <p14:tracePt t="10564" x="4686300" y="2076450"/>
          <p14:tracePt t="10616" x="4673600" y="2076450"/>
          <p14:tracePt t="10624" x="4603750" y="2076450"/>
          <p14:tracePt t="10632" x="4527550" y="2076450"/>
          <p14:tracePt t="10640" x="4445000" y="2076450"/>
          <p14:tracePt t="10647" x="4267200" y="2076450"/>
          <p14:tracePt t="10664" x="4102100" y="2076450"/>
          <p14:tracePt t="10681" x="4076700" y="2076450"/>
          <p14:tracePt t="10857" x="4057650" y="2076450"/>
          <p14:tracePt t="10864" x="4019550" y="2076450"/>
          <p14:tracePt t="10864" x="3968750" y="2076450"/>
          <p14:tracePt t="10872" x="3892550" y="2076450"/>
          <p14:tracePt t="10880" x="3708400" y="2127250"/>
          <p14:tracePt t="10897" x="3498850" y="2178050"/>
          <p14:tracePt t="10914" x="3308350" y="2235200"/>
          <p14:tracePt t="10930" x="3143250" y="2286000"/>
          <p14:tracePt t="10947" x="2997200" y="2324100"/>
          <p14:tracePt t="10964" x="2857500" y="2381250"/>
          <p14:tracePt t="10981" x="2762250" y="2425700"/>
          <p14:tracePt t="10997" x="2698750" y="2457450"/>
          <p14:tracePt t="11014" x="2667000" y="2476500"/>
          <p14:tracePt t="11031" x="2654300" y="2482850"/>
          <p14:tracePt t="11047" x="2641600" y="2489200"/>
          <p14:tracePt t="11104" x="2635250" y="2495550"/>
          <p14:tracePt t="11112" x="2628900" y="2501900"/>
          <p14:tracePt t="11120" x="2622550" y="2501900"/>
          <p14:tracePt t="11128" x="2616200" y="2508250"/>
          <p14:tracePt t="11160" x="2603500" y="2520950"/>
          <p14:tracePt t="11184" x="2597150" y="2527300"/>
          <p14:tracePt t="11192" x="2597150" y="2533650"/>
          <p14:tracePt t="11200" x="2590800" y="2540000"/>
          <p14:tracePt t="11214" x="2584450" y="2546350"/>
          <p14:tracePt t="11214" x="2578100" y="2559050"/>
          <p14:tracePt t="11231" x="2571750" y="2571750"/>
          <p14:tracePt t="11247" x="2565400" y="2584450"/>
          <p14:tracePt t="11265" x="2552700" y="2597150"/>
          <p14:tracePt t="11281" x="2540000" y="2609850"/>
          <p14:tracePt t="11297" x="2527300" y="2628900"/>
          <p14:tracePt t="11314" x="2508250" y="2647950"/>
          <p14:tracePt t="11330" x="2476500" y="2660650"/>
          <p14:tracePt t="11347" x="2444750" y="2679700"/>
          <p14:tracePt t="11364" x="2413000" y="2686050"/>
          <p14:tracePt t="11381" x="2381250" y="2698750"/>
          <p14:tracePt t="11397" x="2336800" y="2705100"/>
          <p14:tracePt t="11414" x="2298700" y="2717800"/>
          <p14:tracePt t="11431" x="2254250" y="2724150"/>
          <p14:tracePt t="11447" x="2203450" y="2724150"/>
          <p14:tracePt t="11465" x="2171700" y="2730500"/>
          <p14:tracePt t="11481" x="2152650" y="2736850"/>
          <p14:tracePt t="11497" x="2133600" y="2736850"/>
          <p14:tracePt t="11514" x="2108200" y="2743200"/>
          <p14:tracePt t="11530" x="2095500" y="2743200"/>
          <p14:tracePt t="11547" x="2082800" y="2743200"/>
          <p14:tracePt t="11564" x="2070100" y="2743200"/>
          <p14:tracePt t="11581" x="2051050" y="2743200"/>
          <p14:tracePt t="11597" x="2044700" y="2743200"/>
          <p14:tracePt t="11614" x="2032000" y="2743200"/>
          <p14:tracePt t="11630" x="2019300" y="2743200"/>
          <p14:tracePt t="11672" x="2012950" y="2743200"/>
          <p14:tracePt t="11704" x="2006600" y="2743200"/>
          <p14:tracePt t="11712" x="2000250" y="2743200"/>
          <p14:tracePt t="11720" x="1987550" y="2743200"/>
          <p14:tracePt t="11731" x="1962150" y="2743200"/>
          <p14:tracePt t="11747" x="1936750" y="2743200"/>
          <p14:tracePt t="11764" x="1911350" y="2743200"/>
          <p14:tracePt t="11781" x="1892300" y="2743200"/>
          <p14:tracePt t="11797" x="1873250" y="2743200"/>
          <p14:tracePt t="11814" x="1847850" y="2743200"/>
          <p14:tracePt t="11831" x="1835150" y="2743200"/>
          <p14:tracePt t="11847" x="1809750" y="2743200"/>
          <p14:tracePt t="11865" x="1797050" y="2743200"/>
          <p14:tracePt t="11881" x="1778000" y="2743200"/>
          <p14:tracePt t="11897" x="1765300" y="2743200"/>
          <p14:tracePt t="11914" x="1752600" y="2743200"/>
          <p14:tracePt t="11931" x="1739900" y="2743200"/>
          <p14:tracePt t="11947" x="1720850" y="2743200"/>
          <p14:tracePt t="11964" x="1701800" y="2743200"/>
          <p14:tracePt t="11980" x="1682750" y="2743200"/>
          <p14:tracePt t="11997" x="1676400" y="2743200"/>
          <p14:tracePt t="12014" x="1663700" y="2743200"/>
          <p14:tracePt t="12031" x="1657350" y="2743200"/>
          <p14:tracePt t="12047" x="1644650" y="2743200"/>
          <p14:tracePt t="12065" x="1638300" y="2743200"/>
          <p14:tracePt t="12082" x="1631950" y="2743200"/>
          <p14:tracePt t="12097" x="1619250" y="2743200"/>
          <p14:tracePt t="12114" x="1612900" y="2743200"/>
          <p14:tracePt t="12130" x="1606550" y="2743200"/>
          <p14:tracePt t="12147" x="1600200" y="2743200"/>
          <p14:tracePt t="12164" x="1593850" y="2743200"/>
          <p14:tracePt t="12392" x="1606550" y="2743200"/>
          <p14:tracePt t="12400" x="1619250" y="2743200"/>
          <p14:tracePt t="12408" x="1638300" y="2743200"/>
          <p14:tracePt t="12416" x="1663700" y="2743200"/>
          <p14:tracePt t="12430" x="1682750" y="2743200"/>
          <p14:tracePt t="12431" x="1720850" y="2743200"/>
          <p14:tracePt t="12447" x="1797050" y="2743200"/>
          <p14:tracePt t="12465" x="1841500" y="2743200"/>
          <p14:tracePt t="12481" x="1911350" y="2743200"/>
          <p14:tracePt t="12497" x="1987550" y="2743200"/>
          <p14:tracePt t="12514" x="2070100" y="2743200"/>
          <p14:tracePt t="12531" x="2139950" y="2743200"/>
          <p14:tracePt t="12548" x="2203450" y="2743200"/>
          <p14:tracePt t="12564" x="2254250" y="2743200"/>
          <p14:tracePt t="12581" x="2298700" y="2743200"/>
          <p14:tracePt t="12597" x="2336800" y="2743200"/>
          <p14:tracePt t="12614" x="2381250" y="2743200"/>
          <p14:tracePt t="12631" x="2419350" y="2743200"/>
          <p14:tracePt t="12647" x="2495550" y="2743200"/>
          <p14:tracePt t="12665" x="2559050" y="2743200"/>
          <p14:tracePt t="12680" x="2647950" y="2743200"/>
          <p14:tracePt t="12697" x="2717800" y="2743200"/>
          <p14:tracePt t="12714" x="2813050" y="2743200"/>
          <p14:tracePt t="12730" x="2908300" y="2743200"/>
          <p14:tracePt t="12747" x="2997200" y="2743200"/>
          <p14:tracePt t="12764" x="3098800" y="2743200"/>
          <p14:tracePt t="12780" x="3168650" y="2743200"/>
          <p14:tracePt t="12797" x="3244850" y="2743200"/>
          <p14:tracePt t="12814" x="3314700" y="2743200"/>
          <p14:tracePt t="12831" x="3384550" y="2743200"/>
          <p14:tracePt t="12847" x="3479800" y="2743200"/>
          <p14:tracePt t="12865" x="3549650" y="2743200"/>
          <p14:tracePt t="12880" x="3619500" y="2743200"/>
          <p14:tracePt t="12897" x="3683000" y="2743200"/>
          <p14:tracePt t="12914" x="3752850" y="2743200"/>
          <p14:tracePt t="12930" x="3822700" y="2743200"/>
          <p14:tracePt t="12947" x="3892550" y="2743200"/>
          <p14:tracePt t="12964" x="3962400" y="2730500"/>
          <p14:tracePt t="12980" x="4006850" y="2724150"/>
          <p14:tracePt t="12997" x="4038600" y="2717800"/>
          <p14:tracePt t="13015" x="4089400" y="2711450"/>
          <p14:tracePt t="13031" x="4127500" y="2705100"/>
          <p14:tracePt t="13047" x="4178300" y="2705100"/>
          <p14:tracePt t="13064" x="4210050" y="2698750"/>
          <p14:tracePt t="13081" x="4235450" y="2698750"/>
          <p14:tracePt t="13098" x="4273550" y="2698750"/>
          <p14:tracePt t="13114" x="4292600" y="2692400"/>
          <p14:tracePt t="13131" x="4318000" y="2692400"/>
          <p14:tracePt t="13147" x="4343400" y="2692400"/>
          <p14:tracePt t="13164" x="4362450" y="2692400"/>
          <p14:tracePt t="13180" x="4375150" y="2692400"/>
          <p14:tracePt t="13197" x="4394200" y="2692400"/>
          <p14:tracePt t="13214" x="4406900" y="2692400"/>
          <p14:tracePt t="13230" x="4425950" y="2692400"/>
          <p14:tracePt t="13247" x="4457700" y="2692400"/>
          <p14:tracePt t="13265" x="4470400" y="2692400"/>
          <p14:tracePt t="13280" x="4483100" y="2692400"/>
          <p14:tracePt t="13328" x="4489450" y="2692400"/>
          <p14:tracePt t="14248" x="4508500" y="2692400"/>
          <p14:tracePt t="14256" x="4552950" y="2692400"/>
          <p14:tracePt t="14264" x="4610100" y="2692400"/>
          <p14:tracePt t="14273" x="4629150" y="2686050"/>
          <p14:tracePt t="14280" x="4648200" y="2673350"/>
          <p14:tracePt t="14432" x="4667250" y="2673350"/>
          <p14:tracePt t="14440" x="4692650" y="2673350"/>
          <p14:tracePt t="14448" x="4730750" y="2673350"/>
          <p14:tracePt t="14448" x="4781550" y="2673350"/>
          <p14:tracePt t="14463" x="4965700" y="2673350"/>
          <p14:tracePt t="14481" x="5124450" y="2673350"/>
          <p14:tracePt t="14497" x="5283200" y="2673350"/>
          <p14:tracePt t="14514" x="5429250" y="2673350"/>
          <p14:tracePt t="14530" x="5549900" y="2673350"/>
          <p14:tracePt t="14547" x="5638800" y="2673350"/>
          <p14:tracePt t="14564" x="5715000" y="2673350"/>
          <p14:tracePt t="14581" x="5759450" y="2673350"/>
          <p14:tracePt t="14597" x="5803900" y="2673350"/>
          <p14:tracePt t="14614" x="5822950" y="2673350"/>
          <p14:tracePt t="14630" x="5842000" y="2673350"/>
          <p14:tracePt t="14648" x="5854700" y="2673350"/>
          <p14:tracePt t="14664" x="5873750" y="2673350"/>
          <p14:tracePt t="14680" x="5886450" y="2673350"/>
          <p14:tracePt t="14697" x="5911850" y="2673350"/>
          <p14:tracePt t="14714" x="5943600" y="2667000"/>
          <p14:tracePt t="14730" x="5969000" y="2660650"/>
          <p14:tracePt t="14748" x="5994400" y="2660650"/>
          <p14:tracePt t="14764" x="6019800" y="2660650"/>
          <p14:tracePt t="14780" x="6026150" y="2660650"/>
          <p14:tracePt t="14816" x="6032500" y="2654300"/>
          <p14:tracePt t="14960" x="6026150" y="2654300"/>
          <p14:tracePt t="14973" x="6013450" y="2654300"/>
          <p14:tracePt t="14974" x="6007100" y="2654300"/>
          <p14:tracePt t="14981" x="5988050" y="2654300"/>
          <p14:tracePt t="14998" x="5975350" y="2654300"/>
          <p14:tracePt t="15014" x="5962650" y="2654300"/>
          <p14:tracePt t="15031" x="5956300" y="2660650"/>
          <p14:tracePt t="15047" x="5943600" y="2667000"/>
          <p14:tracePt t="15312" x="5969000" y="2667000"/>
          <p14:tracePt t="15320" x="6007100" y="2667000"/>
          <p14:tracePt t="15330" x="6032500" y="2667000"/>
          <p14:tracePt t="15331" x="6102350" y="2667000"/>
          <p14:tracePt t="15347" x="6178550" y="2667000"/>
          <p14:tracePt t="15364" x="6267450" y="2667000"/>
          <p14:tracePt t="15380" x="6362700" y="2667000"/>
          <p14:tracePt t="15397" x="6451600" y="2667000"/>
          <p14:tracePt t="15414" x="6540500" y="2667000"/>
          <p14:tracePt t="15430" x="6616700" y="2667000"/>
          <p14:tracePt t="15446" x="6724650" y="2667000"/>
          <p14:tracePt t="15464" x="6769100" y="2667000"/>
          <p14:tracePt t="15480" x="6807200" y="2667000"/>
          <p14:tracePt t="15497" x="6845300" y="2667000"/>
          <p14:tracePt t="15514" x="6870700" y="2667000"/>
          <p14:tracePt t="15531" x="6896100" y="2667000"/>
          <p14:tracePt t="15547" x="6921500" y="2667000"/>
          <p14:tracePt t="15564" x="6946900" y="2667000"/>
          <p14:tracePt t="15580" x="6978650" y="2667000"/>
          <p14:tracePt t="15597" x="7016750" y="2667000"/>
          <p14:tracePt t="15614" x="7042150" y="2667000"/>
          <p14:tracePt t="15631" x="7061200" y="2667000"/>
          <p14:tracePt t="15843" x="7054850" y="2667000"/>
          <p14:tracePt t="15864" x="7042150" y="2667000"/>
          <p14:tracePt t="15873" x="7023100" y="2673350"/>
          <p14:tracePt t="15880" x="6985000" y="2679700"/>
          <p14:tracePt t="15897" x="6959600" y="2686050"/>
          <p14:tracePt t="15897" x="6902450" y="2692400"/>
          <p14:tracePt t="15913" x="6845300" y="2698750"/>
          <p14:tracePt t="15931" x="6813550" y="2698750"/>
          <p14:tracePt t="15947" x="6794500" y="2698750"/>
          <p14:tracePt t="16256" x="6800850" y="2698750"/>
          <p14:tracePt t="16264" x="6819900" y="2698750"/>
          <p14:tracePt t="16272" x="6838950" y="2698750"/>
          <p14:tracePt t="16279" x="6883400" y="2698750"/>
          <p14:tracePt t="16297" x="6908800" y="2698750"/>
          <p14:tracePt t="16298" x="6953250" y="2698750"/>
          <p14:tracePt t="16313" x="7004050" y="2698750"/>
          <p14:tracePt t="16330" x="7042150" y="2698750"/>
          <p14:tracePt t="16347" x="7080250" y="2698750"/>
          <p14:tracePt t="16364" x="7112000" y="2698750"/>
          <p14:tracePt t="16380" x="7143750" y="2698750"/>
          <p14:tracePt t="16397" x="7181850" y="2698750"/>
          <p14:tracePt t="16414" x="7226300" y="2698750"/>
          <p14:tracePt t="16414" x="7245350" y="2698750"/>
          <p14:tracePt t="16432" x="7270750" y="2698750"/>
          <p14:tracePt t="16446" x="7327900" y="2698750"/>
          <p14:tracePt t="16446" x="7353300" y="2698750"/>
          <p14:tracePt t="16464" x="7397750" y="2698750"/>
          <p14:tracePt t="16480" x="7423150" y="2698750"/>
          <p14:tracePt t="16497" x="7442200" y="2698750"/>
          <p14:tracePt t="16514" x="7454900" y="2698750"/>
          <p14:tracePt t="16530" x="7461250" y="2698750"/>
          <p14:tracePt t="16547" x="7467600" y="2698750"/>
          <p14:tracePt t="16600" x="7473950" y="2698750"/>
          <p14:tracePt t="16624" x="7480300" y="2698750"/>
          <p14:tracePt t="16641" x="7486650" y="2698750"/>
          <p14:tracePt t="16641" x="7493000" y="2698750"/>
          <p14:tracePt t="16649" x="7505700" y="2698750"/>
          <p14:tracePt t="16664" x="7512050" y="2698750"/>
          <p14:tracePt t="16681" x="7518400" y="2698750"/>
          <p14:tracePt t="16697" x="7524750" y="2698750"/>
          <p14:tracePt t="16714" x="7531100" y="2698750"/>
          <p14:tracePt t="16730" x="7537450" y="2698750"/>
          <p14:tracePt t="16747" x="7550150" y="2698750"/>
          <p14:tracePt t="16784" x="7556500" y="2698750"/>
          <p14:tracePt t="16808" x="7562850" y="2698750"/>
          <p14:tracePt t="16812" x="7569200" y="2698750"/>
          <p14:tracePt t="16830" x="7575550" y="2698750"/>
          <p14:tracePt t="16831" x="7588250" y="2698750"/>
          <p14:tracePt t="16847" x="7639050" y="2698750"/>
          <p14:tracePt t="16864" x="7683500" y="2698750"/>
          <p14:tracePt t="16880" x="7721600" y="2698750"/>
          <p14:tracePt t="16897" x="7785100" y="2698750"/>
          <p14:tracePt t="16914" x="7848600" y="2698750"/>
          <p14:tracePt t="16930" x="7924800" y="2698750"/>
          <p14:tracePt t="16947" x="7994650" y="2698750"/>
          <p14:tracePt t="16963" x="8077200" y="2698750"/>
          <p14:tracePt t="16980" x="8166100" y="2698750"/>
          <p14:tracePt t="16997" x="8248650" y="2698750"/>
          <p14:tracePt t="17014" x="8312150" y="2698750"/>
          <p14:tracePt t="17030" x="8369300" y="2698750"/>
          <p14:tracePt t="17047" x="8413750" y="2698750"/>
          <p14:tracePt t="17064" x="8426450" y="2698750"/>
          <p14:tracePt t="17192" x="8407400" y="2705100"/>
          <p14:tracePt t="17206" x="8343900" y="2711450"/>
          <p14:tracePt t="17209" x="8267700" y="2724150"/>
          <p14:tracePt t="17213" x="7880350" y="2749550"/>
          <p14:tracePt t="17230" x="7226300" y="2755900"/>
          <p14:tracePt t="17247" x="5886450" y="2755900"/>
          <p14:tracePt t="17264" x="4908550" y="2755900"/>
          <p14:tracePt t="17280" x="4044950" y="2755900"/>
          <p14:tracePt t="17297" x="3390900" y="2755900"/>
          <p14:tracePt t="17314" x="2933700" y="2755900"/>
          <p14:tracePt t="17330" x="2686050" y="2755900"/>
          <p14:tracePt t="17347" x="2565400" y="2762250"/>
          <p14:tracePt t="17363" x="2476500" y="2768600"/>
          <p14:tracePt t="17380" x="2406650" y="2781300"/>
          <p14:tracePt t="17397" x="2362200" y="2787650"/>
          <p14:tracePt t="17414" x="2305050" y="2794000"/>
          <p14:tracePt t="17430" x="2235200" y="2800350"/>
          <p14:tracePt t="17430" x="2197100" y="2806700"/>
          <p14:tracePt t="17448" x="2114550" y="2819400"/>
          <p14:tracePt t="17464" x="2038350" y="2832100"/>
          <p14:tracePt t="17481" x="1962150" y="2838450"/>
          <p14:tracePt t="17497" x="1917700" y="2844800"/>
          <p14:tracePt t="17514" x="1873250" y="2851150"/>
          <p14:tracePt t="17530" x="1847850" y="2857500"/>
          <p14:tracePt t="17547" x="1816100" y="2863850"/>
          <p14:tracePt t="17563" x="1790700" y="2870200"/>
          <p14:tracePt t="17581" x="1765300" y="2882900"/>
          <p14:tracePt t="17597" x="1733550" y="2889250"/>
          <p14:tracePt t="17614" x="1682750" y="2914650"/>
          <p14:tracePt t="17630" x="1631950" y="2933700"/>
          <p14:tracePt t="17647" x="1555750" y="2965450"/>
          <p14:tracePt t="17664" x="1517650" y="2984500"/>
          <p14:tracePt t="17680" x="1498600" y="2990850"/>
          <p14:tracePt t="17697" x="1485900" y="2990850"/>
          <p14:tracePt t="17714" x="1479550" y="2997200"/>
          <p14:tracePt t="17730" x="1473200" y="2997200"/>
          <p14:tracePt t="17767" x="1473200" y="3003550"/>
          <p14:tracePt t="17784" x="1460500" y="3003550"/>
          <p14:tracePt t="17800" x="1454150" y="3009900"/>
          <p14:tracePt t="17824" x="1447800" y="3009900"/>
          <p14:tracePt t="17832" x="1441450" y="3009900"/>
          <p14:tracePt t="18080" x="1454150" y="3009900"/>
          <p14:tracePt t="18088" x="1479550" y="3009900"/>
          <p14:tracePt t="18096" x="1517650" y="3009900"/>
          <p14:tracePt t="18113" x="1536700" y="3009900"/>
          <p14:tracePt t="18114" x="1574800" y="3016250"/>
          <p14:tracePt t="18130" x="1619250" y="3016250"/>
          <p14:tracePt t="18147" x="1651000" y="3016250"/>
          <p14:tracePt t="18164" x="1670050" y="3016250"/>
          <p14:tracePt t="18180" x="1689100" y="3016250"/>
          <p14:tracePt t="18197" x="1701800" y="3016250"/>
          <p14:tracePt t="18214" x="1708150" y="3016250"/>
          <p14:tracePt t="18247" x="1714500" y="3016250"/>
          <p14:tracePt t="18248" x="1727200" y="3022600"/>
          <p14:tracePt t="18265" x="1739900" y="3022600"/>
          <p14:tracePt t="18280" x="1752600" y="3022600"/>
          <p14:tracePt t="18298" x="1771650" y="3028950"/>
          <p14:tracePt t="18313" x="1797050" y="3035300"/>
          <p14:tracePt t="18331" x="1816100" y="3035300"/>
          <p14:tracePt t="18347" x="1828800" y="3035300"/>
          <p14:tracePt t="18364" x="1847850" y="3035300"/>
          <p14:tracePt t="18380" x="1866900" y="3035300"/>
          <p14:tracePt t="18398" x="1879600" y="3041650"/>
          <p14:tracePt t="18413" x="1905000" y="3048000"/>
          <p14:tracePt t="18430" x="1924050" y="3048000"/>
          <p14:tracePt t="18447" x="1930400" y="3048000"/>
          <p14:tracePt t="18504" x="1936750" y="3048000"/>
          <p14:tracePt t="18719" x="1943100" y="3048000"/>
          <p14:tracePt t="18728" x="1955800" y="3048000"/>
          <p14:tracePt t="18729" x="1962150" y="3054350"/>
          <p14:tracePt t="18747" x="1974850" y="3054350"/>
          <p14:tracePt t="18748" x="1987550" y="3054350"/>
          <p14:tracePt t="18764" x="2012950" y="3060700"/>
          <p14:tracePt t="18780" x="2044700" y="3060700"/>
          <p14:tracePt t="18797" x="2076450" y="3060700"/>
          <p14:tracePt t="18813" x="2101850" y="3060700"/>
          <p14:tracePt t="18830" x="2127250" y="3060700"/>
          <p14:tracePt t="18847" x="2146300" y="3060700"/>
          <p14:tracePt t="18865" x="2152650" y="3060700"/>
          <p14:tracePt t="19112" x="2165350" y="3060700"/>
          <p14:tracePt t="19123" x="2178050" y="3060700"/>
          <p14:tracePt t="19124" x="2197100" y="3060700"/>
          <p14:tracePt t="19130" x="2254250" y="3060700"/>
          <p14:tracePt t="19147" x="2324100" y="3060700"/>
          <p14:tracePt t="19164" x="2381250" y="3060700"/>
          <p14:tracePt t="19181" x="2425700" y="3060700"/>
          <p14:tracePt t="19197" x="2457450" y="3060700"/>
          <p14:tracePt t="19213" x="2489200" y="3060700"/>
          <p14:tracePt t="19230" x="2514600" y="3060700"/>
          <p14:tracePt t="19247" x="2546350" y="3060700"/>
          <p14:tracePt t="19264" x="2571750" y="3060700"/>
          <p14:tracePt t="19280" x="2590800" y="3060700"/>
          <p14:tracePt t="19297" x="2622550" y="3060700"/>
          <p14:tracePt t="19313" x="2660650" y="3060700"/>
          <p14:tracePt t="19330" x="2698750" y="3060700"/>
          <p14:tracePt t="19347" x="2736850" y="3060700"/>
          <p14:tracePt t="19364" x="2781300" y="3060700"/>
          <p14:tracePt t="19380" x="2813050" y="3060700"/>
          <p14:tracePt t="19397" x="2851150" y="3060700"/>
          <p14:tracePt t="19413" x="2876550" y="3060700"/>
          <p14:tracePt t="19430" x="2927350" y="3060700"/>
          <p14:tracePt t="19448" x="2959100" y="3060700"/>
          <p14:tracePt t="19464" x="2997200" y="3060700"/>
          <p14:tracePt t="19480" x="3041650" y="3060700"/>
          <p14:tracePt t="19497" x="3079750" y="3060700"/>
          <p14:tracePt t="19513" x="3117850" y="3060700"/>
          <p14:tracePt t="19530" x="3149600" y="3060700"/>
          <p14:tracePt t="19547" x="3175000" y="3060700"/>
          <p14:tracePt t="19564" x="3194050" y="3060700"/>
          <p14:tracePt t="19580" x="3200400" y="3060700"/>
          <p14:tracePt t="19597" x="3206750" y="3060700"/>
          <p14:tracePt t="19613" x="3213100" y="3060700"/>
          <p14:tracePt t="19664" x="3219450" y="3060700"/>
          <p14:tracePt t="19672" x="3225800" y="3060700"/>
          <p14:tracePt t="19679" x="3232150" y="3060700"/>
          <p14:tracePt t="19689" x="3238500" y="3060700"/>
          <p14:tracePt t="19697" x="3257550" y="3060700"/>
          <p14:tracePt t="19713" x="3270250" y="3060700"/>
          <p14:tracePt t="19730" x="3295650" y="3060700"/>
          <p14:tracePt t="19747" x="3321050" y="3060700"/>
          <p14:tracePt t="19763" x="3346450" y="3060700"/>
          <p14:tracePt t="19780" x="3378200" y="3060700"/>
          <p14:tracePt t="19797" x="3403600" y="3060700"/>
          <p14:tracePt t="19813" x="3429000" y="3060700"/>
          <p14:tracePt t="19830" x="3454400" y="3060700"/>
          <p14:tracePt t="19830" x="3467100" y="3060700"/>
          <p14:tracePt t="19849" x="3505200" y="3060700"/>
          <p14:tracePt t="19864" x="3543300" y="3060700"/>
          <p14:tracePt t="19881" x="3594100" y="3060700"/>
          <p14:tracePt t="19897" x="3632200" y="3060700"/>
          <p14:tracePt t="19914" x="3663950" y="3060700"/>
          <p14:tracePt t="19930" x="3683000" y="3060700"/>
          <p14:tracePt t="19947" x="3689350" y="3060700"/>
          <p14:tracePt t="19963" x="3695700" y="3060700"/>
          <p14:tracePt t="19980" x="3702050" y="3060700"/>
          <p14:tracePt t="20560" x="3740150" y="3060700"/>
          <p14:tracePt t="20568" x="3803650" y="3060700"/>
          <p14:tracePt t="20573" x="3860800" y="3060700"/>
          <p14:tracePt t="20580" x="4000500" y="3060700"/>
          <p14:tracePt t="20596" x="4152900" y="3060700"/>
          <p14:tracePt t="20613" x="4286250" y="3060700"/>
          <p14:tracePt t="20630" x="4419600" y="3060700"/>
          <p14:tracePt t="20647" x="4533900" y="3060700"/>
          <p14:tracePt t="20664" x="4578350" y="3060700"/>
          <p14:tracePt t="20680" x="4597400" y="3060700"/>
          <p14:tracePt t="20921" x="4591050" y="3060700"/>
          <p14:tracePt t="20929" x="4565650" y="3060700"/>
          <p14:tracePt t="20937" x="4533900" y="3060700"/>
          <p14:tracePt t="20947" x="4514850" y="3060700"/>
          <p14:tracePt t="20948" x="4457700" y="3060700"/>
          <p14:tracePt t="20964" x="4425950" y="3060700"/>
          <p14:tracePt t="20981" x="4413250" y="3060700"/>
          <p14:tracePt t="20998" x="4400550" y="3060700"/>
          <p14:tracePt t="21032" x="4394200" y="3060700"/>
          <p14:tracePt t="21033" x="4381500" y="3060700"/>
          <p14:tracePt t="21048" x="4368800" y="3060700"/>
          <p14:tracePt t="21065" x="4362450" y="3060700"/>
          <p14:tracePt t="21081" x="4349750" y="3060700"/>
          <p14:tracePt t="21097" x="4343400" y="3054350"/>
          <p14:tracePt t="21114" x="4337050" y="3054350"/>
          <p14:tracePt t="21131" x="4330700" y="3054350"/>
          <p14:tracePt t="21273" x="4337050" y="3054350"/>
          <p14:tracePt t="21281" x="4368800" y="3054350"/>
          <p14:tracePt t="21289" x="4413250" y="3054350"/>
          <p14:tracePt t="21297" x="4540250" y="3054350"/>
          <p14:tracePt t="21307" x="4610100" y="3054350"/>
          <p14:tracePt t="21314" x="4775200" y="3054350"/>
          <p14:tracePt t="21331" x="4946650" y="3054350"/>
          <p14:tracePt t="21348" x="5143500" y="3054350"/>
          <p14:tracePt t="21364" x="5327650" y="3054350"/>
          <p14:tracePt t="21381" x="5492750" y="3054350"/>
          <p14:tracePt t="21398" x="5626100" y="3054350"/>
          <p14:tracePt t="21414" x="5740400" y="3054350"/>
          <p14:tracePt t="21431" x="5854700" y="3054350"/>
          <p14:tracePt t="21448" x="5988050" y="3054350"/>
          <p14:tracePt t="21466" x="6064250" y="3054350"/>
          <p14:tracePt t="21481" x="6134100" y="3054350"/>
          <p14:tracePt t="21498" x="6191250" y="3041650"/>
          <p14:tracePt t="21514" x="6248400" y="3035300"/>
          <p14:tracePt t="21547" x="6292850" y="3028950"/>
          <p14:tracePt t="21548" x="6337300" y="3028950"/>
          <p14:tracePt t="21565" x="6381750" y="3028950"/>
          <p14:tracePt t="21581" x="6426200" y="3028950"/>
          <p14:tracePt t="21598" x="6470650" y="3028950"/>
          <p14:tracePt t="21614" x="6515100" y="3028950"/>
          <p14:tracePt t="21631" x="6559550" y="3028950"/>
          <p14:tracePt t="21648" x="6597650" y="3028950"/>
          <p14:tracePt t="21665" x="6610350" y="3028950"/>
          <p14:tracePt t="21681" x="6616700" y="3022600"/>
          <p14:tracePt t="25568" x="6616700" y="3016250"/>
          <p14:tracePt t="25578" x="6604000" y="3009900"/>
          <p14:tracePt t="25584" x="6578600" y="3003550"/>
          <p14:tracePt t="25597" x="6534150" y="3003550"/>
          <p14:tracePt t="25598" x="6413500" y="2990850"/>
          <p14:tracePt t="25614" x="6235700" y="2978150"/>
          <p14:tracePt t="25631" x="5962650" y="2978150"/>
          <p14:tracePt t="25647" x="5499100" y="2978150"/>
          <p14:tracePt t="25665" x="5143500" y="2978150"/>
          <p14:tracePt t="25681" x="4756150" y="2978150"/>
          <p14:tracePt t="25698" x="4381500" y="2978150"/>
          <p14:tracePt t="25714" x="3905250" y="2978150"/>
          <p14:tracePt t="25730" x="3467100" y="2978150"/>
          <p14:tracePt t="25747" x="3022600" y="2965450"/>
          <p14:tracePt t="25764" x="2647950" y="2965450"/>
          <p14:tracePt t="25781" x="2413000" y="2965450"/>
          <p14:tracePt t="25798" x="2260600" y="2990850"/>
          <p14:tracePt t="25814" x="2120900" y="2997200"/>
          <p14:tracePt t="25831" x="2006600" y="3009900"/>
          <p14:tracePt t="25847" x="1885950" y="3028950"/>
          <p14:tracePt t="25865" x="1816100" y="3041650"/>
          <p14:tracePt t="25881" x="1746250" y="3041650"/>
          <p14:tracePt t="25897" x="1657350" y="3054350"/>
          <p14:tracePt t="25914" x="1587500" y="3054350"/>
          <p14:tracePt t="25932" x="1517650" y="3067050"/>
          <p14:tracePt t="25947" x="1435100" y="3079750"/>
          <p14:tracePt t="25965" x="1358900" y="3086100"/>
          <p14:tracePt t="25982" x="1270000" y="3105150"/>
          <p14:tracePt t="25999" x="1168400" y="3117850"/>
          <p14:tracePt t="26015" x="1041400" y="3130550"/>
          <p14:tracePt t="26032" x="920750" y="3155950"/>
          <p14:tracePt t="26048" x="825500" y="3181350"/>
          <p14:tracePt t="26066" x="806450" y="3187700"/>
          <p14:tracePt t="26082" x="800100" y="3187700"/>
          <p14:tracePt t="26137" x="800100" y="3194050"/>
          <p14:tracePt t="26161" x="793750" y="3194050"/>
          <p14:tracePt t="26169" x="793750" y="3200400"/>
          <p14:tracePt t="26177" x="787400" y="3206750"/>
          <p14:tracePt t="26177" x="781050" y="3206750"/>
          <p14:tracePt t="26185" x="781050" y="3213100"/>
          <p14:tracePt t="26198" x="774700" y="3232150"/>
          <p14:tracePt t="26215" x="762000" y="3257550"/>
          <p14:tracePt t="26232" x="755650" y="3276600"/>
          <p14:tracePt t="26248" x="742950" y="3302000"/>
          <p14:tracePt t="26266" x="742950" y="3314700"/>
          <p14:tracePt t="26282" x="736600" y="3321050"/>
          <p14:tracePt t="26299" x="736600" y="3352800"/>
          <p14:tracePt t="26315" x="736600" y="3403600"/>
          <p14:tracePt t="26332" x="742950" y="3498850"/>
          <p14:tracePt t="26348" x="768350" y="3600450"/>
          <p14:tracePt t="26365" x="793750" y="3708400"/>
          <p14:tracePt t="26382" x="819150" y="3810000"/>
          <p14:tracePt t="26398" x="831850" y="3879850"/>
          <p14:tracePt t="26415" x="857250" y="3956050"/>
          <p14:tracePt t="26432" x="869950" y="4013200"/>
          <p14:tracePt t="26449" x="876300" y="4057650"/>
          <p14:tracePt t="26466" x="882650" y="4083050"/>
          <p14:tracePt t="26482" x="895350" y="4102100"/>
          <p14:tracePt t="26499" x="901700" y="4114800"/>
          <p14:tracePt t="26516" x="908050" y="4121150"/>
          <p14:tracePt t="26532" x="914400" y="4127500"/>
          <p14:tracePt t="26549" x="914400" y="4133850"/>
          <p14:tracePt t="26565" x="920750" y="4133850"/>
          <p14:tracePt t="26582" x="920750" y="4140200"/>
          <p14:tracePt t="26598" x="927100" y="4140200"/>
          <p14:tracePt t="26697" x="927100" y="4133850"/>
          <p14:tracePt t="26724" x="914400" y="4095750"/>
          <p14:tracePt t="26724" x="882650" y="4038600"/>
          <p14:tracePt t="26732" x="844550" y="3905250"/>
          <p14:tracePt t="26748" x="812800" y="3752850"/>
          <p14:tracePt t="26764" x="812800" y="3625850"/>
          <p14:tracePt t="26782" x="819150" y="3536950"/>
          <p14:tracePt t="26798" x="844550" y="3460750"/>
          <p14:tracePt t="26815" x="863600" y="3416300"/>
          <p14:tracePt t="26832" x="889000" y="3384550"/>
          <p14:tracePt t="26849" x="914400" y="3340100"/>
          <p14:tracePt t="26865" x="933450" y="3327400"/>
          <p14:tracePt t="26882" x="952500" y="3308350"/>
          <p14:tracePt t="26898" x="971550" y="3282950"/>
          <p14:tracePt t="26916" x="984250" y="3276600"/>
          <p14:tracePt t="26932" x="984250" y="3270250"/>
          <p14:tracePt t="26948" x="990600" y="3263900"/>
          <p14:tracePt t="27209" x="984250" y="3270250"/>
          <p14:tracePt t="27217" x="958850" y="3289300"/>
          <p14:tracePt t="27225" x="933450" y="3314700"/>
          <p14:tracePt t="27233" x="889000" y="3359150"/>
          <p14:tracePt t="27249" x="863600" y="3384550"/>
          <p14:tracePt t="27250" x="825500" y="3454400"/>
          <p14:tracePt t="27266" x="800100" y="3517900"/>
          <p14:tracePt t="27282" x="768350" y="3594100"/>
          <p14:tracePt t="27299" x="742950" y="3676650"/>
          <p14:tracePt t="27315" x="730250" y="3733800"/>
          <p14:tracePt t="27332" x="717550" y="3797300"/>
          <p14:tracePt t="27349" x="717550" y="3854450"/>
          <p14:tracePt t="27365" x="717550" y="3917950"/>
          <p14:tracePt t="27382" x="717550" y="3962400"/>
          <p14:tracePt t="27398" x="717550" y="4013200"/>
          <p14:tracePt t="27415" x="717550" y="4051300"/>
          <p14:tracePt t="27432" x="736600" y="4102100"/>
          <p14:tracePt t="27432" x="742950" y="4114800"/>
          <p14:tracePt t="27449" x="755650" y="4146550"/>
          <p14:tracePt t="27465" x="768350" y="4165600"/>
          <p14:tracePt t="27482" x="781050" y="4184650"/>
          <p14:tracePt t="27499" x="787400" y="4197350"/>
          <p14:tracePt t="27515" x="793750" y="4210050"/>
          <p14:tracePt t="27532" x="806450" y="4216400"/>
          <p14:tracePt t="27549" x="806450" y="4222750"/>
          <p14:tracePt t="27593" x="812800" y="4222750"/>
          <p14:tracePt t="27681" x="806450" y="4222750"/>
          <p14:tracePt t="27689" x="781050" y="4210050"/>
          <p14:tracePt t="27697" x="730250" y="4152900"/>
          <p14:tracePt t="27708" x="704850" y="4102100"/>
          <p14:tracePt t="27715" x="635000" y="3975100"/>
          <p14:tracePt t="27731" x="596900" y="3860800"/>
          <p14:tracePt t="27748" x="577850" y="3752850"/>
          <p14:tracePt t="27765" x="571500" y="3657600"/>
          <p14:tracePt t="27782" x="571500" y="3594100"/>
          <p14:tracePt t="27799" x="577850" y="3536950"/>
          <p14:tracePt t="27815" x="615950" y="3486150"/>
          <p14:tracePt t="27832" x="647700" y="3435350"/>
          <p14:tracePt t="27832" x="660400" y="3422650"/>
          <p14:tracePt t="27849" x="685800" y="3397250"/>
          <p14:tracePt t="27865" x="717550" y="3378200"/>
          <p14:tracePt t="27882" x="730250" y="3371850"/>
          <p14:tracePt t="27898" x="742950" y="3365500"/>
          <p14:tracePt t="27915" x="755650" y="3352800"/>
          <p14:tracePt t="27932" x="762000" y="3352800"/>
          <p14:tracePt t="27969" x="768350" y="3346450"/>
          <p14:tracePt t="28009" x="781050" y="3340100"/>
          <p14:tracePt t="28233" x="787400" y="3333750"/>
          <p14:tracePt t="28242" x="793750" y="3327400"/>
          <p14:tracePt t="28257" x="800100" y="3321050"/>
          <p14:tracePt t="28264" x="812800" y="3308350"/>
          <p14:tracePt t="28281" x="819150" y="3295650"/>
          <p14:tracePt t="28282" x="831850" y="3289300"/>
          <p14:tracePt t="28298" x="838200" y="3276600"/>
          <p14:tracePt t="28316" x="844550" y="3270250"/>
          <p14:tracePt t="28332" x="850900" y="3257550"/>
          <p14:tracePt t="28348" x="850900" y="3251200"/>
          <p14:tracePt t="28673" x="850900" y="3244850"/>
          <p14:tracePt t="28681" x="838200" y="3244850"/>
          <p14:tracePt t="28691" x="831850" y="3251200"/>
          <p14:tracePt t="28699" x="812800" y="3257550"/>
          <p14:tracePt t="28715" x="806450" y="3263900"/>
          <p14:tracePt t="28732" x="787400" y="3276600"/>
          <p14:tracePt t="28748" x="768350" y="3295650"/>
          <p14:tracePt t="28765" x="755650" y="3308350"/>
          <p14:tracePt t="28782" x="736600" y="3333750"/>
          <p14:tracePt t="28799" x="711200" y="3371850"/>
          <p14:tracePt t="28814" x="692150" y="3416300"/>
          <p14:tracePt t="28831" x="673100" y="3454400"/>
          <p14:tracePt t="28848" x="641350" y="3530600"/>
          <p14:tracePt t="28866" x="628650" y="3562350"/>
          <p14:tracePt t="28882" x="615950" y="3606800"/>
          <p14:tracePt t="28899" x="596900" y="3644900"/>
          <p14:tracePt t="28915" x="577850" y="3695700"/>
          <p14:tracePt t="28931" x="577850" y="3740150"/>
          <p14:tracePt t="28949" x="571500" y="3784600"/>
          <p14:tracePt t="28965" x="565150" y="3822700"/>
          <p14:tracePt t="28982" x="565150" y="3860800"/>
          <p14:tracePt t="28999" x="565150" y="3892550"/>
          <p14:tracePt t="29015" x="571500" y="3937000"/>
          <p14:tracePt t="29031" x="577850" y="3962400"/>
          <p14:tracePt t="29048" x="590550" y="3987800"/>
          <p14:tracePt t="29048" x="596900" y="4000500"/>
          <p14:tracePt t="29065" x="609600" y="4019550"/>
          <p14:tracePt t="29081" x="622300" y="4032250"/>
          <p14:tracePt t="29098" x="628650" y="4051300"/>
          <p14:tracePt t="29114" x="635000" y="4057650"/>
          <p14:tracePt t="29131" x="641350" y="4070350"/>
          <p14:tracePt t="29148" x="647700" y="4076700"/>
          <p14:tracePt t="29165" x="660400" y="4089400"/>
          <p14:tracePt t="29181" x="673100" y="4102100"/>
          <p14:tracePt t="29198" x="679450" y="4108450"/>
          <p14:tracePt t="29215" x="692150" y="4121150"/>
          <p14:tracePt t="29232" x="704850" y="4127500"/>
          <p14:tracePt t="29248" x="723900" y="4140200"/>
          <p14:tracePt t="29266" x="730250" y="4140200"/>
          <p14:tracePt t="29281" x="742950" y="4146550"/>
          <p14:tracePt t="29298" x="755650" y="4152900"/>
          <p14:tracePt t="29315" x="762000" y="4159250"/>
          <p14:tracePt t="29353" x="768350" y="4159250"/>
          <p14:tracePt t="30225" x="774700" y="4165600"/>
          <p14:tracePt t="30233" x="819150" y="4159250"/>
          <p14:tracePt t="30241" x="869950" y="4121150"/>
          <p14:tracePt t="30250" x="977900" y="4070350"/>
          <p14:tracePt t="30265" x="1162050" y="4019550"/>
          <p14:tracePt t="30282" x="1485900" y="3949700"/>
          <p14:tracePt t="30298" x="1924050" y="3905250"/>
          <p14:tracePt t="30315" x="2508250" y="3905250"/>
          <p14:tracePt t="30332" x="3143250" y="3905250"/>
          <p14:tracePt t="30348" x="3581400" y="3905250"/>
          <p14:tracePt t="30365" x="3886200" y="3854450"/>
          <p14:tracePt t="30382" x="4044950" y="3822700"/>
          <p14:tracePt t="30398" x="4146550" y="3778250"/>
          <p14:tracePt t="30415" x="4197350" y="3752850"/>
          <p14:tracePt t="30431" x="4210050" y="3740150"/>
          <p14:tracePt t="30448" x="4216400" y="3733800"/>
          <p14:tracePt t="30553" x="4216400" y="3727450"/>
          <p14:tracePt t="30561" x="4216400" y="3714750"/>
          <p14:tracePt t="30573" x="4191000" y="3683000"/>
          <p14:tracePt t="30574" x="4171950" y="3657600"/>
          <p14:tracePt t="30581" x="4070350" y="3575050"/>
          <p14:tracePt t="30598" x="4000500" y="3524250"/>
          <p14:tracePt t="30615" x="3930650" y="3473450"/>
          <p14:tracePt t="30631" x="3867150" y="3422650"/>
          <p14:tracePt t="30648" x="3810000" y="3397250"/>
          <p14:tracePt t="30665" x="3790950" y="3384550"/>
          <p14:tracePt t="30682" x="3778250" y="3378200"/>
          <p14:tracePt t="30698" x="3752850" y="3371850"/>
          <p14:tracePt t="30715" x="3740150" y="3365500"/>
          <p14:tracePt t="30731" x="3714750" y="3359150"/>
          <p14:tracePt t="30748" x="3689350" y="3352800"/>
          <p14:tracePt t="30765" x="3663950" y="3346450"/>
          <p14:tracePt t="30782" x="3651250" y="3340100"/>
          <p14:tracePt t="30798" x="3638550" y="3340100"/>
          <p14:tracePt t="30815" x="3632200" y="3340100"/>
          <p14:tracePt t="30873" x="3625850" y="3333750"/>
          <p14:tracePt t="30881" x="3619500" y="3333750"/>
          <p14:tracePt t="30896" x="3613150" y="3333750"/>
          <p14:tracePt t="30908" x="3613150" y="3327400"/>
          <p14:tracePt t="30908" x="3606800" y="3327400"/>
          <p14:tracePt t="30915" x="3594100" y="3327400"/>
          <p14:tracePt t="31233" x="3613150" y="3327400"/>
          <p14:tracePt t="31234" x="3651250" y="3327400"/>
          <p14:tracePt t="31249" x="3702050" y="3327400"/>
          <p14:tracePt t="31250" x="3848100" y="3327400"/>
          <p14:tracePt t="31265" x="3994150" y="3327400"/>
          <p14:tracePt t="31281" x="4127500" y="3327400"/>
          <p14:tracePt t="31298" x="4248150" y="3327400"/>
          <p14:tracePt t="31316" x="4349750" y="3327400"/>
          <p14:tracePt t="31331" x="4445000" y="3327400"/>
          <p14:tracePt t="31349" x="4540250" y="3327400"/>
          <p14:tracePt t="31365" x="4629150" y="3327400"/>
          <p14:tracePt t="31382" x="4718050" y="3327400"/>
          <p14:tracePt t="31398" x="4806950" y="3314700"/>
          <p14:tracePt t="31415" x="4895850" y="3314700"/>
          <p14:tracePt t="31431" x="4984750" y="3314700"/>
          <p14:tracePt t="31448" x="5105400" y="3314700"/>
          <p14:tracePt t="31466" x="5168900" y="3314700"/>
          <p14:tracePt t="31481" x="5245100" y="3308350"/>
          <p14:tracePt t="31498" x="5334000" y="3302000"/>
          <p14:tracePt t="31515" x="5416550" y="3295650"/>
          <p14:tracePt t="31532" x="5499100" y="3289300"/>
          <p14:tracePt t="31548" x="5556250" y="3289300"/>
          <p14:tracePt t="31565" x="5619750" y="3289300"/>
          <p14:tracePt t="31581" x="5676900" y="3289300"/>
          <p14:tracePt t="31598" x="5727700" y="3289300"/>
          <p14:tracePt t="31615" x="5791200" y="3289300"/>
          <p14:tracePt t="31631" x="5867400" y="3282950"/>
          <p14:tracePt t="31648" x="6000750" y="3282950"/>
          <p14:tracePt t="31666" x="6089650" y="3282950"/>
          <p14:tracePt t="31681" x="6178550" y="3282950"/>
          <p14:tracePt t="31698" x="6254750" y="3282950"/>
          <p14:tracePt t="31715" x="6337300" y="3282950"/>
          <p14:tracePt t="31731" x="6413500" y="3282950"/>
          <p14:tracePt t="31748" x="6508750" y="3282950"/>
          <p14:tracePt t="31765" x="6591300" y="3282950"/>
          <p14:tracePt t="31781" x="6667500" y="3282950"/>
          <p14:tracePt t="31798" x="6756400" y="3282950"/>
          <p14:tracePt t="31815" x="6832600" y="3282950"/>
          <p14:tracePt t="31831" x="6896100" y="3282950"/>
          <p14:tracePt t="31848" x="6978650" y="3282950"/>
          <p14:tracePt t="31866" x="7029450" y="3282950"/>
          <p14:tracePt t="31882" x="7067550" y="3289300"/>
          <p14:tracePt t="31898" x="7092950" y="3295650"/>
          <p14:tracePt t="31915" x="7124700" y="3295650"/>
          <p14:tracePt t="31932" x="7143750" y="3302000"/>
          <p14:tracePt t="31948" x="7169150" y="3302000"/>
          <p14:tracePt t="31965" x="7194550" y="3308350"/>
          <p14:tracePt t="31982" x="7232650" y="3314700"/>
          <p14:tracePt t="31998" x="7258050" y="3321050"/>
          <p14:tracePt t="32015" x="7296150" y="3321050"/>
          <p14:tracePt t="32032" x="7327900" y="3327400"/>
          <p14:tracePt t="32048" x="7391400" y="3333750"/>
          <p14:tracePt t="32066" x="7429500" y="3346450"/>
          <p14:tracePt t="32082" x="7486650" y="3346450"/>
          <p14:tracePt t="32098" x="7531100" y="3346450"/>
          <p14:tracePt t="32115" x="7569200" y="3346450"/>
          <p14:tracePt t="32131" x="7607300" y="3352800"/>
          <p14:tracePt t="32148" x="7632700" y="3352800"/>
          <p14:tracePt t="32165" x="7658100" y="3359150"/>
          <p14:tracePt t="32181" x="7696200" y="3359150"/>
          <p14:tracePt t="32198" x="7727950" y="3359150"/>
          <p14:tracePt t="32215" x="7759700" y="3359150"/>
          <p14:tracePt t="32231" x="7791450" y="3365500"/>
          <p14:tracePt t="32248" x="7848600" y="3365500"/>
          <p14:tracePt t="32265" x="7899400" y="3365500"/>
          <p14:tracePt t="32281" x="7962900" y="3365500"/>
          <p14:tracePt t="32298" x="8026400" y="3365500"/>
          <p14:tracePt t="32315" x="8077200" y="3365500"/>
          <p14:tracePt t="32331" x="8134350" y="3365500"/>
          <p14:tracePt t="32348" x="8185150" y="3365500"/>
          <p14:tracePt t="32366" x="8242300" y="3365500"/>
          <p14:tracePt t="32381" x="8280400" y="3365500"/>
          <p14:tracePt t="32398" x="8324850" y="3365500"/>
          <p14:tracePt t="32415" x="8375650" y="3365500"/>
          <p14:tracePt t="32431" x="8420100" y="3365500"/>
          <p14:tracePt t="32448" x="8477250" y="3365500"/>
          <p14:tracePt t="32466" x="8489950" y="3365500"/>
          <p14:tracePt t="32481" x="8496300" y="3365500"/>
          <p14:tracePt t="32601" x="8483600" y="3365500"/>
          <p14:tracePt t="32609" x="8432800" y="3365500"/>
          <p14:tracePt t="32617" x="8343900" y="3365500"/>
          <p14:tracePt t="32631" x="8204200" y="3365500"/>
          <p14:tracePt t="32632" x="7708900" y="3365500"/>
          <p14:tracePt t="32648" x="6667500" y="3365500"/>
          <p14:tracePt t="32665" x="5861050" y="3365500"/>
          <p14:tracePt t="32681" x="5175250" y="3365500"/>
          <p14:tracePt t="32698" x="4572000" y="3365500"/>
          <p14:tracePt t="32715" x="4114800" y="3365500"/>
          <p14:tracePt t="32731" x="3797300" y="3365500"/>
          <p14:tracePt t="32748" x="3600450" y="3365500"/>
          <p14:tracePt t="32766" x="3441700" y="3365500"/>
          <p14:tracePt t="32781" x="3282950" y="3365500"/>
          <p14:tracePt t="32798" x="3168650" y="3365500"/>
          <p14:tracePt t="32815" x="3035300" y="3365500"/>
          <p14:tracePt t="32831" x="2901950" y="3371850"/>
          <p14:tracePt t="32848" x="2698750" y="3403600"/>
          <p14:tracePt t="32865" x="2559050" y="3429000"/>
          <p14:tracePt t="32882" x="2444750" y="3441700"/>
          <p14:tracePt t="32898" x="2330450" y="3460750"/>
          <p14:tracePt t="32915" x="2216150" y="3479800"/>
          <p14:tracePt t="32931" x="2114550" y="3498850"/>
          <p14:tracePt t="32948" x="2032000" y="3517900"/>
          <p14:tracePt t="32965" x="1968500" y="3530600"/>
          <p14:tracePt t="32981" x="1905000" y="3536950"/>
          <p14:tracePt t="32998" x="1835150" y="3549650"/>
          <p14:tracePt t="33015" x="1752600" y="3562350"/>
          <p14:tracePt t="33031" x="1676400" y="3575050"/>
          <p14:tracePt t="33048" x="1511300" y="3594100"/>
          <p14:tracePt t="33065" x="1416050" y="3613150"/>
          <p14:tracePt t="33082" x="1333500" y="3625850"/>
          <p14:tracePt t="33098" x="1257300" y="3651250"/>
          <p14:tracePt t="33115" x="1225550" y="3663950"/>
          <p14:tracePt t="33132" x="1206500" y="3670300"/>
          <p14:tracePt t="33149" x="1187450" y="3676650"/>
          <p14:tracePt t="33165" x="1181100" y="3676650"/>
          <p14:tracePt t="33182" x="1168400" y="3689350"/>
          <p14:tracePt t="33198" x="1155700" y="3695700"/>
          <p14:tracePt t="33215" x="1143000" y="3702050"/>
          <p14:tracePt t="33231" x="1136650" y="3708400"/>
          <p14:tracePt t="33248" x="1123950" y="3721100"/>
          <p14:tracePt t="33289" x="1117600" y="3727450"/>
          <p14:tracePt t="33345" x="1117600" y="3733800"/>
          <p14:tracePt t="33361" x="1117600" y="3746500"/>
          <p14:tracePt t="33377" x="1117600" y="3759200"/>
          <p14:tracePt t="33392" x="1117600" y="3765550"/>
          <p14:tracePt t="33401" x="1117600" y="3778250"/>
          <p14:tracePt t="33417" x="1123950" y="3778250"/>
          <p14:tracePt t="33417" x="1123950" y="3784600"/>
          <p14:tracePt t="33431" x="1143000" y="3790950"/>
          <p14:tracePt t="33448" x="1231900" y="3803650"/>
          <p14:tracePt t="33465" x="1314450" y="3803650"/>
          <p14:tracePt t="33482" x="1422400" y="3803650"/>
          <p14:tracePt t="33498" x="1549400" y="3803650"/>
          <p14:tracePt t="33516" x="1657350" y="3803650"/>
          <p14:tracePt t="33531" x="1739900" y="3803650"/>
          <p14:tracePt t="33548" x="1803400" y="3803650"/>
          <p14:tracePt t="33565" x="1841500" y="3803650"/>
          <p14:tracePt t="33581" x="1866900" y="3803650"/>
          <p14:tracePt t="33597" x="1892300" y="3803650"/>
          <p14:tracePt t="33615" x="1905000" y="3797300"/>
          <p14:tracePt t="33631" x="1917700" y="3797300"/>
          <p14:tracePt t="33681" x="1924050" y="3797300"/>
          <p14:tracePt t="33721" x="1930400" y="3797300"/>
          <p14:tracePt t="33729" x="1936750" y="3797300"/>
          <p14:tracePt t="33741" x="1943100" y="3797300"/>
          <p14:tracePt t="33748" x="1955800" y="3797300"/>
          <p14:tracePt t="33765" x="1962150" y="3797300"/>
          <p14:tracePt t="33781" x="1974850" y="3797300"/>
          <p14:tracePt t="33798" x="2000250" y="3797300"/>
          <p14:tracePt t="33815" x="2032000" y="3797300"/>
          <p14:tracePt t="33831" x="2063750" y="3797300"/>
          <p14:tracePt t="33848" x="2127250" y="3797300"/>
          <p14:tracePt t="33865" x="2171700" y="3797300"/>
          <p14:tracePt t="33882" x="2209800" y="3797300"/>
          <p14:tracePt t="33898" x="2235200" y="3797300"/>
          <p14:tracePt t="33915" x="2279650" y="3784600"/>
          <p14:tracePt t="33931" x="2305050" y="3784600"/>
          <p14:tracePt t="33948" x="2324100" y="3778250"/>
          <p14:tracePt t="33964" x="2336800" y="3778250"/>
          <p14:tracePt t="33981" x="2343150" y="3778250"/>
          <p14:tracePt t="34729" x="2349500" y="3778250"/>
          <p14:tracePt t="34740" x="2374900" y="3771900"/>
          <p14:tracePt t="34741" x="2393950" y="3771900"/>
          <p14:tracePt t="34748" x="2419350" y="3765550"/>
          <p14:tracePt t="34765" x="2438400" y="3765550"/>
          <p14:tracePt t="34781" x="2457450" y="3765550"/>
          <p14:tracePt t="34799" x="2482850" y="3765550"/>
          <p14:tracePt t="34815" x="2508250" y="3759200"/>
          <p14:tracePt t="34832" x="2527300" y="3759200"/>
          <p14:tracePt t="34848" x="2552700" y="3759200"/>
          <p14:tracePt t="34865" x="2578100" y="3759200"/>
          <p14:tracePt t="34881" x="2603500" y="3752850"/>
          <p14:tracePt t="34898" x="2622550" y="3752850"/>
          <p14:tracePt t="34915" x="2647950" y="3752850"/>
          <p14:tracePt t="34931" x="2667000" y="3752850"/>
          <p14:tracePt t="34948" x="2686050" y="3752850"/>
          <p14:tracePt t="34965" x="2698750" y="3752850"/>
          <p14:tracePt t="34981" x="2711450" y="3752850"/>
          <p14:tracePt t="34998" x="2724150" y="3752850"/>
          <p14:tracePt t="35015" x="2730500" y="3752850"/>
          <p14:tracePt t="35031" x="2736850" y="3752850"/>
          <p14:tracePt t="35080" x="2743200" y="3752850"/>
          <p14:tracePt t="35089" x="2749550" y="3752850"/>
          <p14:tracePt t="35113" x="2755900" y="3752850"/>
          <p14:tracePt t="35125" x="2762250" y="3752850"/>
          <p14:tracePt t="35145" x="2774950" y="3752850"/>
          <p14:tracePt t="35157" x="2781300" y="3752850"/>
          <p14:tracePt t="35161" x="2787650" y="3752850"/>
          <p14:tracePt t="35165" x="2794000" y="3752850"/>
          <p14:tracePt t="39088" x="2819400" y="3752850"/>
          <p14:tracePt t="39095" x="2844800" y="3752850"/>
          <p14:tracePt t="39106" x="2857500" y="3752850"/>
          <p14:tracePt t="39111" x="2876550" y="3752850"/>
          <p14:tracePt t="39111" x="2895600" y="3752850"/>
          <p14:tracePt t="39120" x="2921000" y="3752850"/>
          <p14:tracePt t="39130" x="2952750" y="3752850"/>
          <p14:tracePt t="39146" x="2997200" y="3752850"/>
          <p14:tracePt t="39164" x="3041650" y="3752850"/>
          <p14:tracePt t="39180" x="3105150" y="3752850"/>
          <p14:tracePt t="39197" x="3168650" y="3752850"/>
          <p14:tracePt t="39213" x="3206750" y="3752850"/>
          <p14:tracePt t="39230" x="3251200" y="3752850"/>
          <p14:tracePt t="39247" x="3295650" y="3752850"/>
          <p14:tracePt t="39264" x="3333750" y="3752850"/>
          <p14:tracePt t="39280" x="3359150" y="3752850"/>
          <p14:tracePt t="39297" x="3390900" y="3752850"/>
          <p14:tracePt t="39313" x="3416300" y="3752850"/>
          <p14:tracePt t="39330" x="3435350" y="3752850"/>
          <p14:tracePt t="39347" x="3448050" y="3752850"/>
          <p14:tracePt t="39363" x="3454400" y="3752850"/>
          <p14:tracePt t="39380" x="3460750" y="3752850"/>
          <p14:tracePt t="39486" x="3473450" y="3752850"/>
          <p14:tracePt t="39511" x="3479800" y="3752850"/>
          <p14:tracePt t="39527" x="3486150" y="3752850"/>
          <p14:tracePt t="39539" x="3492500" y="3752850"/>
          <p14:tracePt t="39559" x="3498850" y="3752850"/>
          <p14:tracePt t="39583" x="3505200" y="3752850"/>
          <p14:tracePt t="39592" x="3511550" y="3752850"/>
          <p14:tracePt t="41847" x="3517900" y="3752850"/>
          <p14:tracePt t="41855" x="3556000" y="3752850"/>
          <p14:tracePt t="41863" x="3606800" y="3752850"/>
          <p14:tracePt t="41864" x="3746500" y="3752850"/>
          <p14:tracePt t="41880" x="3917950" y="3752850"/>
          <p14:tracePt t="41897" x="4102100" y="3752850"/>
          <p14:tracePt t="41913" x="4273550" y="3752850"/>
          <p14:tracePt t="41930" x="4400550" y="3752850"/>
          <p14:tracePt t="41947" x="4495800" y="3752850"/>
          <p14:tracePt t="41963" x="4546600" y="3752850"/>
          <p14:tracePt t="41980" x="4565650" y="3752850"/>
          <p14:tracePt t="41997" x="4578350" y="3752850"/>
          <p14:tracePt t="42014" x="4584700" y="3752850"/>
          <p14:tracePt t="42030" x="4591050" y="3752850"/>
          <p14:tracePt t="42047" x="4603750" y="3752850"/>
          <p14:tracePt t="42064" x="4622800" y="3759200"/>
          <p14:tracePt t="42111" x="4629150" y="3759200"/>
          <p14:tracePt t="45960" x="4673600" y="3765550"/>
          <p14:tracePt t="45973" x="4756150" y="3765550"/>
          <p14:tracePt t="45976" x="4838700" y="3765550"/>
          <p14:tracePt t="45984" x="5054600" y="3765550"/>
          <p14:tracePt t="45997" x="5226050" y="3765550"/>
          <p14:tracePt t="46014" x="5378450" y="3771900"/>
          <p14:tracePt t="46031" x="5530850" y="3790950"/>
          <p14:tracePt t="46047" x="5664200" y="3803650"/>
          <p14:tracePt t="46065" x="5740400" y="3803650"/>
          <p14:tracePt t="46081" x="5797550" y="3803650"/>
          <p14:tracePt t="46097" x="5835650" y="3803650"/>
          <p14:tracePt t="46114" x="5861050" y="3803650"/>
          <p14:tracePt t="46131" x="5873750" y="3803650"/>
          <p14:tracePt t="46147" x="5880100" y="3803650"/>
          <p14:tracePt t="46760" x="5886450" y="3803650"/>
          <p14:tracePt t="46776" x="5886450" y="3797300"/>
          <p14:tracePt t="46784" x="5892800" y="3790950"/>
          <p14:tracePt t="46785" x="5892800" y="3784600"/>
          <p14:tracePt t="46797" x="5899150" y="3771900"/>
          <p14:tracePt t="46814" x="5905500" y="3759200"/>
          <p14:tracePt t="46830" x="5911850" y="3752850"/>
          <p14:tracePt t="46830" x="5911850" y="3746500"/>
          <p14:tracePt t="47392" x="5905500" y="3746500"/>
          <p14:tracePt t="47408" x="5899150" y="3746500"/>
          <p14:tracePt t="47416" x="5892800" y="3746500"/>
          <p14:tracePt t="47432" x="5886450" y="3746500"/>
          <p14:tracePt t="47456" x="5880100" y="3746500"/>
          <p14:tracePt t="47527" x="5873750" y="3746500"/>
          <p14:tracePt t="47560" x="5867400" y="3746500"/>
          <p14:tracePt t="47576" x="5861050" y="3746500"/>
          <p14:tracePt t="47592" x="5854700" y="3746500"/>
          <p14:tracePt t="47600" x="5848350" y="3746500"/>
          <p14:tracePt t="47614" x="5842000" y="3746500"/>
          <p14:tracePt t="47614" x="5829300" y="3746500"/>
          <p14:tracePt t="47630" x="5803900" y="3746500"/>
          <p14:tracePt t="47649" x="5778500" y="3740150"/>
          <p14:tracePt t="47664" x="5765800" y="3740150"/>
          <p14:tracePt t="47680" x="5753100" y="3733800"/>
          <p14:tracePt t="47697" x="5734050" y="3733800"/>
          <p14:tracePt t="47714" x="5721350" y="3727450"/>
          <p14:tracePt t="47730" x="5715000" y="3727450"/>
          <p14:tracePt t="47747" x="5702300" y="3721100"/>
          <p14:tracePt t="47788" x="5695950" y="3721100"/>
          <p14:tracePt t="47808" x="5689600" y="3721100"/>
          <p14:tracePt t="47832" x="5683250" y="3721100"/>
          <p14:tracePt t="47833" x="5676900" y="3714750"/>
          <p14:tracePt t="47856" x="5670550" y="3714750"/>
          <p14:tracePt t="47880" x="5664200" y="3714750"/>
          <p14:tracePt t="47896" x="5657850" y="3714750"/>
          <p14:tracePt t="47907" x="5651500" y="3708400"/>
          <p14:tracePt t="47914" x="5645150" y="3708400"/>
          <p14:tracePt t="47931" x="5638800" y="3708400"/>
          <p14:tracePt t="47947" x="5626100" y="3708400"/>
          <p14:tracePt t="48000" x="5619750" y="3708400"/>
          <p14:tracePt t="48032" x="5613400" y="3708400"/>
          <p14:tracePt t="48128" x="5607050" y="3708400"/>
          <p14:tracePt t="48448" x="5600700" y="3708400"/>
          <p14:tracePt t="48472" x="5594350" y="3708400"/>
          <p14:tracePt t="48480" x="5588000" y="3708400"/>
          <p14:tracePt t="48504" x="5588000" y="3714750"/>
          <p14:tracePt t="48808" x="5588000" y="3721100"/>
          <p14:tracePt t="48824" x="5588000" y="3727450"/>
          <p14:tracePt t="48832" x="5588000" y="3733800"/>
          <p14:tracePt t="48872" x="5588000" y="3740150"/>
          <p14:tracePt t="48920" x="5588000" y="3746500"/>
          <p14:tracePt t="48984" x="5588000" y="3752850"/>
          <p14:tracePt t="49024" x="5594350" y="3752850"/>
          <p14:tracePt t="49032" x="5600700" y="3759200"/>
          <p14:tracePt t="49048" x="5607050" y="3759200"/>
          <p14:tracePt t="49050" x="5619750" y="3759200"/>
          <p14:tracePt t="49064" x="5651500" y="3771900"/>
          <p14:tracePt t="49081" x="5670550" y="3771900"/>
          <p14:tracePt t="49098" x="5708650" y="3778250"/>
          <p14:tracePt t="49114" x="5759450" y="3778250"/>
          <p14:tracePt t="49131" x="5816600" y="3790950"/>
          <p14:tracePt t="49147" x="5867400" y="3790950"/>
          <p14:tracePt t="49164" x="5905500" y="3797300"/>
          <p14:tracePt t="49180" x="5937250" y="3797300"/>
          <p14:tracePt t="49197" x="5962650" y="3797300"/>
          <p14:tracePt t="49214" x="5975350" y="3797300"/>
          <p14:tracePt t="49231" x="5994400" y="3797300"/>
          <p14:tracePt t="49247" x="6019800" y="3797300"/>
          <p14:tracePt t="49265" x="6051550" y="3797300"/>
          <p14:tracePt t="49280" x="6070600" y="3797300"/>
          <p14:tracePt t="49297" x="6108700" y="3797300"/>
          <p14:tracePt t="49314" x="6146800" y="3797300"/>
          <p14:tracePt t="49330" x="6184900" y="3797300"/>
          <p14:tracePt t="49347" x="6223000" y="3797300"/>
          <p14:tracePt t="49364" x="6273800" y="3797300"/>
          <p14:tracePt t="49380" x="6330950" y="3797300"/>
          <p14:tracePt t="49397" x="6400800" y="3797300"/>
          <p14:tracePt t="49414" x="6457950" y="3797300"/>
          <p14:tracePt t="49431" x="6521450" y="3797300"/>
          <p14:tracePt t="49447" x="6610350" y="3797300"/>
          <p14:tracePt t="49464" x="6642100" y="3797300"/>
          <p14:tracePt t="49480" x="6667500" y="3797300"/>
          <p14:tracePt t="49497" x="6680200" y="3797300"/>
          <p14:tracePt t="49514" x="6692900" y="3797300"/>
          <p14:tracePt t="49530" x="6699250" y="3797300"/>
          <p14:tracePt t="49547" x="6705600" y="3797300"/>
          <p14:tracePt t="49564" x="6711950" y="3797300"/>
          <p14:tracePt t="49960" x="6724650" y="3797300"/>
          <p14:tracePt t="49968" x="6737350" y="3797300"/>
          <p14:tracePt t="49975" x="6743700" y="3797300"/>
          <p14:tracePt t="49981" x="6750050" y="3790950"/>
          <p14:tracePt t="49997" x="6756400" y="3790950"/>
          <p14:tracePt t="50014" x="6762750" y="3784600"/>
          <p14:tracePt t="68719" x="6731000" y="3784600"/>
          <p14:tracePt t="68728" x="6661150" y="3784600"/>
          <p14:tracePt t="68735" x="6565900" y="3784600"/>
          <p14:tracePt t="68747" x="6470650" y="3784600"/>
          <p14:tracePt t="68751" x="6292850" y="3784600"/>
          <p14:tracePt t="68764" x="6108700" y="3784600"/>
          <p14:tracePt t="68780" x="5943600" y="3771900"/>
          <p14:tracePt t="68797" x="5816600" y="3759200"/>
          <p14:tracePt t="68814" x="5702300" y="3752850"/>
          <p14:tracePt t="68814" x="5638800" y="3740150"/>
          <p14:tracePt t="68832" x="5505450" y="3733800"/>
          <p14:tracePt t="68848" x="5365750" y="3727450"/>
          <p14:tracePt t="68864" x="5207000" y="3727450"/>
          <p14:tracePt t="68881" x="5041900" y="3727450"/>
          <p14:tracePt t="68897" x="4876800" y="3727450"/>
          <p14:tracePt t="68914" x="4705350" y="3727450"/>
          <p14:tracePt t="68931" x="4559300" y="3727450"/>
          <p14:tracePt t="68947" x="4419600" y="3727450"/>
          <p14:tracePt t="68964" x="4292600" y="3727450"/>
          <p14:tracePt t="68980" x="4152900" y="3727450"/>
          <p14:tracePt t="68997" x="4006850" y="3727450"/>
          <p14:tracePt t="69014" x="3873500" y="3740150"/>
          <p14:tracePt t="69031" x="3695700" y="3765550"/>
          <p14:tracePt t="69048" x="3587750" y="3765550"/>
          <p14:tracePt t="69064" x="3498850" y="3765550"/>
          <p14:tracePt t="69081" x="3416300" y="3765550"/>
          <p14:tracePt t="69097" x="3333750" y="3765550"/>
          <p14:tracePt t="69114" x="3251200" y="3765550"/>
          <p14:tracePt t="69130" x="3168650" y="3771900"/>
          <p14:tracePt t="69148" x="3092450" y="3784600"/>
          <p14:tracePt t="69164" x="3028950" y="3797300"/>
          <p14:tracePt t="69180" x="2984500" y="3803650"/>
          <p14:tracePt t="69197" x="2952750" y="3810000"/>
          <p14:tracePt t="69214" x="2927350" y="3810000"/>
          <p14:tracePt t="69214" x="2908300" y="3810000"/>
          <p14:tracePt t="69232" x="2889250" y="3810000"/>
          <p14:tracePt t="69248" x="2876550" y="3810000"/>
          <p14:tracePt t="69264" x="2870200" y="3810000"/>
          <p14:tracePt t="69704" x="2882900" y="3810000"/>
          <p14:tracePt t="69704" x="2901950" y="3810000"/>
          <p14:tracePt t="69719" x="2921000" y="3810000"/>
          <p14:tracePt t="69727" x="2952750" y="3810000"/>
          <p14:tracePt t="69735" x="3022600" y="3810000"/>
          <p14:tracePt t="69747" x="3124200" y="3810000"/>
          <p14:tracePt t="69764" x="3238500" y="3810000"/>
          <p14:tracePt t="69781" x="3384550" y="3810000"/>
          <p14:tracePt t="69797" x="3530600" y="3810000"/>
          <p14:tracePt t="69815" x="3676650" y="3810000"/>
          <p14:tracePt t="69831" x="3911600" y="3810000"/>
          <p14:tracePt t="69848" x="4044950" y="3810000"/>
          <p14:tracePt t="69864" x="4178300" y="3810000"/>
          <p14:tracePt t="69881" x="4337050" y="3810000"/>
          <p14:tracePt t="69897" x="4470400" y="3810000"/>
          <p14:tracePt t="69914" x="4622800" y="3810000"/>
          <p14:tracePt t="69930" x="4775200" y="3810000"/>
          <p14:tracePt t="69946" x="4914900" y="3810000"/>
          <p14:tracePt t="69963" x="5054600" y="3810000"/>
          <p14:tracePt t="69980" x="5181600" y="3810000"/>
          <p14:tracePt t="69997" x="5295900" y="3822700"/>
          <p14:tracePt t="70014" x="5416550" y="3829050"/>
          <p14:tracePt t="70030" x="5626100" y="3829050"/>
          <p14:tracePt t="70048" x="5778500" y="3841750"/>
          <p14:tracePt t="70064" x="5918200" y="3841750"/>
          <p14:tracePt t="70081" x="6032500" y="3841750"/>
          <p14:tracePt t="70097" x="6127750" y="3841750"/>
          <p14:tracePt t="70114" x="6197600" y="3841750"/>
          <p14:tracePt t="70130" x="6280150" y="3841750"/>
          <p14:tracePt t="70147" x="6350000" y="3841750"/>
          <p14:tracePt t="70164" x="6426200" y="3841750"/>
          <p14:tracePt t="70180" x="6496050" y="3841750"/>
          <p14:tracePt t="70197" x="6559550" y="3841750"/>
          <p14:tracePt t="70214" x="6616700" y="3841750"/>
          <p14:tracePt t="70230" x="6680200" y="3841750"/>
          <p14:tracePt t="70248" x="6718300" y="3841750"/>
          <p14:tracePt t="70264" x="6750050" y="3841750"/>
          <p14:tracePt t="70281" x="6788150" y="3841750"/>
          <p14:tracePt t="70297" x="6832600" y="3841750"/>
          <p14:tracePt t="70314" x="6883400" y="3841750"/>
          <p14:tracePt t="70330" x="6927850" y="3841750"/>
          <p14:tracePt t="70347" x="6965950" y="3841750"/>
          <p14:tracePt t="70364" x="7004050" y="3841750"/>
          <p14:tracePt t="70381" x="7035800" y="3841750"/>
          <p14:tracePt t="70398" x="7061200" y="3841750"/>
          <p14:tracePt t="70414" x="7080250" y="3841750"/>
          <p14:tracePt t="70430" x="7099300" y="3841750"/>
          <p14:tracePt t="70448" x="7105650" y="3841750"/>
          <p14:tracePt t="70464" x="7112000" y="3841750"/>
          <p14:tracePt t="70911" x="7105650" y="3841750"/>
          <p14:tracePt t="70928" x="7105650" y="3835400"/>
          <p14:tracePt t="70932" x="7099300" y="3835400"/>
          <p14:tracePt t="70967" x="7092950" y="3835400"/>
          <p14:tracePt t="70999" x="7086600" y="3835400"/>
          <p14:tracePt t="71015" x="7086600" y="3829050"/>
          <p14:tracePt t="71023" x="7080250" y="3829050"/>
          <p14:tracePt t="71055" x="7073900" y="3829050"/>
          <p14:tracePt t="71079" x="7067550" y="3822700"/>
          <p14:tracePt t="71567" x="7061200" y="3822700"/>
          <p14:tracePt t="71575" x="7054850" y="3816350"/>
          <p14:tracePt t="71599" x="7048500" y="3816350"/>
          <p14:tracePt t="71799" x="7016750" y="3810000"/>
          <p14:tracePt t="71807" x="7004050" y="3803650"/>
          <p14:tracePt t="71815" x="6972300" y="3797300"/>
          <p14:tracePt t="71815" x="6921500" y="3784600"/>
          <p14:tracePt t="71831" x="6870700" y="3778250"/>
          <p14:tracePt t="71832" x="6705600" y="3759200"/>
          <p14:tracePt t="71848" x="6464300" y="3727450"/>
          <p14:tracePt t="71864" x="6159500" y="3727450"/>
          <p14:tracePt t="71880" x="5873750" y="3714750"/>
          <p14:tracePt t="71897" x="5568950" y="3708400"/>
          <p14:tracePt t="71914" x="5334000" y="3708400"/>
          <p14:tracePt t="71931" x="5149850" y="3708400"/>
          <p14:tracePt t="71947" x="4972050" y="3708400"/>
          <p14:tracePt t="71964" x="4813300" y="3708400"/>
          <p14:tracePt t="71980" x="4629150" y="3708400"/>
          <p14:tracePt t="71997" x="4445000" y="3727450"/>
          <p14:tracePt t="72013" x="4286250" y="3759200"/>
          <p14:tracePt t="72031" x="4070350" y="3790950"/>
          <p14:tracePt t="72047" x="3911600" y="3835400"/>
          <p14:tracePt t="72064" x="3759200" y="3879850"/>
          <p14:tracePt t="72080" x="3613150" y="3924300"/>
          <p14:tracePt t="72097" x="3454400" y="3981450"/>
          <p14:tracePt t="72113" x="3282950" y="4032250"/>
          <p14:tracePt t="72130" x="3124200" y="4076700"/>
          <p14:tracePt t="72147" x="2965450" y="4133850"/>
          <p14:tracePt t="72164" x="2825750" y="4178300"/>
          <p14:tracePt t="72180" x="2705100" y="4203700"/>
          <p14:tracePt t="72197" x="2597150" y="4235450"/>
          <p14:tracePt t="72214" x="2457450" y="4267200"/>
          <p14:tracePt t="72230" x="2247900" y="4292600"/>
          <p14:tracePt t="72248" x="2127250" y="4311650"/>
          <p14:tracePt t="72264" x="2038350" y="4324350"/>
          <p14:tracePt t="72280" x="1968500" y="4324350"/>
          <p14:tracePt t="72297" x="1917700" y="4324350"/>
          <p14:tracePt t="72313" x="1885950" y="4324350"/>
          <p14:tracePt t="72330" x="1854200" y="4324350"/>
          <p14:tracePt t="72347" x="1816100" y="4324350"/>
          <p14:tracePt t="72364" x="1778000" y="4324350"/>
          <p14:tracePt t="72380" x="1739900" y="4311650"/>
          <p14:tracePt t="72397" x="1708150" y="4305300"/>
          <p14:tracePt t="72414" x="1670050" y="4298950"/>
          <p14:tracePt t="72414" x="1657350" y="4292600"/>
          <p14:tracePt t="72432" x="1631950" y="4286250"/>
          <p14:tracePt t="72448" x="1606550" y="4279900"/>
          <p14:tracePt t="72464" x="1574800" y="4267200"/>
          <p14:tracePt t="72480" x="1536700" y="4260850"/>
          <p14:tracePt t="72498" x="1498600" y="4248150"/>
          <p14:tracePt t="72513" x="1454150" y="4241800"/>
          <p14:tracePt t="72530" x="1403350" y="4235450"/>
          <p14:tracePt t="72547" x="1333500" y="4229100"/>
          <p14:tracePt t="72563" x="1270000" y="4216400"/>
          <p14:tracePt t="72580" x="1219200" y="4210050"/>
          <p14:tracePt t="72597" x="1162050" y="4203700"/>
          <p14:tracePt t="72613" x="1085850" y="4191000"/>
          <p14:tracePt t="72630" x="1003300" y="4178300"/>
          <p14:tracePt t="72648" x="977900" y="4171950"/>
          <p14:tracePt t="72664" x="965200" y="4171950"/>
          <p14:tracePt t="72807" x="977900" y="4165600"/>
          <p14:tracePt t="72823" x="996950" y="4165600"/>
          <p14:tracePt t="72831" x="1009650" y="4165600"/>
          <p14:tracePt t="72832" x="1066800" y="4165600"/>
          <p14:tracePt t="72848" x="1143000" y="4165600"/>
          <p14:tracePt t="72864" x="1225550" y="4165600"/>
          <p14:tracePt t="72880" x="1308100" y="4165600"/>
          <p14:tracePt t="72897" x="1384300" y="4165600"/>
          <p14:tracePt t="72914" x="1454150" y="4165600"/>
          <p14:tracePt t="72930" x="1504950" y="4165600"/>
          <p14:tracePt t="72947" x="1549400" y="4165600"/>
          <p14:tracePt t="72964" x="1581150" y="4165600"/>
          <p14:tracePt t="72980" x="1619250" y="4165600"/>
          <p14:tracePt t="72997" x="1657350" y="4165600"/>
          <p14:tracePt t="73014" x="1695450" y="4165600"/>
          <p14:tracePt t="73030" x="1720850" y="4165600"/>
          <p14:tracePt t="73046" x="1765300" y="4165600"/>
          <p14:tracePt t="73063" x="1790700" y="4165600"/>
          <p14:tracePt t="73081" x="1816100" y="4165600"/>
          <p14:tracePt t="73097" x="1847850" y="4165600"/>
          <p14:tracePt t="73114" x="1892300" y="4165600"/>
          <p14:tracePt t="73130" x="1936750" y="4165600"/>
          <p14:tracePt t="73147" x="1974850" y="4165600"/>
          <p14:tracePt t="73163" x="2025650" y="4165600"/>
          <p14:tracePt t="73180" x="2070100" y="4165600"/>
          <p14:tracePt t="73197" x="2114550" y="4165600"/>
          <p14:tracePt t="73214" x="2152650" y="4165600"/>
          <p14:tracePt t="73230" x="2209800" y="4165600"/>
          <p14:tracePt t="73248" x="2247900" y="4165600"/>
          <p14:tracePt t="73263" x="2279650" y="4165600"/>
          <p14:tracePt t="73280" x="2324100" y="4165600"/>
          <p14:tracePt t="73297" x="2362200" y="4165600"/>
          <p14:tracePt t="73314" x="2406650" y="4165600"/>
          <p14:tracePt t="73330" x="2444750" y="4165600"/>
          <p14:tracePt t="73347" x="2476500" y="4165600"/>
          <p14:tracePt t="73364" x="2501900" y="4165600"/>
          <p14:tracePt t="73380" x="2514600" y="4165600"/>
          <p14:tracePt t="73397" x="2520950" y="4165600"/>
          <p14:tracePt t="74624" x="2540000" y="4165600"/>
          <p14:tracePt t="74631" x="2571750" y="4165600"/>
          <p14:tracePt t="74632" x="2616200" y="4165600"/>
          <p14:tracePt t="74647" x="2667000" y="4165600"/>
          <p14:tracePt t="74664" x="2686050" y="4165600"/>
          <p14:tracePt t="74680" x="2705100" y="4165600"/>
          <p14:tracePt t="74698" x="2711450" y="4165600"/>
          <p14:tracePt t="74903" x="2717800" y="4165600"/>
          <p14:tracePt t="74911" x="2724150" y="4165600"/>
          <p14:tracePt t="74930" x="2730500" y="4165600"/>
          <p14:tracePt t="74931" x="2749550" y="4165600"/>
          <p14:tracePt t="74947" x="2774950" y="4165600"/>
          <p14:tracePt t="74964" x="2825750" y="4165600"/>
          <p14:tracePt t="74980" x="2901950" y="4165600"/>
          <p14:tracePt t="74997" x="3009900" y="4165600"/>
          <p14:tracePt t="75013" x="3130550" y="4178300"/>
          <p14:tracePt t="75030" x="3295650" y="4191000"/>
          <p14:tracePt t="75047" x="3390900" y="4191000"/>
          <p14:tracePt t="75064" x="3454400" y="4191000"/>
          <p14:tracePt t="75080" x="3524250" y="4191000"/>
          <p14:tracePt t="75097" x="3581400" y="4191000"/>
          <p14:tracePt t="75113" x="3619500" y="4191000"/>
          <p14:tracePt t="75130" x="3657600" y="4191000"/>
          <p14:tracePt t="75147" x="3683000" y="4191000"/>
          <p14:tracePt t="75164" x="3702050" y="4191000"/>
          <p14:tracePt t="75180" x="3721100" y="4191000"/>
          <p14:tracePt t="75197" x="3727450" y="4191000"/>
          <p14:tracePt t="75213" x="3746500" y="4191000"/>
          <p14:tracePt t="75230" x="3759200" y="4191000"/>
          <p14:tracePt t="75247" x="3778250" y="4191000"/>
          <p14:tracePt t="75263" x="3790950" y="4191000"/>
          <p14:tracePt t="75280" x="3797300" y="4191000"/>
          <p14:tracePt t="77881" x="3816350" y="4191000"/>
          <p14:tracePt t="77888" x="3848100" y="4197350"/>
          <p14:tracePt t="77898" x="3892550" y="4203700"/>
          <p14:tracePt t="77898" x="3975100" y="4216400"/>
          <p14:tracePt t="77914" x="4044950" y="4229100"/>
          <p14:tracePt t="77931" x="4089400" y="4235450"/>
          <p14:tracePt t="77948" x="4121150" y="4241800"/>
          <p14:tracePt t="77964" x="4146550" y="4248150"/>
          <p14:tracePt t="77981" x="4165600" y="4248150"/>
          <p14:tracePt t="77998" x="4197350" y="4248150"/>
          <p14:tracePt t="78014" x="4210050" y="4248150"/>
          <p14:tracePt t="78031" x="4216400" y="4248150"/>
          <p14:tracePt t="78449" x="4210050" y="4248150"/>
          <p14:tracePt t="78481" x="4203700" y="4248150"/>
          <p14:tracePt t="78649" x="4210050" y="4248150"/>
          <p14:tracePt t="78659" x="4216400" y="4241800"/>
          <p14:tracePt t="78660" x="4235450" y="4241800"/>
          <p14:tracePt t="78665" x="4260850" y="4241800"/>
          <p14:tracePt t="78682" x="4286250" y="4235450"/>
          <p14:tracePt t="78699" x="4292600" y="4235450"/>
          <p14:tracePt t="78715" x="4298950" y="4235450"/>
          <p14:tracePt t="78732" x="4305300" y="4235450"/>
          <p14:tracePt t="78749" x="4311650" y="4235450"/>
          <p14:tracePt t="78766" x="4318000" y="4235450"/>
          <p14:tracePt t="78800" x="4324350" y="4235450"/>
          <p14:tracePt t="78815" x="4330700" y="4235450"/>
          <p14:tracePt t="78816" x="4343400" y="4235450"/>
          <p14:tracePt t="78832" x="4375150" y="4235450"/>
          <p14:tracePt t="78849" x="4413250" y="4235450"/>
          <p14:tracePt t="78865" x="4476750" y="4235450"/>
          <p14:tracePt t="78882" x="4552950" y="4235450"/>
          <p14:tracePt t="78899" x="4648200" y="4235450"/>
          <p14:tracePt t="78915" x="4781550" y="4235450"/>
          <p14:tracePt t="78932" x="4927600" y="4235450"/>
          <p14:tracePt t="78948" x="5073650" y="4235450"/>
          <p14:tracePt t="78965" x="5226050" y="4235450"/>
          <p14:tracePt t="78982" x="5384800" y="4235450"/>
          <p14:tracePt t="78999" x="5537200" y="4235450"/>
          <p14:tracePt t="79015" x="5676900" y="4235450"/>
          <p14:tracePt t="79015" x="5734050" y="4235450"/>
          <p14:tracePt t="79033" x="5835650" y="4235450"/>
          <p14:tracePt t="79049" x="5905500" y="4235450"/>
          <p14:tracePt t="79065" x="5949950" y="4235450"/>
          <p14:tracePt t="79082" x="5994400" y="4235450"/>
          <p14:tracePt t="79098" x="6019800" y="4235450"/>
          <p14:tracePt t="79115" x="6051550" y="4235450"/>
          <p14:tracePt t="79132" x="6076950" y="4235450"/>
          <p14:tracePt t="79148" x="6108700" y="4235450"/>
          <p14:tracePt t="79165" x="6140450" y="4235450"/>
          <p14:tracePt t="79182" x="6172200" y="4235450"/>
          <p14:tracePt t="79199" x="6203950" y="4235450"/>
          <p14:tracePt t="79215" x="6216650" y="4235450"/>
          <p14:tracePt t="79232" x="6242050" y="4235450"/>
          <p14:tracePt t="79250" x="6248400" y="4235450"/>
          <p14:tracePt t="79265" x="6254750" y="4235450"/>
          <p14:tracePt t="79617" x="6267450" y="4235450"/>
          <p14:tracePt t="79625" x="6273800" y="4235450"/>
          <p14:tracePt t="79633" x="6292850" y="4235450"/>
          <p14:tracePt t="79641" x="6318250" y="4235450"/>
          <p14:tracePt t="79649" x="6375400" y="4235450"/>
          <p14:tracePt t="79665" x="6407150" y="4229100"/>
          <p14:tracePt t="79682" x="6457950" y="4222750"/>
          <p14:tracePt t="79698" x="6496050" y="4216400"/>
          <p14:tracePt t="79715" x="6527800" y="4210050"/>
          <p14:tracePt t="79732" x="6553200" y="4210050"/>
          <p14:tracePt t="79749" x="6565900" y="4210050"/>
          <p14:tracePt t="79833" x="6572250" y="4210050"/>
          <p14:tracePt t="79857" x="6578600" y="4210050"/>
          <p14:tracePt t="79865" x="6597650" y="4210050"/>
          <p14:tracePt t="79875" x="6610350" y="4210050"/>
          <p14:tracePt t="79882" x="6654800" y="4210050"/>
          <p14:tracePt t="79898" x="6718300" y="4210050"/>
          <p14:tracePt t="79916" x="6813550" y="4210050"/>
          <p14:tracePt t="79932" x="6921500" y="4210050"/>
          <p14:tracePt t="79949" x="7029450" y="4210050"/>
          <p14:tracePt t="79965" x="7137400" y="4210050"/>
          <p14:tracePt t="79982" x="7245350" y="4210050"/>
          <p14:tracePt t="79998" x="7346950" y="4210050"/>
          <p14:tracePt t="80015" x="7442200" y="4210050"/>
          <p14:tracePt t="80032" x="7569200" y="4210050"/>
          <p14:tracePt t="80050" x="7620000" y="4210050"/>
          <p14:tracePt t="80065" x="7658100" y="4210050"/>
          <p14:tracePt t="80082" x="7689850" y="4210050"/>
          <p14:tracePt t="80098" x="7727950" y="4210050"/>
          <p14:tracePt t="80115" x="7759700" y="4210050"/>
          <p14:tracePt t="80132" x="7797800" y="4210050"/>
          <p14:tracePt t="80149" x="7829550" y="4210050"/>
          <p14:tracePt t="80165" x="7861300" y="4203700"/>
          <p14:tracePt t="80182" x="7899400" y="4197350"/>
          <p14:tracePt t="80198" x="7918450" y="4191000"/>
          <p14:tracePt t="80216" x="7943850" y="4191000"/>
          <p14:tracePt t="80231" x="7950200" y="4191000"/>
          <p14:tracePt t="80713" x="7943850" y="4191000"/>
          <p14:tracePt t="80721" x="7918450" y="4191000"/>
          <p14:tracePt t="80729" x="7899400" y="4191000"/>
          <p14:tracePt t="80734" x="7829550" y="4197350"/>
          <p14:tracePt t="80748" x="7734300" y="4203700"/>
          <p14:tracePt t="80765" x="7600950" y="4203700"/>
          <p14:tracePt t="80783" x="7442200" y="4203700"/>
          <p14:tracePt t="80798" x="7258050" y="4210050"/>
          <p14:tracePt t="80815" x="6972300" y="4216400"/>
          <p14:tracePt t="80832" x="6457950" y="4216400"/>
          <p14:tracePt t="80849" x="6102350" y="4216400"/>
          <p14:tracePt t="80865" x="5727700" y="4216400"/>
          <p14:tracePt t="80882" x="5410200" y="4216400"/>
          <p14:tracePt t="80898" x="5124450" y="4216400"/>
          <p14:tracePt t="80915" x="4870450" y="4222750"/>
          <p14:tracePt t="80932" x="4591050" y="4260850"/>
          <p14:tracePt t="80948" x="4311650" y="4292600"/>
          <p14:tracePt t="80965" x="4057650" y="4324350"/>
          <p14:tracePt t="80982" x="3873500" y="4356100"/>
          <p14:tracePt t="80999" x="3708400" y="4375150"/>
          <p14:tracePt t="81015" x="3568700" y="4400550"/>
          <p14:tracePt t="81032" x="3378200" y="4425950"/>
          <p14:tracePt t="81050" x="3251200" y="4451350"/>
          <p14:tracePt t="81065" x="3092450" y="4476750"/>
          <p14:tracePt t="81082" x="2914650" y="4514850"/>
          <p14:tracePt t="81098" x="2698750" y="4559300"/>
          <p14:tracePt t="81115" x="2425700" y="4616450"/>
          <p14:tracePt t="81132" x="2209800" y="4654550"/>
          <p14:tracePt t="81148" x="2044700" y="4679950"/>
          <p14:tracePt t="81165" x="1943100" y="4692650"/>
          <p14:tracePt t="81182" x="1898650" y="4699000"/>
          <p14:tracePt t="81199" x="1879600" y="4699000"/>
          <p14:tracePt t="81215" x="1866900" y="4699000"/>
          <p14:tracePt t="81232" x="1847850" y="4699000"/>
          <p14:tracePt t="81249" x="1828800" y="4699000"/>
          <p14:tracePt t="81265" x="1803400" y="4699000"/>
          <p14:tracePt t="81281" x="1771650" y="4699000"/>
          <p14:tracePt t="81298" x="1746250" y="4699000"/>
          <p14:tracePt t="81315" x="1714500" y="4699000"/>
          <p14:tracePt t="81332" x="1701800" y="4699000"/>
          <p14:tracePt t="81348" x="1682750" y="4699000"/>
          <p14:tracePt t="81365" x="1676400" y="4699000"/>
          <p14:tracePt t="81382" x="1657350" y="4692650"/>
          <p14:tracePt t="81399" x="1638300" y="4679950"/>
          <p14:tracePt t="81415" x="1619250" y="4673600"/>
          <p14:tracePt t="81432" x="1593850" y="4648200"/>
          <p14:tracePt t="81449" x="1581150" y="4635500"/>
          <p14:tracePt t="81465" x="1574800" y="4629150"/>
          <p14:tracePt t="81482" x="1568450" y="4622800"/>
          <p14:tracePt t="81499" x="1562100" y="4616450"/>
          <p14:tracePt t="81515" x="1543050" y="4610100"/>
          <p14:tracePt t="81561" x="1536700" y="4610100"/>
          <p14:tracePt t="81569" x="1536700" y="4603750"/>
          <p14:tracePt t="81585" x="1530350" y="4603750"/>
          <p14:tracePt t="82233" x="1524000" y="4597400"/>
          <p14:tracePt t="82241" x="1511300" y="4584700"/>
          <p14:tracePt t="82249" x="1498600" y="4578350"/>
          <p14:tracePt t="82258" x="1485900" y="4572000"/>
          <p14:tracePt t="82265" x="1454150" y="4552950"/>
          <p14:tracePt t="82282" x="1447800" y="4546600"/>
          <p14:tracePt t="82298" x="1441450" y="4540250"/>
          <p14:tracePt t="82337" x="1435100" y="4540250"/>
          <p14:tracePt t="82337" x="1428750" y="4540250"/>
          <p14:tracePt t="82351" x="1422400" y="4540250"/>
          <p14:tracePt t="82365" x="1409700" y="4533900"/>
          <p14:tracePt t="82382" x="1403350" y="4533900"/>
          <p14:tracePt t="82398" x="1390650" y="4527550"/>
          <p14:tracePt t="82415" x="1384300" y="4527550"/>
          <p14:tracePt t="82432" x="1371600" y="4527550"/>
          <p14:tracePt t="82449" x="1365250" y="4527550"/>
          <p14:tracePt t="82497" x="1358900" y="4527550"/>
          <p14:tracePt t="82777" x="1371600" y="4527550"/>
          <p14:tracePt t="82785" x="1390650" y="4527550"/>
          <p14:tracePt t="82785" x="1409700" y="4527550"/>
          <p14:tracePt t="82799" x="1447800" y="4527550"/>
          <p14:tracePt t="82815" x="1492250" y="4527550"/>
          <p14:tracePt t="82832" x="1581150" y="4527550"/>
          <p14:tracePt t="82849" x="1644650" y="4527550"/>
          <p14:tracePt t="82865" x="1739900" y="4527550"/>
          <p14:tracePt t="82882" x="1841500" y="4527550"/>
          <p14:tracePt t="82898" x="1924050" y="4527550"/>
          <p14:tracePt t="82915" x="1993900" y="4527550"/>
          <p14:tracePt t="82932" x="2032000" y="4527550"/>
          <p14:tracePt t="82948" x="2063750" y="4527550"/>
          <p14:tracePt t="82965" x="2082800" y="4527550"/>
          <p14:tracePt t="82982" x="2101850" y="4527550"/>
          <p14:tracePt t="82998" x="2133600" y="4527550"/>
          <p14:tracePt t="83015" x="2171700" y="4527550"/>
          <p14:tracePt t="83032" x="2228850" y="4533900"/>
          <p14:tracePt t="83049" x="2266950" y="4540250"/>
          <p14:tracePt t="83065" x="2311400" y="4540250"/>
          <p14:tracePt t="83083" x="2368550" y="4540250"/>
          <p14:tracePt t="83098" x="2438400" y="4540250"/>
          <p14:tracePt t="83116" x="2508250" y="4540250"/>
          <p14:tracePt t="83131" x="2597150" y="4540250"/>
          <p14:tracePt t="83149" x="2679700" y="4540250"/>
          <p14:tracePt t="83165" x="2749550" y="4540250"/>
          <p14:tracePt t="83182" x="2813050" y="4540250"/>
          <p14:tracePt t="83198" x="2863850" y="4540250"/>
          <p14:tracePt t="83215" x="2927350" y="4540250"/>
          <p14:tracePt t="83232" x="3028950" y="4540250"/>
          <p14:tracePt t="83249" x="3105150" y="4540250"/>
          <p14:tracePt t="83265" x="3181350" y="4540250"/>
          <p14:tracePt t="83282" x="3257550" y="4540250"/>
          <p14:tracePt t="83298" x="3346450" y="4540250"/>
          <p14:tracePt t="83315" x="3429000" y="4540250"/>
          <p14:tracePt t="83331" x="3498850" y="4540250"/>
          <p14:tracePt t="83349" x="3562350" y="4540250"/>
          <p14:tracePt t="83365" x="3613150" y="4540250"/>
          <p14:tracePt t="83382" x="3676650" y="4546600"/>
          <p14:tracePt t="83398" x="3765550" y="4552950"/>
          <p14:tracePt t="83415" x="3841750" y="4552950"/>
          <p14:tracePt t="83431" x="3943350" y="4552950"/>
          <p14:tracePt t="83449" x="3981450" y="4552950"/>
          <p14:tracePt t="83465" x="4006850" y="4552950"/>
          <p14:tracePt t="83483" x="4019550" y="4552950"/>
          <p14:tracePt t="83498" x="4025900" y="4552950"/>
          <p14:tracePt t="84753" x="4006850" y="4552950"/>
          <p14:tracePt t="84753" x="3981450" y="4552950"/>
          <p14:tracePt t="84768" x="3956050" y="4546600"/>
          <p14:tracePt t="84776" x="3930650" y="4540250"/>
          <p14:tracePt t="84784" x="3873500" y="4521200"/>
          <p14:tracePt t="84800" x="3829050" y="4514850"/>
          <p14:tracePt t="84815" x="3778250" y="4495800"/>
          <p14:tracePt t="84832" x="3695700" y="4476750"/>
          <p14:tracePt t="84849" x="3632200" y="4470400"/>
          <p14:tracePt t="84865" x="3575050" y="4464050"/>
          <p14:tracePt t="84881" x="3511550" y="4457700"/>
          <p14:tracePt t="84898" x="3448050" y="4451350"/>
          <p14:tracePt t="84915" x="3403600" y="4445000"/>
          <p14:tracePt t="84932" x="3359150" y="4445000"/>
          <p14:tracePt t="84948" x="3321050" y="4445000"/>
          <p14:tracePt t="84965" x="3295650" y="4445000"/>
          <p14:tracePt t="84981" x="3289300" y="4445000"/>
          <p14:tracePt t="85192" x="3308350" y="4445000"/>
          <p14:tracePt t="85200" x="3352800" y="4445000"/>
          <p14:tracePt t="85208" x="3397250" y="4451350"/>
          <p14:tracePt t="85216" x="3448050" y="4457700"/>
          <p14:tracePt t="85216" x="3511550" y="4464050"/>
          <p14:tracePt t="85232" x="3575050" y="4470400"/>
          <p14:tracePt t="85233" x="3695700" y="4489450"/>
          <p14:tracePt t="85249" x="3822700" y="4508500"/>
          <p14:tracePt t="85265" x="3943350" y="4527550"/>
          <p14:tracePt t="85282" x="4057650" y="4540250"/>
          <p14:tracePt t="85298" x="4159250" y="4552950"/>
          <p14:tracePt t="85315" x="4241800" y="4552950"/>
          <p14:tracePt t="85332" x="4311650" y="4552950"/>
          <p14:tracePt t="85348" x="4368800" y="4552950"/>
          <p14:tracePt t="85365" x="4419600" y="4552950"/>
          <p14:tracePt t="85382" x="4508500" y="4552950"/>
          <p14:tracePt t="85398" x="4622800" y="4552950"/>
          <p14:tracePt t="85414" x="4749800" y="4552950"/>
          <p14:tracePt t="85431" x="4984750" y="4552950"/>
          <p14:tracePt t="85449" x="5130800" y="4552950"/>
          <p14:tracePt t="85465" x="5270500" y="4552950"/>
          <p14:tracePt t="85481" x="5391150" y="4552950"/>
          <p14:tracePt t="85498" x="5492750" y="4552950"/>
          <p14:tracePt t="85515" x="5588000" y="4552950"/>
          <p14:tracePt t="85532" x="5670550" y="4552950"/>
          <p14:tracePt t="85548" x="5740400" y="4552950"/>
          <p14:tracePt t="85565" x="5797550" y="4552950"/>
          <p14:tracePt t="85581" x="5842000" y="4552950"/>
          <p14:tracePt t="85598" x="5873750" y="4552950"/>
          <p14:tracePt t="85614" x="5892800" y="4552950"/>
          <p14:tracePt t="85632" x="5905500" y="4552950"/>
          <p14:tracePt t="86248" x="5886450" y="4559300"/>
          <p14:tracePt t="86256" x="5867400" y="4559300"/>
          <p14:tracePt t="86264" x="5822950" y="4559300"/>
          <p14:tracePt t="86272" x="5765800" y="4559300"/>
          <p14:tracePt t="86281" x="5695950" y="4559300"/>
          <p14:tracePt t="86298" x="5613400" y="4559300"/>
          <p14:tracePt t="86314" x="5543550" y="4559300"/>
          <p14:tracePt t="86331" x="5467350" y="4559300"/>
          <p14:tracePt t="86348" x="5378450" y="4559300"/>
          <p14:tracePt t="86365" x="5295900" y="4559300"/>
          <p14:tracePt t="86382" x="5219700" y="4559300"/>
          <p14:tracePt t="86398" x="5130800" y="4559300"/>
          <p14:tracePt t="86415" x="5041900" y="4559300"/>
          <p14:tracePt t="86431" x="4921250" y="4559300"/>
          <p14:tracePt t="86449" x="4832350" y="4559300"/>
          <p14:tracePt t="86465" x="4762500" y="4546600"/>
          <p14:tracePt t="86482" x="4699000" y="4540250"/>
          <p14:tracePt t="86497" x="4641850" y="4527550"/>
          <p14:tracePt t="86514" x="4597400" y="4527550"/>
          <p14:tracePt t="86530" x="4546600" y="4527550"/>
          <p14:tracePt t="86547" x="4508500" y="4527550"/>
          <p14:tracePt t="86564" x="4464050" y="4527550"/>
          <p14:tracePt t="86581" x="4432300" y="4527550"/>
          <p14:tracePt t="86598" x="4400550" y="4527550"/>
          <p14:tracePt t="86615" x="4381500" y="4527550"/>
          <p14:tracePt t="86632" x="4343400" y="4527550"/>
          <p14:tracePt t="86649" x="4318000" y="4527550"/>
          <p14:tracePt t="86665" x="4286250" y="4527550"/>
          <p14:tracePt t="86682" x="4260850" y="4527550"/>
          <p14:tracePt t="86698" x="4241800" y="4527550"/>
          <p14:tracePt t="86715" x="4216400" y="4527550"/>
          <p14:tracePt t="86731" x="4197350" y="4527550"/>
          <p14:tracePt t="86748" x="4171950" y="4533900"/>
          <p14:tracePt t="86765" x="4159250" y="4533900"/>
          <p14:tracePt t="86782" x="4146550" y="4540250"/>
          <p14:tracePt t="86798" x="4140200" y="4546600"/>
          <p14:tracePt t="86815" x="4133850" y="4546600"/>
          <p14:tracePt t="86831" x="4127500" y="4546600"/>
          <p14:tracePt t="86848" x="4121150" y="4546600"/>
          <p14:tracePt t="86865" x="4121150" y="4552950"/>
          <p14:tracePt t="86881" x="4108450" y="4552950"/>
          <p14:tracePt t="86898" x="4102100" y="4559300"/>
          <p14:tracePt t="86915" x="4089400" y="4559300"/>
          <p14:tracePt t="86931" x="4076700" y="4565650"/>
          <p14:tracePt t="86948" x="4057650" y="4565650"/>
          <p14:tracePt t="86965" x="4051300" y="4572000"/>
          <p14:tracePt t="86982" x="4032250" y="4578350"/>
          <p14:tracePt t="86998" x="4019550" y="4578350"/>
          <p14:tracePt t="87015" x="4013200" y="4578350"/>
          <p14:tracePt t="87031" x="4000500" y="4578350"/>
          <p14:tracePt t="87049" x="3994150" y="4584700"/>
          <p14:tracePt t="87065" x="3981450" y="4584700"/>
          <p14:tracePt t="87082" x="3975100" y="4584700"/>
          <p14:tracePt t="87098" x="3956050" y="4584700"/>
          <p14:tracePt t="87115" x="3943350" y="4584700"/>
          <p14:tracePt t="87132" x="3911600" y="4584700"/>
          <p14:tracePt t="87148" x="3879850" y="4584700"/>
          <p14:tracePt t="87165" x="3835400" y="4584700"/>
          <p14:tracePt t="87182" x="3790950" y="4584700"/>
          <p14:tracePt t="87198" x="3733800" y="4584700"/>
          <p14:tracePt t="87215" x="3683000" y="4584700"/>
          <p14:tracePt t="87231" x="3600450" y="4584700"/>
          <p14:tracePt t="87249" x="3549650" y="4584700"/>
          <p14:tracePt t="87265" x="3479800" y="4597400"/>
          <p14:tracePt t="87282" x="3429000" y="4603750"/>
          <p14:tracePt t="87298" x="3365500" y="4610100"/>
          <p14:tracePt t="87315" x="3295650" y="4622800"/>
          <p14:tracePt t="87331" x="3244850" y="4629150"/>
          <p14:tracePt t="87348" x="3194050" y="4629150"/>
          <p14:tracePt t="87365" x="3149600" y="4641850"/>
          <p14:tracePt t="87381" x="3105150" y="4648200"/>
          <p14:tracePt t="87398" x="3048000" y="4654550"/>
          <p14:tracePt t="87415" x="2984500" y="4667250"/>
          <p14:tracePt t="87431" x="2895600" y="4673600"/>
          <p14:tracePt t="87449" x="2838450" y="4679950"/>
          <p14:tracePt t="87464" x="2781300" y="4692650"/>
          <p14:tracePt t="87481" x="2736850" y="4699000"/>
          <p14:tracePt t="87498" x="2686050" y="4711700"/>
          <p14:tracePt t="87515" x="2647950" y="4718050"/>
          <p14:tracePt t="87531" x="2597150" y="4724400"/>
          <p14:tracePt t="87548" x="2546350" y="4730750"/>
          <p14:tracePt t="87566" x="2501900" y="4737100"/>
          <p14:tracePt t="87582" x="2463800" y="4743450"/>
          <p14:tracePt t="87598" x="2406650" y="4762500"/>
          <p14:tracePt t="87615" x="2362200" y="4775200"/>
          <p14:tracePt t="87631" x="2286000" y="4800600"/>
          <p14:tracePt t="87649" x="2241550" y="4813300"/>
          <p14:tracePt t="87649" x="2216150" y="4819650"/>
          <p14:tracePt t="87675" x="2197100" y="4819650"/>
          <p14:tracePt t="87685" x="2152650" y="4838700"/>
          <p14:tracePt t="87698" x="2108200" y="4845050"/>
          <p14:tracePt t="87714" x="2038350" y="4857750"/>
          <p14:tracePt t="87747" x="2019300" y="4864100"/>
          <p14:tracePt t="87747" x="1968500" y="4870450"/>
          <p14:tracePt t="87764" x="1917700" y="4876800"/>
          <p14:tracePt t="87781" x="1841500" y="4883150"/>
          <p14:tracePt t="87797" x="1784350" y="4883150"/>
          <p14:tracePt t="87814" x="1720850" y="4889500"/>
          <p14:tracePt t="87830" x="1657350" y="4889500"/>
          <p14:tracePt t="87847" x="1568450" y="4889500"/>
          <p14:tracePt t="87864" x="1524000" y="4889500"/>
          <p14:tracePt t="87880" x="1485900" y="4889500"/>
          <p14:tracePt t="87897" x="1454150" y="4889500"/>
          <p14:tracePt t="87914" x="1409700" y="4889500"/>
          <p14:tracePt t="87930" x="1371600" y="4889500"/>
          <p14:tracePt t="87947" x="1339850" y="4889500"/>
          <p14:tracePt t="87964" x="1320800" y="4889500"/>
          <p14:tracePt t="87980" x="1314450" y="4889500"/>
          <p14:tracePt t="88024" x="1308100" y="4889500"/>
          <p14:tracePt t="88056" x="1301750" y="4889500"/>
          <p14:tracePt t="88072" x="1301750" y="4883150"/>
          <p14:tracePt t="88090" x="1295400" y="4883150"/>
          <p14:tracePt t="88120" x="1289050" y="4876800"/>
          <p14:tracePt t="88160" x="1295400" y="4870450"/>
          <p14:tracePt t="88176" x="1301750" y="4870450"/>
          <p14:tracePt t="88184" x="1314450" y="4870450"/>
          <p14:tracePt t="88184" x="1320800" y="4864100"/>
          <p14:tracePt t="88200" x="1327150" y="4864100"/>
          <p14:tracePt t="88216" x="1339850" y="4864100"/>
          <p14:tracePt t="88232" x="1346200" y="4864100"/>
          <p14:tracePt t="88240" x="1358900" y="4857750"/>
          <p14:tracePt t="88264" x="1384300" y="4851400"/>
          <p14:tracePt t="88264" x="1403350" y="4851400"/>
          <p14:tracePt t="88280" x="1428750" y="4851400"/>
          <p14:tracePt t="88297" x="1447800" y="4851400"/>
          <p14:tracePt t="88314" x="1466850" y="4845050"/>
          <p14:tracePt t="88331" x="1479550" y="4845050"/>
          <p14:tracePt t="88347" x="1485900" y="4845050"/>
          <p14:tracePt t="88384" x="1492250" y="4845050"/>
          <p14:tracePt t="88576" x="1504950" y="4845050"/>
          <p14:tracePt t="88584" x="1555750" y="4845050"/>
          <p14:tracePt t="88590" x="1606550" y="4845050"/>
          <p14:tracePt t="88597" x="1727200" y="4845050"/>
          <p14:tracePt t="88614" x="1841500" y="4845050"/>
          <p14:tracePt t="88630" x="1955800" y="4845050"/>
          <p14:tracePt t="88647" x="2133600" y="4845050"/>
          <p14:tracePt t="88664" x="2241550" y="4845050"/>
          <p14:tracePt t="88680" x="2343150" y="4845050"/>
          <p14:tracePt t="88697" x="2457450" y="4845050"/>
          <p14:tracePt t="88714" x="2578100" y="4845050"/>
          <p14:tracePt t="88730" x="2673350" y="4845050"/>
          <p14:tracePt t="88747" x="2743200" y="4845050"/>
          <p14:tracePt t="88764" x="2800350" y="4845050"/>
          <p14:tracePt t="88780" x="2832100" y="4845050"/>
          <p14:tracePt t="88797" x="2857500" y="4845050"/>
          <p14:tracePt t="88814" x="2882900" y="4845050"/>
          <p14:tracePt t="88831" x="2901950" y="4845050"/>
          <p14:tracePt t="88848" x="2908300" y="4845050"/>
          <p14:tracePt t="88865" x="2927350" y="4845050"/>
          <p14:tracePt t="88880" x="2933700" y="4845050"/>
          <p14:tracePt t="88897" x="2946400" y="4845050"/>
          <p14:tracePt t="88914" x="2952750" y="4845050"/>
          <p14:tracePt t="88931" x="2959100" y="4845050"/>
          <p14:tracePt t="88968" x="2965450" y="4845050"/>
          <p14:tracePt t="89864" x="2990850" y="4838700"/>
          <p14:tracePt t="89872" x="3035300" y="4838700"/>
          <p14:tracePt t="89874" x="3067050" y="4838700"/>
          <p14:tracePt t="89882" x="3168650" y="4838700"/>
          <p14:tracePt t="89898" x="3270250" y="4832350"/>
          <p14:tracePt t="89916" x="3365500" y="4826000"/>
          <p14:tracePt t="89932" x="3435350" y="4826000"/>
          <p14:tracePt t="89948" x="3511550" y="4826000"/>
          <p14:tracePt t="89965" x="3556000" y="4826000"/>
          <p14:tracePt t="89981" x="3587750" y="4826000"/>
          <p14:tracePt t="89998" x="3619500" y="4826000"/>
          <p14:tracePt t="90015" x="3663950" y="4826000"/>
          <p14:tracePt t="90031" x="3721100" y="4832350"/>
          <p14:tracePt t="90048" x="3759200" y="4838700"/>
          <p14:tracePt t="90065" x="3797300" y="4851400"/>
          <p14:tracePt t="90082" x="3835400" y="4851400"/>
          <p14:tracePt t="90098" x="3867150" y="4851400"/>
          <p14:tracePt t="90115" x="3898900" y="4857750"/>
          <p14:tracePt t="90131" x="3924300" y="4864100"/>
          <p14:tracePt t="90148" x="3956050" y="4870450"/>
          <p14:tracePt t="90165" x="3994150" y="4870450"/>
          <p14:tracePt t="90182" x="4038600" y="4870450"/>
          <p14:tracePt t="90198" x="4089400" y="4870450"/>
          <p14:tracePt t="90215" x="4152900" y="4870450"/>
          <p14:tracePt t="90231" x="4260850" y="4870450"/>
          <p14:tracePt t="90248" x="4356100" y="4870450"/>
          <p14:tracePt t="90264" x="4457700" y="4870450"/>
          <p14:tracePt t="90281" x="4572000" y="4851400"/>
          <p14:tracePt t="90298" x="4673600" y="4838700"/>
          <p14:tracePt t="90315" x="4756150" y="4819650"/>
          <p14:tracePt t="90331" x="4826000" y="4800600"/>
          <p14:tracePt t="90348" x="4895850" y="4768850"/>
          <p14:tracePt t="90364" x="4959350" y="4737100"/>
          <p14:tracePt t="90381" x="4978400" y="4718050"/>
          <p14:tracePt t="90398" x="4997450" y="4686300"/>
          <p14:tracePt t="90415" x="5010150" y="4673600"/>
          <p14:tracePt t="90431" x="5016500" y="4641850"/>
          <p14:tracePt t="90449" x="5022850" y="4616450"/>
          <p14:tracePt t="90464" x="5022850" y="4610100"/>
          <p14:tracePt t="90481" x="5022850" y="4597400"/>
          <p14:tracePt t="90498" x="5022850" y="4591050"/>
          <p14:tracePt t="90552" x="5022850" y="4584700"/>
          <p14:tracePt t="90920" x="5010150" y="4584700"/>
          <p14:tracePt t="90936" x="4997450" y="4584700"/>
          <p14:tracePt t="90952" x="4984750" y="4591050"/>
          <p14:tracePt t="90960" x="4972050" y="4597400"/>
          <p14:tracePt t="90965" x="4953000" y="4610100"/>
          <p14:tracePt t="90981" x="4927600" y="4622800"/>
          <p14:tracePt t="90998" x="4902200" y="4629150"/>
          <p14:tracePt t="91014" x="4845050" y="4641850"/>
          <p14:tracePt t="91032" x="4813300" y="4641850"/>
          <p14:tracePt t="91048" x="4781550" y="4648200"/>
          <p14:tracePt t="91065" x="4762500" y="4654550"/>
          <p14:tracePt t="91081" x="4749800" y="4654550"/>
          <p14:tracePt t="91098" x="4743450" y="4660900"/>
          <p14:tracePt t="91184" x="4737100" y="4660900"/>
          <p14:tracePt t="91216" x="4730750" y="4660900"/>
          <p14:tracePt t="91232" x="4724400" y="4660900"/>
          <p14:tracePt t="91233" x="4718050" y="4660900"/>
          <p14:tracePt t="91256" x="4711700" y="4660900"/>
          <p14:tracePt t="91264" x="4705350" y="4660900"/>
          <p14:tracePt t="91265" x="4699000" y="4667250"/>
          <p14:tracePt t="91282" x="4679950" y="4667250"/>
          <p14:tracePt t="91298" x="4673600" y="4667250"/>
          <p14:tracePt t="91314" x="4660900" y="4673600"/>
          <p14:tracePt t="91331" x="4654550" y="4679950"/>
          <p14:tracePt t="91348" x="4641850" y="4679950"/>
          <p14:tracePt t="91392" x="4635500" y="4679950"/>
          <p14:tracePt t="92045" x="0" y="0"/>
        </p14:tracePtLst>
        <p14:tracePtLst>
          <p14:tracePt t="111663" x="2698750" y="5245100"/>
          <p14:tracePt t="111960" x="2692400" y="5245100"/>
          <p14:tracePt t="111968" x="2667000" y="5245100"/>
          <p14:tracePt t="111984" x="2660650" y="5245100"/>
          <p14:tracePt t="111991" x="2654300" y="5245100"/>
          <p14:tracePt t="112007" x="2647950" y="5245100"/>
          <p14:tracePt t="112120" x="2654300" y="5245100"/>
          <p14:tracePt t="112127" x="2692400" y="5245100"/>
          <p14:tracePt t="112136" x="2736850" y="5245100"/>
          <p14:tracePt t="112143" x="2787650" y="5245100"/>
          <p14:tracePt t="112151" x="2914650" y="5245100"/>
          <p14:tracePt t="112164" x="3041650" y="5245100"/>
          <p14:tracePt t="112181" x="3187700" y="5245100"/>
          <p14:tracePt t="112198" x="3340100" y="5245100"/>
          <p14:tracePt t="112214" x="3517900" y="5245100"/>
          <p14:tracePt t="112214" x="3600450" y="5245100"/>
          <p14:tracePt t="112233" x="3752850" y="5245100"/>
          <p14:tracePt t="112248" x="3892550" y="5245100"/>
          <p14:tracePt t="112264" x="4025900" y="5245100"/>
          <p14:tracePt t="112281" x="4127500" y="5245100"/>
          <p14:tracePt t="112298" x="4235450" y="5245100"/>
          <p14:tracePt t="112314" x="4311650" y="5245100"/>
          <p14:tracePt t="112331" x="4381500" y="5245100"/>
          <p14:tracePt t="112348" x="4406900" y="5245100"/>
          <p14:tracePt t="112365" x="4445000" y="5245100"/>
          <p14:tracePt t="112381" x="4495800" y="5245100"/>
          <p14:tracePt t="112398" x="4540250" y="5245100"/>
          <p14:tracePt t="112414" x="4597400" y="5245100"/>
          <p14:tracePt t="112431" x="4692650" y="5245100"/>
          <p14:tracePt t="112448" x="4756150" y="5245100"/>
          <p14:tracePt t="112464" x="4800600" y="5245100"/>
          <p14:tracePt t="112481" x="4826000" y="5245100"/>
          <p14:tracePt t="112499" x="4851400" y="5245100"/>
          <p14:tracePt t="112514" x="4864100" y="5245100"/>
          <p14:tracePt t="112531" x="4876800" y="5245100"/>
          <p14:tracePt t="112548" x="4889500" y="5245100"/>
          <p14:tracePt t="112564" x="4908550" y="5245100"/>
          <p14:tracePt t="112581" x="4927600" y="5245100"/>
          <p14:tracePt t="112598" x="4946650" y="5245100"/>
          <p14:tracePt t="112614" x="4965700" y="5245100"/>
          <p14:tracePt t="112614" x="4978400" y="5245100"/>
          <p14:tracePt t="112632" x="5003800" y="5245100"/>
          <p14:tracePt t="112648" x="5041900" y="5245100"/>
          <p14:tracePt t="112664" x="5092700" y="5245100"/>
          <p14:tracePt t="112681" x="5149850" y="5245100"/>
          <p14:tracePt t="112698" x="5219700" y="5245100"/>
          <p14:tracePt t="112714" x="5289550" y="5245100"/>
          <p14:tracePt t="112731" x="5359400" y="5245100"/>
          <p14:tracePt t="112748" x="5441950" y="5245100"/>
          <p14:tracePt t="112764" x="5511800" y="5245100"/>
          <p14:tracePt t="112781" x="5581650" y="5245100"/>
          <p14:tracePt t="112798" x="5689600" y="5245100"/>
          <p14:tracePt t="112816" x="5721350" y="5245100"/>
          <p14:tracePt t="112831" x="5810250" y="5245100"/>
          <p14:tracePt t="112848" x="5861050" y="5245100"/>
          <p14:tracePt t="112864" x="5905500" y="5245100"/>
          <p14:tracePt t="112881" x="5943600" y="5245100"/>
          <p14:tracePt t="112898" x="5969000" y="5245100"/>
          <p14:tracePt t="112914" x="6007100" y="5245100"/>
          <p14:tracePt t="112931" x="6019800" y="5245100"/>
          <p14:tracePt t="112948" x="6038850" y="5245100"/>
          <p14:tracePt t="112964" x="6045200" y="5245100"/>
          <p14:tracePt t="112981" x="6076950" y="5245100"/>
          <p14:tracePt t="112998" x="6096000" y="5245100"/>
          <p14:tracePt t="113014" x="6115050" y="5245100"/>
          <p14:tracePt t="113031" x="6146800" y="5245100"/>
          <p14:tracePt t="113048" x="6172200" y="5245100"/>
          <p14:tracePt t="113064" x="6191250" y="5245100"/>
          <p14:tracePt t="113081" x="6210300" y="5245100"/>
          <p14:tracePt t="113098" x="6235700" y="5245100"/>
          <p14:tracePt t="113115" x="6242050" y="5245100"/>
          <p14:tracePt t="113131" x="6254750" y="5245100"/>
          <p14:tracePt t="113148" x="6267450" y="5245100"/>
          <p14:tracePt t="113164" x="6273800" y="5245100"/>
          <p14:tracePt t="113181" x="6280150" y="5245100"/>
          <p14:tracePt t="113198" x="6286500" y="5245100"/>
          <p14:tracePt t="113215" x="6292850" y="5245100"/>
          <p14:tracePt t="113231" x="6305550" y="5245100"/>
          <p14:tracePt t="113248" x="6311900" y="5245100"/>
          <p14:tracePt t="113264" x="6318250" y="5245100"/>
          <p14:tracePt t="113281" x="6324600" y="5245100"/>
          <p14:tracePt t="113298" x="6330950" y="5245100"/>
          <p14:tracePt t="113314" x="6337300" y="5245100"/>
          <p14:tracePt t="113331" x="6350000" y="5245100"/>
          <p14:tracePt t="113349" x="6369050" y="5245100"/>
          <p14:tracePt t="113364" x="6381750" y="5245100"/>
          <p14:tracePt t="113382" x="6400800" y="5245100"/>
          <p14:tracePt t="113398" x="6426200" y="5245100"/>
          <p14:tracePt t="113415" x="6457950" y="5245100"/>
          <p14:tracePt t="113432" x="6502400" y="5245100"/>
          <p14:tracePt t="113449" x="6546850" y="5245100"/>
          <p14:tracePt t="113465" x="6591300" y="5245100"/>
          <p14:tracePt t="113482" x="6635750" y="5245100"/>
          <p14:tracePt t="113499" x="6692900" y="5245100"/>
          <p14:tracePt t="113516" x="6756400" y="5245100"/>
          <p14:tracePt t="113532" x="6807200" y="5245100"/>
          <p14:tracePt t="113549" x="6851650" y="5245100"/>
          <p14:tracePt t="113565" x="6908800" y="5245100"/>
          <p14:tracePt t="113582" x="6946900" y="5245100"/>
          <p14:tracePt t="113598" x="6991350" y="5245100"/>
          <p14:tracePt t="113615" x="7029450" y="5245100"/>
          <p14:tracePt t="113632" x="7086600" y="5245100"/>
          <p14:tracePt t="113649" x="7124700" y="5245100"/>
          <p14:tracePt t="113665" x="7156450" y="5245100"/>
          <p14:tracePt t="113682" x="7188200" y="5238750"/>
          <p14:tracePt t="113699" x="7219950" y="5232400"/>
          <p14:tracePt t="113716" x="7251700" y="5226050"/>
          <p14:tracePt t="113732" x="7277100" y="5226050"/>
          <p14:tracePt t="113749" x="7283450" y="5226050"/>
          <p14:tracePt t="113993" x="7277100" y="5226050"/>
          <p14:tracePt t="114001" x="7258050" y="5226050"/>
          <p14:tracePt t="114003" x="7219950" y="5219700"/>
          <p14:tracePt t="114003" x="7188200" y="5219700"/>
          <p14:tracePt t="114017" x="7150100" y="5219700"/>
          <p14:tracePt t="114032" x="7048500" y="5219700"/>
          <p14:tracePt t="114049" x="6965950" y="5219700"/>
          <p14:tracePt t="114065" x="6838950" y="5219700"/>
          <p14:tracePt t="114082" x="6667500" y="5219700"/>
          <p14:tracePt t="114099" x="6470650" y="5219700"/>
          <p14:tracePt t="114115" x="6273800" y="5219700"/>
          <p14:tracePt t="114132" x="6038850" y="5219700"/>
          <p14:tracePt t="114149" x="5791200" y="5219700"/>
          <p14:tracePt t="114165" x="5505450" y="5219700"/>
          <p14:tracePt t="114181" x="5099050" y="5219700"/>
          <p14:tracePt t="114199" x="4565650" y="5232400"/>
          <p14:tracePt t="114216" x="4108450" y="5232400"/>
          <p14:tracePt t="114232" x="3467100" y="5245100"/>
          <p14:tracePt t="114249" x="3175000" y="5264150"/>
          <p14:tracePt t="114265" x="2959100" y="5289550"/>
          <p14:tracePt t="114282" x="2794000" y="5308600"/>
          <p14:tracePt t="114299" x="2635250" y="5321300"/>
          <p14:tracePt t="114315" x="2495550" y="5334000"/>
          <p14:tracePt t="114332" x="2368550" y="5346700"/>
          <p14:tracePt t="114349" x="2254250" y="5346700"/>
          <p14:tracePt t="114366" x="2159000" y="5346700"/>
          <p14:tracePt t="114382" x="2089150" y="5346700"/>
          <p14:tracePt t="114399" x="2038350" y="5346700"/>
          <p14:tracePt t="114415" x="1993900" y="5346700"/>
          <p14:tracePt t="114434" x="1968500" y="5346700"/>
          <p14:tracePt t="114449" x="1936750" y="5346700"/>
          <p14:tracePt t="114466" x="1911350" y="5353050"/>
          <p14:tracePt t="114482" x="1885950" y="5359400"/>
          <p14:tracePt t="114499" x="1866900" y="5365750"/>
          <p14:tracePt t="114515" x="1847850" y="5378450"/>
          <p14:tracePt t="114532" x="1828800" y="5397500"/>
          <p14:tracePt t="114549" x="1816100" y="5410200"/>
          <p14:tracePt t="114566" x="1803400" y="5435600"/>
          <p14:tracePt t="114582" x="1803400" y="5461000"/>
          <p14:tracePt t="114599" x="1797050" y="5499100"/>
          <p14:tracePt t="114615" x="1797050" y="5518150"/>
          <p14:tracePt t="114615" x="1797050" y="5530850"/>
          <p14:tracePt t="114633" x="1797050" y="5549900"/>
          <p14:tracePt t="114649" x="1797050" y="5568950"/>
          <p14:tracePt t="114666" x="1797050" y="5594350"/>
          <p14:tracePt t="114682" x="1809750" y="5613400"/>
          <p14:tracePt t="114699" x="1828800" y="5632450"/>
          <p14:tracePt t="114715" x="1847850" y="5657850"/>
          <p14:tracePt t="114732" x="1873250" y="5683250"/>
          <p14:tracePt t="114749" x="1892300" y="5702300"/>
          <p14:tracePt t="114765" x="1924050" y="5715000"/>
          <p14:tracePt t="114782" x="1962150" y="5734050"/>
          <p14:tracePt t="114799" x="2000250" y="5746750"/>
          <p14:tracePt t="114815" x="2063750" y="5759450"/>
          <p14:tracePt t="114833" x="2089150" y="5765800"/>
          <p14:tracePt t="114849" x="2120900" y="5778500"/>
          <p14:tracePt t="114865" x="2152650" y="5784850"/>
          <p14:tracePt t="114882" x="2178050" y="5791200"/>
          <p14:tracePt t="114899" x="2203450" y="5791200"/>
          <p14:tracePt t="114915" x="2235200" y="5791200"/>
          <p14:tracePt t="114932" x="2266950" y="5791200"/>
          <p14:tracePt t="114949" x="2298700" y="5791200"/>
          <p14:tracePt t="114966" x="2330450" y="5791200"/>
          <p14:tracePt t="114982" x="2368550" y="5791200"/>
          <p14:tracePt t="114999" x="2425700" y="5791200"/>
          <p14:tracePt t="115015" x="2476500" y="5791200"/>
          <p14:tracePt t="115015" x="2514600" y="5791200"/>
          <p14:tracePt t="115034" x="2597150" y="5791200"/>
          <p14:tracePt t="115049" x="2679700" y="5778500"/>
          <p14:tracePt t="115066" x="2774950" y="5772150"/>
          <p14:tracePt t="115082" x="2844800" y="5759450"/>
          <p14:tracePt t="115099" x="2914650" y="5746750"/>
          <p14:tracePt t="115115" x="2978150" y="5740400"/>
          <p14:tracePt t="115132" x="3035300" y="5727700"/>
          <p14:tracePt t="115148" x="3086100" y="5727700"/>
          <p14:tracePt t="115165" x="3130550" y="5721350"/>
          <p14:tracePt t="115181" x="3162300" y="5715000"/>
          <p14:tracePt t="115198" x="3200400" y="5708650"/>
          <p14:tracePt t="115215" x="3244850" y="5702300"/>
          <p14:tracePt t="115231" x="3289300" y="5695950"/>
          <p14:tracePt t="115249" x="3327400" y="5689600"/>
          <p14:tracePt t="115266" x="3365500" y="5683250"/>
          <p14:tracePt t="115282" x="3409950" y="5683250"/>
          <p14:tracePt t="115299" x="3454400" y="5683250"/>
          <p14:tracePt t="115315" x="3517900" y="5676900"/>
          <p14:tracePt t="115332" x="3575050" y="5670550"/>
          <p14:tracePt t="115349" x="3638550" y="5664200"/>
          <p14:tracePt t="115365" x="3689350" y="5657850"/>
          <p14:tracePt t="115382" x="3746500" y="5657850"/>
          <p14:tracePt t="115399" x="3816350" y="5657850"/>
          <p14:tracePt t="115417" x="3841750" y="5657850"/>
          <p14:tracePt t="115432" x="3930650" y="5645150"/>
          <p14:tracePt t="115449" x="3975100" y="5645150"/>
          <p14:tracePt t="115465" x="4019550" y="5638800"/>
          <p14:tracePt t="115482" x="4044950" y="5638800"/>
          <p14:tracePt t="115499" x="4070350" y="5638800"/>
          <p14:tracePt t="115515" x="4083050" y="5638800"/>
          <p14:tracePt t="115937" x="4095750" y="5638800"/>
          <p14:tracePt t="115944" x="4133850" y="5638800"/>
          <p14:tracePt t="115957" x="4178300" y="5632450"/>
          <p14:tracePt t="115958" x="4222750" y="5632450"/>
          <p14:tracePt t="115965" x="4318000" y="5632450"/>
          <p14:tracePt t="115982" x="4432300" y="5626100"/>
          <p14:tracePt t="115999" x="4527550" y="5619750"/>
          <p14:tracePt t="116015" x="4603750" y="5619750"/>
          <p14:tracePt t="116032" x="4692650" y="5619750"/>
          <p14:tracePt t="116050" x="4743450" y="5619750"/>
          <p14:tracePt t="116065" x="4787900" y="5619750"/>
          <p14:tracePt t="116083" x="4832350" y="5619750"/>
          <p14:tracePt t="116098" x="4883150" y="5619750"/>
          <p14:tracePt t="116115" x="4946650" y="5619750"/>
          <p14:tracePt t="116132" x="5003800" y="5619750"/>
          <p14:tracePt t="116149" x="5060950" y="5619750"/>
          <p14:tracePt t="116165" x="5130800" y="5619750"/>
          <p14:tracePt t="116182" x="5194300" y="5619750"/>
          <p14:tracePt t="116199" x="5257800" y="5619750"/>
          <p14:tracePt t="116215" x="5302250" y="5619750"/>
          <p14:tracePt t="116232" x="5359400" y="5619750"/>
          <p14:tracePt t="116249" x="5372100" y="5619750"/>
          <p14:tracePt t="116265" x="5384800" y="5619750"/>
          <p14:tracePt t="116282" x="5397500" y="5619750"/>
          <p14:tracePt t="116298" x="5403850" y="5619750"/>
          <p14:tracePt t="116360" x="5410200" y="5619750"/>
          <p14:tracePt t="116440" x="5416550" y="5619750"/>
          <p14:tracePt t="116520" x="5422900" y="5619750"/>
          <p14:tracePt t="116528" x="5435600" y="5619750"/>
          <p14:tracePt t="116536" x="5461000" y="5619750"/>
          <p14:tracePt t="116549" x="5499100" y="5619750"/>
          <p14:tracePt t="116565" x="5568950" y="5619750"/>
          <p14:tracePt t="116582" x="5657850" y="5619750"/>
          <p14:tracePt t="116598" x="5772150" y="5619750"/>
          <p14:tracePt t="116615" x="5892800" y="5619750"/>
          <p14:tracePt t="116632" x="6102350" y="5619750"/>
          <p14:tracePt t="116649" x="6210300" y="5619750"/>
          <p14:tracePt t="116665" x="6305550" y="5619750"/>
          <p14:tracePt t="116682" x="6381750" y="5619750"/>
          <p14:tracePt t="116698" x="6438900" y="5619750"/>
          <p14:tracePt t="116715" x="6496050" y="5619750"/>
          <p14:tracePt t="116732" x="6540500" y="5619750"/>
          <p14:tracePt t="116749" x="6584950" y="5619750"/>
          <p14:tracePt t="116765" x="6623050" y="5619750"/>
          <p14:tracePt t="116782" x="6661150" y="5619750"/>
          <p14:tracePt t="116798" x="6699250" y="5619750"/>
          <p14:tracePt t="116815" x="6731000" y="5619750"/>
          <p14:tracePt t="116815" x="6743700" y="5619750"/>
          <p14:tracePt t="116833" x="6775450" y="5619750"/>
          <p14:tracePt t="116849" x="6807200" y="5619750"/>
          <p14:tracePt t="116866" x="6838950" y="5619750"/>
          <p14:tracePt t="116882" x="6864350" y="5613400"/>
          <p14:tracePt t="116898" x="6883400" y="5613400"/>
          <p14:tracePt t="116915" x="6908800" y="5607050"/>
          <p14:tracePt t="116932" x="6921500" y="5607050"/>
          <p14:tracePt t="116949" x="6934200" y="5600700"/>
          <p14:tracePt t="116965" x="6946900" y="5600700"/>
          <p14:tracePt t="117008" x="6953250" y="5600700"/>
          <p14:tracePt t="117233" x="6946900" y="5600700"/>
          <p14:tracePt t="117237" x="6940550" y="5600700"/>
          <p14:tracePt t="117248" x="6927850" y="5600700"/>
          <p14:tracePt t="117249" x="6877050" y="5600700"/>
          <p14:tracePt t="117264" x="6813550" y="5600700"/>
          <p14:tracePt t="117282" x="6718300" y="5600700"/>
          <p14:tracePt t="117298" x="6578600" y="5600700"/>
          <p14:tracePt t="117315" x="6413500" y="5600700"/>
          <p14:tracePt t="117332" x="6235700" y="5600700"/>
          <p14:tracePt t="117348" x="5988050" y="5600700"/>
          <p14:tracePt t="117365" x="5632450" y="5600700"/>
          <p14:tracePt t="117382" x="5346700" y="5651500"/>
          <p14:tracePt t="117398" x="5080000" y="5683250"/>
          <p14:tracePt t="117415" x="4864100" y="5721350"/>
          <p14:tracePt t="117432" x="4584700" y="5765800"/>
          <p14:tracePt t="117449" x="4419600" y="5784850"/>
          <p14:tracePt t="117465" x="4254500" y="5803900"/>
          <p14:tracePt t="117482" x="4114800" y="5854700"/>
          <p14:tracePt t="117499" x="3917950" y="5918200"/>
          <p14:tracePt t="117515" x="3676650" y="5981700"/>
          <p14:tracePt t="117532" x="3454400" y="6045200"/>
          <p14:tracePt t="117548" x="3308350" y="6089650"/>
          <p14:tracePt t="117565" x="3168650" y="6115050"/>
          <p14:tracePt t="117582" x="3079750" y="6140450"/>
          <p14:tracePt t="117598" x="2971800" y="6159500"/>
          <p14:tracePt t="117616" x="2940050" y="6159500"/>
          <p14:tracePt t="117632" x="2800350" y="6178550"/>
          <p14:tracePt t="117649" x="2705100" y="6197600"/>
          <p14:tracePt t="117665" x="2635250" y="6197600"/>
          <p14:tracePt t="117682" x="2584450" y="6203950"/>
          <p14:tracePt t="117698" x="2552700" y="6203950"/>
          <p14:tracePt t="117715" x="2540000" y="6203950"/>
          <p14:tracePt t="117732" x="2527300" y="6203950"/>
          <p14:tracePt t="117748" x="2520950" y="6203950"/>
          <p14:tracePt t="117765" x="2508250" y="6203950"/>
          <p14:tracePt t="117782" x="2489200" y="6197600"/>
          <p14:tracePt t="117799" x="2463800" y="6191250"/>
          <p14:tracePt t="117815" x="2413000" y="6172200"/>
          <p14:tracePt t="117833" x="2374900" y="6165850"/>
          <p14:tracePt t="117849" x="2336800" y="6146800"/>
          <p14:tracePt t="117865" x="2298700" y="6127750"/>
          <p14:tracePt t="117882" x="2266950" y="6115050"/>
          <p14:tracePt t="117898" x="2254250" y="6108700"/>
          <p14:tracePt t="117915" x="2247900" y="6102350"/>
          <p14:tracePt t="118008" x="2254250" y="6102350"/>
          <p14:tracePt t="118017" x="2292350" y="6089650"/>
          <p14:tracePt t="118025" x="2406650" y="6070600"/>
          <p14:tracePt t="118033" x="2546350" y="6045200"/>
          <p14:tracePt t="118049" x="2711450" y="6026150"/>
          <p14:tracePt t="118065" x="2965450" y="5988050"/>
          <p14:tracePt t="118083" x="3181350" y="5956300"/>
          <p14:tracePt t="118099" x="3346450" y="5930900"/>
          <p14:tracePt t="118115" x="3460750" y="5918200"/>
          <p14:tracePt t="118132" x="3543300" y="5905500"/>
          <p14:tracePt t="118148" x="3587750" y="5899150"/>
          <p14:tracePt t="118165" x="3625850" y="5892800"/>
          <p14:tracePt t="118182" x="3651250" y="5892800"/>
          <p14:tracePt t="118199" x="3702050" y="5892800"/>
          <p14:tracePt t="118215" x="3816350" y="5892800"/>
          <p14:tracePt t="118233" x="3911600" y="5892800"/>
          <p14:tracePt t="118248" x="4019550" y="5892800"/>
          <p14:tracePt t="118265" x="4121150" y="5892800"/>
          <p14:tracePt t="118281" x="4184650" y="5892800"/>
          <p14:tracePt t="118299" x="4210050" y="5892800"/>
          <p14:tracePt t="118376" x="4197350" y="5892800"/>
          <p14:tracePt t="118391" x="4152900" y="5892800"/>
          <p14:tracePt t="118391" x="4089400" y="5899150"/>
          <p14:tracePt t="118400" x="4006850" y="5905500"/>
          <p14:tracePt t="118401" x="3930650" y="5924550"/>
          <p14:tracePt t="118415" x="3778250" y="5937250"/>
          <p14:tracePt t="118432" x="3606800" y="5937250"/>
          <p14:tracePt t="118449" x="3543300" y="5937250"/>
          <p14:tracePt t="118465" x="3498850" y="5937250"/>
          <p14:tracePt t="118482" x="3486150" y="5937250"/>
          <p14:tracePt t="118499" x="3473450" y="5937250"/>
          <p14:tracePt t="118515" x="3460750" y="5937250"/>
          <p14:tracePt t="118532" x="3441700" y="5937250"/>
          <p14:tracePt t="118548" x="3429000" y="5937250"/>
          <p14:tracePt t="118565" x="3390900" y="5937250"/>
          <p14:tracePt t="118582" x="3359150" y="5937250"/>
          <p14:tracePt t="118599" x="3308350" y="5937250"/>
          <p14:tracePt t="118616" x="3251200" y="5937250"/>
          <p14:tracePt t="118616" x="3219450" y="5937250"/>
          <p14:tracePt t="118633" x="3175000" y="5937250"/>
          <p14:tracePt t="118649" x="3130550" y="5937250"/>
          <p14:tracePt t="118665" x="3098800" y="5937250"/>
          <p14:tracePt t="118682" x="3073400" y="5937250"/>
          <p14:tracePt t="118699" x="3048000" y="5937250"/>
          <p14:tracePt t="118715" x="3016250" y="5937250"/>
          <p14:tracePt t="118732" x="2990850" y="5937250"/>
          <p14:tracePt t="118748" x="2959100" y="5937250"/>
          <p14:tracePt t="118765" x="2908300" y="5937250"/>
          <p14:tracePt t="118782" x="2863850" y="5937250"/>
          <p14:tracePt t="118799" x="2832100" y="5937250"/>
          <p14:tracePt t="118815" x="2806700" y="5937250"/>
          <p14:tracePt t="118971" x="0" y="0"/>
        </p14:tracePtLst>
        <p14:tracePtLst>
          <p14:tracePt t="119152" x="2806700" y="5937250"/>
          <p14:tracePt t="119255" x="0" y="0"/>
        </p14:tracePtLst>
        <p14:tracePtLst>
          <p14:tracePt t="119433" x="2819400" y="5937250"/>
          <p14:tracePt t="119456" x="2825750" y="5937250"/>
          <p14:tracePt t="119583" x="0" y="0"/>
        </p14:tracePtLst>
        <p14:tracePtLst>
          <p14:tracePt t="119721" x="2825750" y="5937250"/>
          <p14:tracePt t="122952" x="2832100" y="5937250"/>
          <p14:tracePt t="123008" x="2838450" y="5937250"/>
          <p14:tracePt t="123064" x="2844800" y="5937250"/>
          <p14:tracePt t="123104" x="2857500" y="5937250"/>
          <p14:tracePt t="123152" x="2863850" y="5937250"/>
          <p14:tracePt t="123176" x="2870200" y="5937250"/>
          <p14:tracePt t="123208" x="2876550" y="5937250"/>
          <p14:tracePt t="123240" x="2882900" y="5937250"/>
          <p14:tracePt t="123360" x="2889250" y="5937250"/>
          <p14:tracePt t="123704" x="2895600" y="5937250"/>
          <p14:tracePt t="123728" x="2901950" y="5937250"/>
          <p14:tracePt t="124144" x="2895600" y="5949950"/>
          <p14:tracePt t="142848" x="2882900" y="5949950"/>
          <p14:tracePt t="142849" x="2876550" y="5949950"/>
          <p14:tracePt t="142865" x="2870200" y="5949950"/>
          <p14:tracePt t="142866" x="2870200" y="5956300"/>
          <p14:tracePt t="142882" x="2863850" y="5956300"/>
          <p14:tracePt t="142898" x="2857500" y="5956300"/>
          <p14:tracePt t="148833" x="2838450" y="5969000"/>
          <p14:tracePt t="148840" x="2832100" y="5988050"/>
          <p14:tracePt t="148849" x="2813050" y="6026150"/>
          <p14:tracePt t="148851" x="2787650" y="6089650"/>
          <p14:tracePt t="148865" x="2774950" y="6140450"/>
          <p14:tracePt t="148882" x="2762250" y="6165850"/>
          <p14:tracePt t="148899" x="2762250" y="6178550"/>
          <p14:tracePt t="148915" x="2762250" y="6184900"/>
          <p14:tracePt t="149033" x="2755900" y="6191250"/>
          <p14:tracePt t="149041" x="2755900" y="6197600"/>
          <p14:tracePt t="149048" x="2749550" y="6229350"/>
          <p14:tracePt t="149072" x="2743200" y="6242050"/>
          <p14:tracePt t="149080" x="2736850" y="6261100"/>
          <p14:tracePt t="149083" x="2736850" y="6273800"/>
          <p14:tracePt t="149099" x="2730500" y="6292850"/>
          <p14:tracePt t="149116" x="2730500" y="6305550"/>
          <p14:tracePt t="149132" x="2724150" y="6318250"/>
          <p14:tracePt t="149149" x="2724150" y="6324600"/>
          <p14:tracePt t="149165" x="2724150" y="6330950"/>
          <p14:tracePt t="149182" x="2711450" y="6343650"/>
          <p14:tracePt t="149199" x="2711450" y="6350000"/>
          <p14:tracePt t="149216" x="2705100" y="6356350"/>
          <p14:tracePt t="149232" x="2698750" y="6362700"/>
          <p14:tracePt t="149249" x="2692400" y="6362700"/>
          <p14:tracePt t="149265" x="2673350" y="6369050"/>
          <p14:tracePt t="149283" x="2641600" y="6375400"/>
          <p14:tracePt t="149299" x="2584450" y="6381750"/>
          <p14:tracePt t="149316" x="2501900" y="6381750"/>
          <p14:tracePt t="149332" x="2432050" y="6381750"/>
          <p14:tracePt t="149349" x="2349500" y="6381750"/>
          <p14:tracePt t="149365" x="2260600" y="6381750"/>
          <p14:tracePt t="149382" x="2152650" y="6381750"/>
          <p14:tracePt t="149399" x="2051050" y="6381750"/>
          <p14:tracePt t="149415" x="1930400" y="6381750"/>
          <p14:tracePt t="149433" x="1873250" y="6375400"/>
          <p14:tracePt t="149449" x="1847850" y="6375400"/>
          <p14:tracePt t="149465" x="1809750" y="6369050"/>
          <p14:tracePt t="149482" x="1797050" y="6369050"/>
          <p14:tracePt t="149499" x="1778000" y="6369050"/>
          <p14:tracePt t="149516" x="1771650" y="6362700"/>
          <p14:tracePt t="149532" x="1758950" y="6362700"/>
          <p14:tracePt t="149549" x="1752600" y="6362700"/>
          <p14:tracePt t="149565" x="1746250" y="6362700"/>
          <p14:tracePt t="149582" x="1733550" y="6362700"/>
          <p14:tracePt t="149599" x="1727200" y="6362700"/>
          <p14:tracePt t="149616" x="1714500" y="6362700"/>
          <p14:tracePt t="149633" x="1708150" y="6362700"/>
          <p14:tracePt t="149673" x="1701800" y="6362700"/>
          <p14:tracePt t="149696" x="1695450" y="6362700"/>
          <p14:tracePt t="149761" x="1689100" y="6362700"/>
          <p14:tracePt t="149775" x="1676400" y="6362700"/>
          <p14:tracePt t="149784" x="1663700" y="6362700"/>
          <p14:tracePt t="149785" x="1657350" y="6362700"/>
          <p14:tracePt t="149799" x="1638300" y="6362700"/>
          <p14:tracePt t="149816" x="1619250" y="6356350"/>
          <p14:tracePt t="149833" x="1606550" y="6350000"/>
          <p14:tracePt t="149849" x="1587500" y="6350000"/>
          <p14:tracePt t="149865" x="1581150" y="6350000"/>
          <p14:tracePt t="149960" x="1581150" y="6343650"/>
          <p14:tracePt t="149968" x="1606550" y="6337300"/>
          <p14:tracePt t="149982" x="1638300" y="6330950"/>
          <p14:tracePt t="149983" x="1752600" y="6299200"/>
          <p14:tracePt t="149999" x="1911350" y="6261100"/>
          <p14:tracePt t="149999" x="2000250" y="6248400"/>
          <p14:tracePt t="150017" x="2165350" y="6210300"/>
          <p14:tracePt t="150033" x="2286000" y="6191250"/>
          <p14:tracePt t="150049" x="2406650" y="6172200"/>
          <p14:tracePt t="150065" x="2482850" y="6159500"/>
          <p14:tracePt t="150082" x="2552700" y="6140450"/>
          <p14:tracePt t="150099" x="2616200" y="6115050"/>
          <p14:tracePt t="150116" x="2667000" y="6108700"/>
          <p14:tracePt t="150132" x="2705100" y="6102350"/>
          <p14:tracePt t="150149" x="2736850" y="6096000"/>
          <p14:tracePt t="150165" x="2755900" y="6096000"/>
          <p14:tracePt t="150181" x="2762250" y="6089650"/>
          <p14:tracePt t="150198" x="2774950" y="6089650"/>
          <p14:tracePt t="150240" x="2781300" y="6089650"/>
          <p14:tracePt t="150264" x="2794000" y="6089650"/>
          <p14:tracePt t="150280" x="2813050" y="6083300"/>
          <p14:tracePt t="150288" x="2819400" y="6083300"/>
          <p14:tracePt t="150296" x="2838450" y="6083300"/>
          <p14:tracePt t="150303" x="2870200" y="6070600"/>
          <p14:tracePt t="150315" x="2889250" y="6070600"/>
          <p14:tracePt t="150332" x="2908300" y="6064250"/>
          <p14:tracePt t="150349" x="2914650" y="6064250"/>
          <p14:tracePt t="150464" x="2901950" y="6064250"/>
          <p14:tracePt t="150475" x="2889250" y="6064250"/>
          <p14:tracePt t="150482" x="2870200" y="6064250"/>
          <p14:tracePt t="150499" x="2813050" y="6076950"/>
          <p14:tracePt t="150499" x="2730500" y="6096000"/>
          <p14:tracePt t="150516" x="2628900" y="6127750"/>
          <p14:tracePt t="150532" x="2514600" y="6172200"/>
          <p14:tracePt t="150549" x="2419350" y="6203950"/>
          <p14:tracePt t="150565" x="2343150" y="6235700"/>
          <p14:tracePt t="150582" x="2279650" y="6267450"/>
          <p14:tracePt t="150599" x="2222500" y="6286500"/>
          <p14:tracePt t="150615" x="2139950" y="6305550"/>
          <p14:tracePt t="150633" x="2101850" y="6311900"/>
          <p14:tracePt t="150649" x="2032000" y="6318250"/>
          <p14:tracePt t="150665" x="1968500" y="6330950"/>
          <p14:tracePt t="150682" x="1911350" y="6337300"/>
          <p14:tracePt t="150699" x="1866900" y="6337300"/>
          <p14:tracePt t="150715" x="1816100" y="6337300"/>
          <p14:tracePt t="150733" x="1765300" y="6337300"/>
          <p14:tracePt t="150749" x="1720850" y="6337300"/>
          <p14:tracePt t="150766" x="1689100" y="6337300"/>
          <p14:tracePt t="150782" x="1657350" y="6337300"/>
          <p14:tracePt t="150799" x="1625600" y="6337300"/>
          <p14:tracePt t="150815" x="1593850" y="6337300"/>
          <p14:tracePt t="150833" x="1568450" y="6337300"/>
          <p14:tracePt t="150849" x="1549400" y="6337300"/>
          <p14:tracePt t="150904" x="1543050" y="6337300"/>
          <p14:tracePt t="151032" x="1562100" y="6337300"/>
          <p14:tracePt t="151041" x="1587500" y="6337300"/>
          <p14:tracePt t="151041" x="1612900" y="6337300"/>
          <p14:tracePt t="151049" x="1682750" y="6337300"/>
          <p14:tracePt t="151066" x="1771650" y="6337300"/>
          <p14:tracePt t="151082" x="1854200" y="6337300"/>
          <p14:tracePt t="151099" x="1955800" y="6337300"/>
          <p14:tracePt t="151115" x="2038350" y="6337300"/>
          <p14:tracePt t="151132" x="2108200" y="6337300"/>
          <p14:tracePt t="151148" x="2165350" y="6337300"/>
          <p14:tracePt t="151165" x="2222500" y="6337300"/>
          <p14:tracePt t="151182" x="2254250" y="6337300"/>
          <p14:tracePt t="151199" x="2279650" y="6337300"/>
          <p14:tracePt t="151215" x="2311400" y="6337300"/>
          <p14:tracePt t="151233" x="2336800" y="6337300"/>
          <p14:tracePt t="151249" x="2362200" y="6343650"/>
          <p14:tracePt t="151266" x="2387600" y="6350000"/>
          <p14:tracePt t="151282" x="2400300" y="6350000"/>
          <p14:tracePt t="151299" x="2406650" y="6350000"/>
          <p14:tracePt t="151315" x="2413000" y="6350000"/>
          <p14:tracePt t="152984" x="2432050" y="6350000"/>
          <p14:tracePt t="152992" x="2508250" y="6350000"/>
          <p14:tracePt t="153000" x="2616200" y="6350000"/>
          <p14:tracePt t="153008" x="2705100" y="6350000"/>
          <p14:tracePt t="153015" x="3073400" y="6350000"/>
          <p14:tracePt t="153032" x="3276600" y="6350000"/>
          <p14:tracePt t="153049" x="3441700" y="6350000"/>
          <p14:tracePt t="153066" x="3575050" y="6350000"/>
          <p14:tracePt t="153082" x="3657600" y="6350000"/>
          <p14:tracePt t="153099" x="3695700" y="6350000"/>
          <p14:tracePt t="153115" x="3714750" y="6350000"/>
          <p14:tracePt t="153132" x="3733800" y="6350000"/>
          <p14:tracePt t="153149" x="3746500" y="6350000"/>
          <p14:tracePt t="153165" x="3759200" y="6350000"/>
          <p14:tracePt t="153183" x="3778250" y="6350000"/>
          <p14:tracePt t="153198" x="3803650" y="6350000"/>
          <p14:tracePt t="153215" x="3835400" y="6350000"/>
          <p14:tracePt t="153232" x="3867150" y="6350000"/>
          <p14:tracePt t="153248" x="3886200" y="6350000"/>
          <p14:tracePt t="153265" x="3911600" y="6350000"/>
          <p14:tracePt t="153282" x="3937000" y="6350000"/>
          <p14:tracePt t="153298" x="3962400" y="6350000"/>
          <p14:tracePt t="153315" x="4000500" y="6350000"/>
          <p14:tracePt t="153332" x="4038600" y="6350000"/>
          <p14:tracePt t="153349" x="4076700" y="6350000"/>
          <p14:tracePt t="153365" x="4121150" y="6350000"/>
          <p14:tracePt t="153382" x="4171950" y="6350000"/>
          <p14:tracePt t="153398" x="4203700" y="6350000"/>
          <p14:tracePt t="153415" x="4222750" y="6350000"/>
          <p14:tracePt t="153632" x="4210050" y="6350000"/>
          <p14:tracePt t="153641" x="4191000" y="6350000"/>
          <p14:tracePt t="153649" x="4159250" y="6350000"/>
          <p14:tracePt t="153665" x="4070350" y="6350000"/>
          <p14:tracePt t="153666" x="3975100" y="6350000"/>
          <p14:tracePt t="153682" x="3841750" y="6330950"/>
          <p14:tracePt t="153698" x="3721100" y="6318250"/>
          <p14:tracePt t="153715" x="3638550" y="6305550"/>
          <p14:tracePt t="153732" x="3524250" y="6305550"/>
          <p14:tracePt t="153749" x="3448050" y="6305550"/>
          <p14:tracePt t="153765" x="3390900" y="6305550"/>
          <p14:tracePt t="153782" x="3352800" y="6305550"/>
          <p14:tracePt t="153798" x="3333750" y="6305550"/>
          <p14:tracePt t="153976" x="3327400" y="6305550"/>
          <p14:tracePt t="153984" x="3321050" y="6305550"/>
          <p14:tracePt t="153992" x="3314700" y="6305550"/>
          <p14:tracePt t="153999" x="3308350" y="6305550"/>
          <p14:tracePt t="154015" x="3302000" y="6305550"/>
          <p14:tracePt t="154144" x="3321050" y="6305550"/>
          <p14:tracePt t="154152" x="3346450" y="6305550"/>
          <p14:tracePt t="154160" x="3371850" y="6305550"/>
          <p14:tracePt t="154165" x="3460750" y="6305550"/>
          <p14:tracePt t="154181" x="3568700" y="6305550"/>
          <p14:tracePt t="154198" x="3714750" y="6305550"/>
          <p14:tracePt t="154215" x="3937000" y="6305550"/>
          <p14:tracePt t="154233" x="4076700" y="6305550"/>
          <p14:tracePt t="154248" x="4197350" y="6305550"/>
          <p14:tracePt t="154265" x="4298950" y="6305550"/>
          <p14:tracePt t="154282" x="4381500" y="6305550"/>
          <p14:tracePt t="154298" x="4457700" y="6305550"/>
          <p14:tracePt t="154315" x="4540250" y="6305550"/>
          <p14:tracePt t="154332" x="4597400" y="6305550"/>
          <p14:tracePt t="154348" x="4654550" y="6305550"/>
          <p14:tracePt t="154365" x="4699000" y="6305550"/>
          <p14:tracePt t="154382" x="4737100" y="6305550"/>
          <p14:tracePt t="154382" x="4749800" y="6305550"/>
          <p14:tracePt t="154400" x="4756150" y="6305550"/>
          <p14:tracePt t="154415" x="4768850" y="6305550"/>
          <p14:tracePt t="154480" x="4775200" y="6305550"/>
          <p14:tracePt t="154512" x="4781550" y="6305550"/>
          <p14:tracePt t="154736" x="4775200" y="6305550"/>
          <p14:tracePt t="154744" x="4762500" y="6305550"/>
          <p14:tracePt t="154752" x="4730750" y="6311900"/>
          <p14:tracePt t="154766" x="4660900" y="6318250"/>
          <p14:tracePt t="154782" x="4572000" y="6324600"/>
          <p14:tracePt t="154782" x="4514850" y="6324600"/>
          <p14:tracePt t="154800" x="4457700" y="6324600"/>
          <p14:tracePt t="154815" x="4260850" y="6324600"/>
          <p14:tracePt t="154832" x="4121150" y="6330950"/>
          <p14:tracePt t="154848" x="3994150" y="6343650"/>
          <p14:tracePt t="154865" x="3867150" y="6343650"/>
          <p14:tracePt t="154882" x="3778250" y="6343650"/>
          <p14:tracePt t="154899" x="3714750" y="6343650"/>
          <p14:tracePt t="154916" x="3676650" y="6343650"/>
          <p14:tracePt t="154932" x="3644900" y="6343650"/>
          <p14:tracePt t="154948" x="3625850" y="6343650"/>
          <p14:tracePt t="154965" x="3606800" y="6343650"/>
          <p14:tracePt t="154982" x="3587750" y="6343650"/>
          <p14:tracePt t="155000" x="3581400" y="6343650"/>
          <p14:tracePt t="155015" x="3568700" y="6343650"/>
          <p14:tracePt t="155168" x="3575050" y="6343650"/>
          <p14:tracePt t="155176" x="3587750" y="6343650"/>
          <p14:tracePt t="155184" x="3606800" y="6343650"/>
          <p14:tracePt t="155191" x="3632200" y="6343650"/>
          <p14:tracePt t="155198" x="3676650" y="6343650"/>
          <p14:tracePt t="155215" x="3790950" y="6343650"/>
          <p14:tracePt t="155232" x="3911600" y="6343650"/>
          <p14:tracePt t="155248" x="4051300" y="6343650"/>
          <p14:tracePt t="155265" x="4203700" y="6343650"/>
          <p14:tracePt t="155282" x="4368800" y="6343650"/>
          <p14:tracePt t="155298" x="4508500" y="6343650"/>
          <p14:tracePt t="155315" x="4629150" y="6343650"/>
          <p14:tracePt t="155331" x="4724400" y="6343650"/>
          <p14:tracePt t="155348" x="4794250" y="6343650"/>
          <p14:tracePt t="155365" x="4819650" y="6343650"/>
          <p14:tracePt t="155382" x="4857750" y="6343650"/>
          <p14:tracePt t="155399" x="4870450" y="6343650"/>
          <p14:tracePt t="155415" x="4889500" y="6343650"/>
          <p14:tracePt t="155433" x="4895850" y="6343650"/>
          <p14:tracePt t="155704" x="4889500" y="6343650"/>
          <p14:tracePt t="155712" x="4876800" y="6343650"/>
          <p14:tracePt t="155723" x="4864100" y="6343650"/>
          <p14:tracePt t="155724" x="4845050" y="6343650"/>
          <p14:tracePt t="155732" x="4806950" y="6343650"/>
          <p14:tracePt t="155749" x="4743450" y="6350000"/>
          <p14:tracePt t="155765" x="4667250" y="6350000"/>
          <p14:tracePt t="155782" x="4603750" y="6350000"/>
          <p14:tracePt t="155798" x="4533900" y="6350000"/>
          <p14:tracePt t="155815" x="4425950" y="6350000"/>
          <p14:tracePt t="155832" x="4356100" y="6350000"/>
          <p14:tracePt t="155849" x="4286250" y="6356350"/>
          <p14:tracePt t="155865" x="4229100" y="6356350"/>
          <p14:tracePt t="155882" x="4191000" y="6356350"/>
          <p14:tracePt t="155898" x="4152900" y="6356350"/>
          <p14:tracePt t="155915" x="4127500" y="6356350"/>
          <p14:tracePt t="155932" x="4089400" y="6356350"/>
          <p14:tracePt t="155949" x="4064000" y="6362700"/>
          <p14:tracePt t="155965" x="4032250" y="6362700"/>
          <p14:tracePt t="155982" x="4013200" y="6362700"/>
          <p14:tracePt t="155998" x="4000500" y="6362700"/>
          <p14:tracePt t="156015" x="3981450" y="6362700"/>
          <p14:tracePt t="156032" x="3975100" y="6362700"/>
          <p14:tracePt t="156048" x="3968750" y="6362700"/>
          <p14:tracePt t="156065" x="3956050" y="6362700"/>
          <p14:tracePt t="156082" x="3949700" y="6362700"/>
          <p14:tracePt t="156536" x="3962400" y="6362700"/>
          <p14:tracePt t="156544" x="4013200" y="6362700"/>
          <p14:tracePt t="156552" x="4070350" y="6362700"/>
          <p14:tracePt t="156560" x="4127500" y="6362700"/>
          <p14:tracePt t="156568" x="4286250" y="6362700"/>
          <p14:tracePt t="156582" x="4445000" y="6362700"/>
          <p14:tracePt t="156598" x="4610100" y="6362700"/>
          <p14:tracePt t="156598" x="4679950" y="6362700"/>
          <p14:tracePt t="156616" x="4819650" y="6362700"/>
          <p14:tracePt t="156632" x="4940300" y="6362700"/>
          <p14:tracePt t="156648" x="5060950" y="6362700"/>
          <p14:tracePt t="156665" x="5187950" y="6362700"/>
          <p14:tracePt t="156682" x="5295900" y="6362700"/>
          <p14:tracePt t="156698" x="5365750" y="6362700"/>
          <p14:tracePt t="156715" x="5403850" y="6362700"/>
          <p14:tracePt t="156731" x="5422900" y="6362700"/>
          <p14:tracePt t="156748" x="5429250" y="6362700"/>
          <p14:tracePt t="156765" x="5435600" y="6362700"/>
          <p14:tracePt t="156936" x="5435600" y="6356350"/>
          <p14:tracePt t="156944" x="5435600" y="6337300"/>
          <p14:tracePt t="156952" x="5435600" y="6324600"/>
          <p14:tracePt t="156965" x="5435600" y="6305550"/>
          <p14:tracePt t="156968" x="5435600" y="6280150"/>
          <p14:tracePt t="156982" x="5435600" y="6254750"/>
          <p14:tracePt t="156998" x="5435600" y="6248400"/>
          <p14:tracePt t="157040" x="5435600" y="6242050"/>
          <p14:tracePt t="157072" x="5441950" y="6235700"/>
          <p14:tracePt t="157080" x="5454650" y="6242050"/>
          <p14:tracePt t="157091" x="5486400" y="6261100"/>
          <p14:tracePt t="157096" x="5524500" y="6280150"/>
          <p14:tracePt t="157101" x="5626100" y="6324600"/>
          <p14:tracePt t="157116" x="5708650" y="6375400"/>
          <p14:tracePt t="157132" x="5715000" y="6381750"/>
          <p14:tracePt t="157148" x="5721350" y="6381750"/>
          <p14:tracePt t="157360" x="5702300" y="6362700"/>
          <p14:tracePt t="157373" x="5664200" y="6343650"/>
          <p14:tracePt t="157374" x="5651500" y="6330950"/>
          <p14:tracePt t="157382" x="5645150" y="6330950"/>
          <p14:tracePt t="157399" x="5645150" y="6324600"/>
          <p14:tracePt t="157415" x="5645150" y="6318250"/>
          <p14:tracePt t="157432" x="5651500" y="6318250"/>
          <p14:tracePt t="157488" x="5657850" y="6311900"/>
          <p14:tracePt t="157496" x="5670550" y="6311900"/>
          <p14:tracePt t="157498" x="5715000" y="6299200"/>
          <p14:tracePt t="157515" x="5797550" y="6280150"/>
          <p14:tracePt t="157532" x="5911850" y="6267450"/>
          <p14:tracePt t="157548" x="6045200" y="6254750"/>
          <p14:tracePt t="157565" x="6165850" y="6242050"/>
          <p14:tracePt t="157582" x="6286500" y="6242050"/>
          <p14:tracePt t="157598" x="6400800" y="6242050"/>
          <p14:tracePt t="157615" x="6534150" y="6242050"/>
          <p14:tracePt t="157633" x="6635750" y="6242050"/>
          <p14:tracePt t="157648" x="6743700" y="6242050"/>
          <p14:tracePt t="157665" x="6851650" y="6242050"/>
          <p14:tracePt t="157682" x="6959600" y="6242050"/>
          <p14:tracePt t="157698" x="7054850" y="6242050"/>
          <p14:tracePt t="157715" x="7156450" y="6242050"/>
          <p14:tracePt t="157732" x="7251700" y="6242050"/>
          <p14:tracePt t="157748" x="7334250" y="6242050"/>
          <p14:tracePt t="157765" x="7410450" y="6242050"/>
          <p14:tracePt t="157782" x="7493000" y="6242050"/>
          <p14:tracePt t="157799" x="7600950" y="6242050"/>
          <p14:tracePt t="157816" x="7670800" y="6254750"/>
          <p14:tracePt t="157832" x="7747000" y="6273800"/>
          <p14:tracePt t="157848" x="7816850" y="6280150"/>
          <p14:tracePt t="157865" x="7880350" y="6292850"/>
          <p14:tracePt t="157882" x="7937500" y="6299200"/>
          <p14:tracePt t="157898" x="7975600" y="6299200"/>
          <p14:tracePt t="157915" x="8007350" y="6299200"/>
          <p14:tracePt t="157932" x="8032750" y="6299200"/>
          <p14:tracePt t="157948" x="8045450" y="6299200"/>
          <p14:tracePt t="157965" x="8051800" y="6299200"/>
          <p14:tracePt t="158088" x="8058150" y="6299200"/>
          <p14:tracePt t="158160" x="8051800" y="6299200"/>
          <p14:tracePt t="158168" x="8039100" y="6305550"/>
          <p14:tracePt t="158176" x="8026400" y="6305550"/>
          <p14:tracePt t="158184" x="7994650" y="6311900"/>
          <p14:tracePt t="158198" x="7975600" y="6318250"/>
          <p14:tracePt t="158199" x="7918450" y="6337300"/>
          <p14:tracePt t="158215" x="7835900" y="6356350"/>
          <p14:tracePt t="158233" x="7797800" y="6362700"/>
          <p14:tracePt t="158248" x="7753350" y="6369050"/>
          <p14:tracePt t="158265" x="7715250" y="6375400"/>
          <p14:tracePt t="158281" x="7670800" y="6381750"/>
          <p14:tracePt t="158298" x="7632700" y="6388100"/>
          <p14:tracePt t="158315" x="7588250" y="6388100"/>
          <p14:tracePt t="158332" x="7550150" y="6388100"/>
          <p14:tracePt t="158348" x="7512050" y="6388100"/>
          <p14:tracePt t="158365" x="7467600" y="6388100"/>
          <p14:tracePt t="158382" x="7410450" y="6388100"/>
          <p14:tracePt t="158399" x="7359650" y="6388100"/>
          <p14:tracePt t="158414" x="7283450" y="6388100"/>
          <p14:tracePt t="158432" x="7226300" y="6388100"/>
          <p14:tracePt t="158448" x="7162800" y="6388100"/>
          <p14:tracePt t="158465" x="7099300" y="6388100"/>
          <p14:tracePt t="158482" x="7029450" y="6388100"/>
          <p14:tracePt t="158498" x="6959600" y="6388100"/>
          <p14:tracePt t="158515" x="6889750" y="6388100"/>
          <p14:tracePt t="158532" x="6819900" y="6388100"/>
          <p14:tracePt t="158548" x="6769100" y="6388100"/>
          <p14:tracePt t="158565" x="6711950" y="6388100"/>
          <p14:tracePt t="158581" x="6661150" y="6388100"/>
          <p14:tracePt t="158598" x="6597650" y="6388100"/>
          <p14:tracePt t="158615" x="6527800" y="6388100"/>
          <p14:tracePt t="158632" x="6483350" y="6388100"/>
          <p14:tracePt t="158648" x="6438900" y="6388100"/>
          <p14:tracePt t="158665" x="6400800" y="6388100"/>
          <p14:tracePt t="158681" x="6356350" y="6388100"/>
          <p14:tracePt t="158698" x="6318250" y="6388100"/>
          <p14:tracePt t="158715" x="6280150" y="6388100"/>
          <p14:tracePt t="158731" x="6242050" y="6388100"/>
          <p14:tracePt t="158748" x="6210300" y="6388100"/>
          <p14:tracePt t="158765" x="6184900" y="6388100"/>
          <p14:tracePt t="158781" x="6159500" y="6388100"/>
          <p14:tracePt t="158799" x="6146800" y="6388100"/>
          <p14:tracePt t="158977" x="6159500" y="6388100"/>
          <p14:tracePt t="158983" x="6191250" y="6388100"/>
          <p14:tracePt t="158998" x="6235700" y="6388100"/>
          <p14:tracePt t="158999" x="6400800" y="6388100"/>
          <p14:tracePt t="159031" x="6521450" y="6388100"/>
          <p14:tracePt t="159032" x="6661150" y="6388100"/>
          <p14:tracePt t="159049" x="6781800" y="6388100"/>
          <p14:tracePt t="159065" x="6896100" y="6388100"/>
          <p14:tracePt t="159082" x="7010400" y="6388100"/>
          <p14:tracePt t="159098" x="7092950" y="6388100"/>
          <p14:tracePt t="159115" x="7162800" y="6388100"/>
          <p14:tracePt t="159132" x="7245350" y="6388100"/>
          <p14:tracePt t="159149" x="7315200" y="6388100"/>
          <p14:tracePt t="159165" x="7366000" y="6388100"/>
          <p14:tracePt t="159182" x="7429500" y="6388100"/>
          <p14:tracePt t="159198" x="7493000" y="6388100"/>
          <p14:tracePt t="159215" x="7581900" y="6388100"/>
          <p14:tracePt t="159232" x="7645400" y="6388100"/>
          <p14:tracePt t="159248" x="7708900" y="6388100"/>
          <p14:tracePt t="159265" x="7766050" y="6388100"/>
          <p14:tracePt t="159282" x="7804150" y="6388100"/>
          <p14:tracePt t="159298" x="7829550" y="6388100"/>
          <p14:tracePt t="159315" x="7848600" y="6388100"/>
          <p14:tracePt t="159332" x="7854950" y="6388100"/>
          <p14:tracePt t="159348" x="7861300" y="6388100"/>
          <p14:tracePt t="159365" x="7867650" y="6388100"/>
          <p14:tracePt t="159382" x="7874000" y="6388100"/>
          <p14:tracePt t="159600" x="7867650" y="6388100"/>
          <p14:tracePt t="159608" x="7861300" y="6388100"/>
          <p14:tracePt t="159616" x="7848600" y="6388100"/>
          <p14:tracePt t="159616" x="7816850" y="6388100"/>
          <p14:tracePt t="159632" x="7772400" y="6388100"/>
          <p14:tracePt t="159648" x="7696200" y="6388100"/>
          <p14:tracePt t="159665" x="7613650" y="6388100"/>
          <p14:tracePt t="159682" x="7524750" y="6388100"/>
          <p14:tracePt t="159698" x="7448550" y="6388100"/>
          <p14:tracePt t="159715" x="7372350" y="6388100"/>
          <p14:tracePt t="159732" x="7308850" y="6388100"/>
          <p14:tracePt t="159748" x="7239000" y="6388100"/>
          <p14:tracePt t="159765" x="7156450" y="6388100"/>
          <p14:tracePt t="159782" x="7067550" y="6388100"/>
          <p14:tracePt t="159798" x="6991350" y="6388100"/>
          <p14:tracePt t="159815" x="6877050" y="6388100"/>
          <p14:tracePt t="159832" x="6807200" y="6388100"/>
          <p14:tracePt t="159848" x="6750050" y="6388100"/>
          <p14:tracePt t="159865" x="6705600" y="6388100"/>
          <p14:tracePt t="159882" x="6673850" y="6388100"/>
          <p14:tracePt t="159898" x="6642100" y="6388100"/>
          <p14:tracePt t="159915" x="6616700" y="6388100"/>
          <p14:tracePt t="159931" x="6597650" y="6388100"/>
          <p14:tracePt t="159948" x="6578600" y="6388100"/>
          <p14:tracePt t="159965" x="6572250" y="6388100"/>
          <p14:tracePt t="159982" x="6565900" y="6388100"/>
          <p14:tracePt t="159998" x="6559550" y="6388100"/>
          <p14:tracePt t="160112" x="6565900" y="6388100"/>
          <p14:tracePt t="160120" x="6578600" y="6381750"/>
          <p14:tracePt t="160127" x="6597650" y="6375400"/>
          <p14:tracePt t="160135" x="6635750" y="6375400"/>
          <p14:tracePt t="160148" x="6705600" y="6369050"/>
          <p14:tracePt t="160165" x="6781800" y="6356350"/>
          <p14:tracePt t="160182" x="6889750" y="6350000"/>
          <p14:tracePt t="160198" x="7016750" y="6350000"/>
          <p14:tracePt t="160215" x="7207250" y="6350000"/>
          <p14:tracePt t="160232" x="7321550" y="6350000"/>
          <p14:tracePt t="160248" x="7416800" y="6350000"/>
          <p14:tracePt t="160265" x="7499350" y="6350000"/>
          <p14:tracePt t="160281" x="7550150" y="6343650"/>
          <p14:tracePt t="160298" x="7600950" y="6343650"/>
          <p14:tracePt t="160315" x="7639050" y="6343650"/>
          <p14:tracePt t="160331" x="7658100" y="6343650"/>
          <p14:tracePt t="160348" x="7689850" y="6343650"/>
          <p14:tracePt t="160365" x="7702550" y="6343650"/>
          <p14:tracePt t="160382" x="7715250" y="6343650"/>
          <p14:tracePt t="160398" x="7734300" y="6343650"/>
          <p14:tracePt t="160415" x="7753350" y="6343650"/>
          <p14:tracePt t="160432" x="7772400" y="6343650"/>
          <p14:tracePt t="160448" x="7791450" y="6343650"/>
          <p14:tracePt t="160464" x="7804150" y="6337300"/>
          <p14:tracePt t="160481" x="7816850" y="6337300"/>
          <p14:tracePt t="160519" x="7823200" y="6337300"/>
          <p14:tracePt t="161496"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smtClean="0"/>
              <a:t>Considerations</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Most </a:t>
            </a:r>
            <a:r>
              <a:rPr lang="en-US" dirty="0"/>
              <a:t>anthropometric and biomechanical information available today is not specific to health care </a:t>
            </a:r>
            <a:r>
              <a:rPr lang="en-US" dirty="0" smtClean="0"/>
              <a:t>professionals or patients</a:t>
            </a:r>
          </a:p>
          <a:p>
            <a:pPr lvl="1"/>
            <a:r>
              <a:rPr lang="en-US" dirty="0" smtClean="0"/>
              <a:t>Just as useful for medical device designers as designers from other areas</a:t>
            </a:r>
            <a:endParaRPr lang="en-US" dirty="0"/>
          </a:p>
          <a:p>
            <a:r>
              <a:rPr lang="en-US" dirty="0" smtClean="0"/>
              <a:t>Medical device design should account for physical sizes of people</a:t>
            </a:r>
          </a:p>
          <a:p>
            <a:pPr lvl="1"/>
            <a:r>
              <a:rPr lang="en-US" dirty="0" smtClean="0"/>
              <a:t>Data </a:t>
            </a:r>
            <a:r>
              <a:rPr lang="en-US" dirty="0"/>
              <a:t>on body-size distributions of males and </a:t>
            </a:r>
            <a:r>
              <a:rPr lang="en-US" dirty="0" smtClean="0"/>
              <a:t>females are available</a:t>
            </a:r>
            <a:endParaRPr lang="en-US" dirty="0" smtClean="0"/>
          </a:p>
          <a:p>
            <a:r>
              <a:rPr lang="en-US" dirty="0" smtClean="0"/>
              <a:t>Medical </a:t>
            </a:r>
            <a:r>
              <a:rPr lang="en-US" dirty="0"/>
              <a:t>domain has unique anthropometric </a:t>
            </a:r>
            <a:r>
              <a:rPr lang="en-US" dirty="0" smtClean="0"/>
              <a:t>challenges</a:t>
            </a:r>
          </a:p>
          <a:p>
            <a:pPr lvl="1"/>
            <a:r>
              <a:rPr lang="en-US" dirty="0" smtClean="0"/>
              <a:t>Implanted </a:t>
            </a:r>
            <a:r>
              <a:rPr lang="en-US" dirty="0" smtClean="0"/>
              <a:t>component: no data available</a:t>
            </a:r>
            <a:endParaRPr lang="en-US" dirty="0" smtClean="0"/>
          </a:p>
          <a:p>
            <a:r>
              <a:rPr lang="en-US" dirty="0"/>
              <a:t>In some cases, anthropometric information in the public domain is not detailed enough to be of </a:t>
            </a:r>
            <a:r>
              <a:rPr lang="en-US" dirty="0" smtClean="0"/>
              <a:t>value</a:t>
            </a:r>
          </a:p>
          <a:p>
            <a:pPr lvl="1"/>
            <a:r>
              <a:rPr lang="en-US" dirty="0" smtClean="0"/>
              <a:t>Example: </a:t>
            </a:r>
            <a:r>
              <a:rPr lang="en-US" dirty="0" smtClean="0"/>
              <a:t>Ear </a:t>
            </a:r>
            <a:r>
              <a:rPr lang="en-US" dirty="0" smtClean="0"/>
              <a:t>dimensions for headset design (proprietary data</a:t>
            </a:r>
            <a:r>
              <a:rPr lang="en-US" dirty="0" smtClean="0"/>
              <a:t>)</a:t>
            </a: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4590514"/>
      </p:ext>
    </p:extLst>
  </p:cSld>
  <p:clrMapOvr>
    <a:masterClrMapping/>
  </p:clrMapOvr>
  <mc:AlternateContent xmlns:mc="http://schemas.openxmlformats.org/markup-compatibility/2006">
    <mc:Choice xmlns:p14="http://schemas.microsoft.com/office/powerpoint/2010/main" Requires="p14">
      <p:transition spd="slow" p14:dur="2000" advTm="200780"/>
    </mc:Choice>
    <mc:Fallback>
      <p:transition spd="slow" advTm="20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737" x="1377950" y="2165350"/>
          <p14:tracePt t="5878" x="1377950" y="2152650"/>
          <p14:tracePt t="5886" x="1416050" y="2127250"/>
          <p14:tracePt t="5902" x="1466850" y="2101850"/>
          <p14:tracePt t="5918" x="1492250" y="2095500"/>
          <p14:tracePt t="5926" x="1536700" y="2076450"/>
          <p14:tracePt t="5942" x="1593850" y="2057400"/>
          <p14:tracePt t="5958" x="1638300" y="2051050"/>
          <p14:tracePt t="5974" x="1657350" y="2044700"/>
          <p14:tracePt t="5990" x="1689100" y="2038350"/>
          <p14:tracePt t="6014" x="1701800" y="2038350"/>
          <p14:tracePt t="6022" x="1714500" y="2032000"/>
          <p14:tracePt t="6038" x="1746250" y="2032000"/>
          <p14:tracePt t="6038" x="1765300" y="2025650"/>
          <p14:tracePt t="6054" x="1809750" y="2025650"/>
          <p14:tracePt t="6078" x="1860550" y="2025650"/>
          <p14:tracePt t="6087" x="1943100" y="2025650"/>
          <p14:tracePt t="6110" x="1993900" y="2025650"/>
          <p14:tracePt t="6120" x="2032000" y="2025650"/>
          <p14:tracePt t="6139" x="2044700" y="2025650"/>
          <p14:tracePt t="6153" x="2051050" y="2025650"/>
          <p14:tracePt t="6439" x="2108200" y="2012950"/>
          <p14:tracePt t="6447" x="2197100" y="2006600"/>
          <p14:tracePt t="6455" x="2273300" y="1993900"/>
          <p14:tracePt t="6459" x="2432050" y="1968500"/>
          <p14:tracePt t="6471" x="2603500" y="1943100"/>
          <p14:tracePt t="6488" x="2749550" y="1924050"/>
          <p14:tracePt t="6505" x="2857500" y="1917700"/>
          <p14:tracePt t="6521" x="2946400" y="1917700"/>
          <p14:tracePt t="6538" x="2997200" y="1917700"/>
          <p14:tracePt t="6554" x="3016250" y="1930400"/>
          <p14:tracePt t="6591" x="3022600" y="1930400"/>
          <p14:tracePt t="6604" x="3028950" y="1930400"/>
          <p14:tracePt t="6605" x="3067050" y="1930400"/>
          <p14:tracePt t="6621" x="3162300" y="1911350"/>
          <p14:tracePt t="6638" x="3346450" y="1885950"/>
          <p14:tracePt t="6654" x="3714750" y="1860550"/>
          <p14:tracePt t="6672" x="4013200" y="1860550"/>
          <p14:tracePt t="6688" x="4267200" y="1860550"/>
          <p14:tracePt t="6704" x="4476750" y="1860550"/>
          <p14:tracePt t="6721" x="4667250" y="1860550"/>
          <p14:tracePt t="6738" x="4826000" y="1885950"/>
          <p14:tracePt t="6754" x="4953000" y="1898650"/>
          <p14:tracePt t="6771" x="5060950" y="1911350"/>
          <p14:tracePt t="6788" x="5162550" y="1930400"/>
          <p14:tracePt t="6804" x="5257800" y="1943100"/>
          <p14:tracePt t="6821" x="5340350" y="1955800"/>
          <p14:tracePt t="6838" x="5422900" y="1962150"/>
          <p14:tracePt t="6854" x="5543550" y="1981200"/>
          <p14:tracePt t="6872" x="5619750" y="1993900"/>
          <p14:tracePt t="6889" x="5683250" y="1993900"/>
          <p14:tracePt t="6904" x="5746750" y="2006600"/>
          <p14:tracePt t="6922" x="5816600" y="2006600"/>
          <p14:tracePt t="6938" x="5880100" y="2006600"/>
          <p14:tracePt t="6955" x="5924550" y="2006600"/>
          <p14:tracePt t="6971" x="5956300" y="2006600"/>
          <p14:tracePt t="6988" x="5981700" y="2006600"/>
          <p14:tracePt t="7004" x="5994400" y="2012950"/>
          <p14:tracePt t="7021" x="6013450" y="2019300"/>
          <p14:tracePt t="7037" x="6019800" y="2019300"/>
          <p14:tracePt t="7037" x="6026150" y="2019300"/>
          <p14:tracePt t="7055" x="6032500" y="2019300"/>
          <p14:tracePt t="7095" x="6038850" y="2019300"/>
          <p14:tracePt t="7391" x="6051550" y="2019300"/>
          <p14:tracePt t="7399" x="6064250" y="2019300"/>
          <p14:tracePt t="7407" x="6102350" y="2019300"/>
          <p14:tracePt t="7422" x="6127750" y="2019300"/>
          <p14:tracePt t="7438" x="6165850" y="2019300"/>
          <p14:tracePt t="7454" x="6223000" y="2019300"/>
          <p14:tracePt t="7471" x="6261100" y="2019300"/>
          <p14:tracePt t="7489" x="6305550" y="2019300"/>
          <p14:tracePt t="7504" x="6343650" y="2019300"/>
          <p14:tracePt t="7521" x="6375400" y="2019300"/>
          <p14:tracePt t="7537" x="6413500" y="2019300"/>
          <p14:tracePt t="7554" x="6451600" y="2019300"/>
          <p14:tracePt t="7570" x="6496050" y="2019300"/>
          <p14:tracePt t="7588" x="6540500" y="2019300"/>
          <p14:tracePt t="7604" x="6572250" y="2019300"/>
          <p14:tracePt t="7621" x="6604000" y="2019300"/>
          <p14:tracePt t="7638" x="6623050" y="2019300"/>
          <p14:tracePt t="7654" x="6635750" y="2019300"/>
          <p14:tracePt t="7672" x="6654800" y="2019300"/>
          <p14:tracePt t="7688" x="6680200" y="2019300"/>
          <p14:tracePt t="7704" x="6718300" y="2019300"/>
          <p14:tracePt t="7721" x="6756400" y="2019300"/>
          <p14:tracePt t="7738" x="6794500" y="2019300"/>
          <p14:tracePt t="7755" x="6832600" y="2019300"/>
          <p14:tracePt t="7771" x="6877050" y="2019300"/>
          <p14:tracePt t="7788" x="6915150" y="2019300"/>
          <p14:tracePt t="7804" x="6953250" y="2019300"/>
          <p14:tracePt t="7821" x="7010400" y="2019300"/>
          <p14:tracePt t="7838" x="7054850" y="2019300"/>
          <p14:tracePt t="7838" x="7080250" y="2025650"/>
          <p14:tracePt t="7856" x="7143750" y="2025650"/>
          <p14:tracePt t="7871" x="7200900" y="2025650"/>
          <p14:tracePt t="7888" x="7251700" y="2025650"/>
          <p14:tracePt t="7904" x="7289800" y="2025650"/>
          <p14:tracePt t="7921" x="7321550" y="2025650"/>
          <p14:tracePt t="7938" x="7353300" y="2025650"/>
          <p14:tracePt t="7954" x="7366000" y="2025650"/>
          <p14:tracePt t="7971" x="7378700" y="2025650"/>
          <p14:tracePt t="8063" x="7372350" y="2032000"/>
          <p14:tracePt t="8080" x="7366000" y="2032000"/>
          <p14:tracePt t="8080" x="7359650" y="2032000"/>
          <p14:tracePt t="8088" x="7334250" y="2038350"/>
          <p14:tracePt t="8104" x="7308850" y="2038350"/>
          <p14:tracePt t="8121" x="7258050" y="2038350"/>
          <p14:tracePt t="8138" x="7181850" y="2038350"/>
          <p14:tracePt t="8155" x="7073900" y="2038350"/>
          <p14:tracePt t="8171" x="6934200" y="2038350"/>
          <p14:tracePt t="8188" x="6781800" y="2038350"/>
          <p14:tracePt t="8204" x="6597650" y="2038350"/>
          <p14:tracePt t="8221" x="6311900" y="2044700"/>
          <p14:tracePt t="8238" x="6013450" y="2076450"/>
          <p14:tracePt t="8254" x="5619750" y="2120900"/>
          <p14:tracePt t="8271" x="5422900" y="2139950"/>
          <p14:tracePt t="8287" x="5226050" y="2171700"/>
          <p14:tracePt t="8304" x="5048250" y="2203450"/>
          <p14:tracePt t="8321" x="4889500" y="2222500"/>
          <p14:tracePt t="8338" x="4768850" y="2254250"/>
          <p14:tracePt t="8354" x="4616450" y="2273300"/>
          <p14:tracePt t="8371" x="4470400" y="2286000"/>
          <p14:tracePt t="8388" x="4337050" y="2305050"/>
          <p14:tracePt t="8404" x="4210050" y="2330450"/>
          <p14:tracePt t="8421" x="4076700" y="2349500"/>
          <p14:tracePt t="8438" x="3949700" y="2362200"/>
          <p14:tracePt t="8438" x="3892550" y="2368550"/>
          <p14:tracePt t="8455" x="3765550" y="2374900"/>
          <p14:tracePt t="8472" x="3670300" y="2374900"/>
          <p14:tracePt t="8488" x="3587750" y="2374900"/>
          <p14:tracePt t="8504" x="3505200" y="2381250"/>
          <p14:tracePt t="8521" x="3422650" y="2387600"/>
          <p14:tracePt t="8538" x="3352800" y="2387600"/>
          <p14:tracePt t="8554" x="3295650" y="2387600"/>
          <p14:tracePt t="8571" x="3238500" y="2387600"/>
          <p14:tracePt t="8587" x="3187700" y="2387600"/>
          <p14:tracePt t="8603" x="3143250" y="2387600"/>
          <p14:tracePt t="8621" x="3098800" y="2387600"/>
          <p14:tracePt t="8638" x="3060700" y="2387600"/>
          <p14:tracePt t="8654" x="3016250" y="2387600"/>
          <p14:tracePt t="8672" x="2997200" y="2387600"/>
          <p14:tracePt t="8688" x="2978150" y="2387600"/>
          <p14:tracePt t="8704" x="2952750" y="2387600"/>
          <p14:tracePt t="8721" x="2933700" y="2387600"/>
          <p14:tracePt t="8738" x="2908300" y="2387600"/>
          <p14:tracePt t="8754" x="2895600" y="2387600"/>
          <p14:tracePt t="8771" x="2870200" y="2387600"/>
          <p14:tracePt t="8788" x="2851150" y="2387600"/>
          <p14:tracePt t="8804" x="2832100" y="2387600"/>
          <p14:tracePt t="8821" x="2819400" y="2387600"/>
          <p14:tracePt t="8838" x="2800350" y="2393950"/>
          <p14:tracePt t="8854" x="2787650" y="2400300"/>
          <p14:tracePt t="8872" x="2781300" y="2400300"/>
          <p14:tracePt t="8888" x="2774950" y="2400300"/>
          <p14:tracePt t="9134" x="2781300" y="2400300"/>
          <p14:tracePt t="9142" x="2825750" y="2400300"/>
          <p14:tracePt t="9150" x="2882900" y="2400300"/>
          <p14:tracePt t="9153" x="3041650" y="2400300"/>
          <p14:tracePt t="9172" x="3238500" y="2400300"/>
          <p14:tracePt t="9187" x="3556000" y="2400300"/>
          <p14:tracePt t="9204" x="3879850" y="2400300"/>
          <p14:tracePt t="9220" x="4178300" y="2400300"/>
          <p14:tracePt t="9237" x="4375150" y="2400300"/>
          <p14:tracePt t="9253" x="4622800" y="2406650"/>
          <p14:tracePt t="9270" x="4730750" y="2406650"/>
          <p14:tracePt t="9286" x="4806950" y="2406650"/>
          <p14:tracePt t="9303" x="4838700" y="2406650"/>
          <p14:tracePt t="9320" x="4870450" y="2406650"/>
          <p14:tracePt t="9337" x="4889500" y="2406650"/>
          <p14:tracePt t="9353" x="4908550" y="2406650"/>
          <p14:tracePt t="9370" x="4921250" y="2406650"/>
          <p14:tracePt t="9386" x="4940300" y="2406650"/>
          <p14:tracePt t="9404" x="4946650" y="2406650"/>
          <p14:tracePt t="9420" x="4953000" y="2406650"/>
          <p14:tracePt t="9558" x="4940300" y="2406650"/>
          <p14:tracePt t="9566" x="4933950" y="2406650"/>
          <p14:tracePt t="9574" x="4927600" y="2413000"/>
          <p14:tracePt t="9582" x="4921250" y="2413000"/>
          <p14:tracePt t="9590" x="4902200" y="2413000"/>
          <p14:tracePt t="9603" x="4851400" y="2425700"/>
          <p14:tracePt t="9620" x="4813300" y="2425700"/>
          <p14:tracePt t="9637" x="4787900" y="2425700"/>
          <p14:tracePt t="9653" x="4743450" y="2432050"/>
          <p14:tracePt t="9671" x="4718050" y="2432050"/>
          <p14:tracePt t="9686" x="4699000" y="2432050"/>
          <p14:tracePt t="9703" x="4679950" y="2438400"/>
          <p14:tracePt t="9720" x="4673600" y="2438400"/>
          <p14:tracePt t="9736" x="4667250" y="2438400"/>
          <p14:tracePt t="9877" x="4705350" y="2438400"/>
          <p14:tracePt t="9886" x="4756150" y="2438400"/>
          <p14:tracePt t="9896" x="4826000" y="2438400"/>
          <p14:tracePt t="9903" x="4895850" y="2438400"/>
          <p14:tracePt t="9904" x="5067300" y="2438400"/>
          <p14:tracePt t="9920" x="5270500" y="2438400"/>
          <p14:tracePt t="9937" x="5480050" y="2438400"/>
          <p14:tracePt t="9953" x="5670550" y="2444750"/>
          <p14:tracePt t="9970" x="5835650" y="2457450"/>
          <p14:tracePt t="9986" x="5969000" y="2463800"/>
          <p14:tracePt t="10003" x="6096000" y="2463800"/>
          <p14:tracePt t="10020" x="6184900" y="2463800"/>
          <p14:tracePt t="10037" x="6261100" y="2463800"/>
          <p14:tracePt t="10053" x="6362700" y="2463800"/>
          <p14:tracePt t="10070" x="6419850" y="2463800"/>
          <p14:tracePt t="10087" x="6477000" y="2463800"/>
          <p14:tracePt t="10103" x="6534150" y="2457450"/>
          <p14:tracePt t="10120" x="6591300" y="2451100"/>
          <p14:tracePt t="10137" x="6642100" y="2444750"/>
          <p14:tracePt t="10153" x="6699250" y="2432050"/>
          <p14:tracePt t="10171" x="6762750" y="2425700"/>
          <p14:tracePt t="10187" x="6832600" y="2413000"/>
          <p14:tracePt t="10203" x="6915150" y="2400300"/>
          <p14:tracePt t="10221" x="6985000" y="2393950"/>
          <p14:tracePt t="10236" x="7080250" y="2381250"/>
          <p14:tracePt t="10270" x="7143750" y="2381250"/>
          <p14:tracePt t="10271" x="7181850" y="2374900"/>
          <p14:tracePt t="10287" x="7226300" y="2368550"/>
          <p14:tracePt t="10304" x="7245350" y="2368550"/>
          <p14:tracePt t="10320" x="7277100" y="2368550"/>
          <p14:tracePt t="10336" x="7315200" y="2368550"/>
          <p14:tracePt t="10353" x="7346950" y="2368550"/>
          <p14:tracePt t="10370" x="7378700" y="2368550"/>
          <p14:tracePt t="10386" x="7410450" y="2368550"/>
          <p14:tracePt t="10403" x="7448550" y="2368550"/>
          <p14:tracePt t="10420" x="7486650" y="2368550"/>
          <p14:tracePt t="10437" x="7524750" y="2368550"/>
          <p14:tracePt t="10437" x="7550150" y="2368550"/>
          <p14:tracePt t="10454" x="7594600" y="2368550"/>
          <p14:tracePt t="10471" x="7645400" y="2368550"/>
          <p14:tracePt t="10487" x="7683500" y="2368550"/>
          <p14:tracePt t="10503" x="7708900" y="2368550"/>
          <p14:tracePt t="10520" x="7727950" y="2368550"/>
          <p14:tracePt t="10537" x="7747000" y="2368550"/>
          <p14:tracePt t="10553" x="7772400" y="2368550"/>
          <p14:tracePt t="10570" x="7785100" y="2368550"/>
          <p14:tracePt t="10587" x="7816850" y="2368550"/>
          <p14:tracePt t="10603" x="7835900" y="2368550"/>
          <p14:tracePt t="10620" x="7867650" y="2368550"/>
          <p14:tracePt t="10637" x="7880350" y="2368550"/>
          <p14:tracePt t="10637" x="7893050" y="2368550"/>
          <p14:tracePt t="10654" x="7918450" y="2368550"/>
          <p14:tracePt t="10670" x="7943850" y="2362200"/>
          <p14:tracePt t="10687" x="7956550" y="2362200"/>
          <p14:tracePt t="10703" x="7969250" y="2362200"/>
          <p14:tracePt t="10720" x="7981950" y="2362200"/>
          <p14:tracePt t="10736" x="7988300" y="2362200"/>
          <p14:tracePt t="10790" x="7994650" y="2362200"/>
          <p14:tracePt t="11774" x="7994650" y="2355850"/>
          <p14:tracePt t="11782" x="7994650" y="2349500"/>
          <p14:tracePt t="11790" x="7988300" y="2349500"/>
          <p14:tracePt t="11798" x="7975600" y="2343150"/>
          <p14:tracePt t="11804" x="7950200" y="2330450"/>
          <p14:tracePt t="11820" x="7924800" y="2330450"/>
          <p14:tracePt t="11836" x="7905750" y="2317750"/>
          <p14:tracePt t="11853" x="7886700" y="2317750"/>
          <p14:tracePt t="11871" x="7867650" y="2311400"/>
          <p14:tracePt t="11886" x="7861300" y="2311400"/>
          <p14:tracePt t="11904" x="7848600" y="2311400"/>
          <p14:tracePt t="11920" x="7842250" y="2311400"/>
          <p14:tracePt t="11937" x="7842250" y="2305050"/>
          <p14:tracePt t="12006" x="7835900" y="2305050"/>
          <p14:tracePt t="12038" x="7829550" y="2305050"/>
          <p14:tracePt t="12046" x="7823200" y="2305050"/>
          <p14:tracePt t="12070" x="7816850" y="2305050"/>
          <p14:tracePt t="12086" x="7810500" y="2305050"/>
          <p14:tracePt t="12093" x="7804150" y="2298700"/>
          <p14:tracePt t="12102" x="7797800" y="2298700"/>
          <p14:tracePt t="12119" x="7791450" y="2298700"/>
          <p14:tracePt t="12120" x="7778750" y="2292350"/>
          <p14:tracePt t="12173" x="7772400" y="2292350"/>
          <p14:tracePt t="12181" x="7766050" y="2292350"/>
          <p14:tracePt t="12198" x="7759700" y="2286000"/>
          <p14:tracePt t="12230" x="7753350" y="2279650"/>
          <p14:tracePt t="12238" x="7747000" y="2279650"/>
          <p14:tracePt t="12238" x="7747000" y="2273300"/>
          <p14:tracePt t="12253" x="7740650" y="2266950"/>
          <p14:tracePt t="12294" x="7740650" y="2260600"/>
          <p14:tracePt t="12310" x="7740650" y="2254250"/>
          <p14:tracePt t="12334" x="7740650" y="2247900"/>
          <p14:tracePt t="12361" x="7734300" y="2241550"/>
          <p14:tracePt t="12382" x="7727950" y="2241550"/>
          <p14:tracePt t="12430" x="7721600" y="2235200"/>
          <p14:tracePt t="12462" x="7715250" y="2235200"/>
          <p14:tracePt t="12486" x="7708900" y="2235200"/>
          <p14:tracePt t="12494" x="7708900" y="2228850"/>
          <p14:tracePt t="12622" x="7702550" y="2228850"/>
          <p14:tracePt t="12622" x="7702550" y="2222500"/>
          <p14:tracePt t="12710" x="7696200" y="2222500"/>
          <p14:tracePt t="12718" x="7689850" y="2222500"/>
          <p14:tracePt t="12724" x="7683500" y="2216150"/>
          <p14:tracePt t="12737" x="7670800" y="2216150"/>
          <p14:tracePt t="12753" x="7658100" y="2216150"/>
          <p14:tracePt t="12770" x="7639050" y="2209800"/>
          <p14:tracePt t="12786" x="7613650" y="2209800"/>
          <p14:tracePt t="12803" x="7581900" y="2203450"/>
          <p14:tracePt t="12820" x="7562850" y="2197100"/>
          <p14:tracePt t="12836" x="7537450" y="2197100"/>
          <p14:tracePt t="12853" x="7512050" y="2197100"/>
          <p14:tracePt t="12870" x="7499350" y="2197100"/>
          <p14:tracePt t="12886" x="7473950" y="2197100"/>
          <p14:tracePt t="12903" x="7429500" y="2197100"/>
          <p14:tracePt t="12920" x="7366000" y="2197100"/>
          <p14:tracePt t="12937" x="7289800" y="2197100"/>
          <p14:tracePt t="12953" x="7207250" y="2197100"/>
          <p14:tracePt t="12971" x="7131050" y="2197100"/>
          <p14:tracePt t="12986" x="7035800" y="2197100"/>
          <p14:tracePt t="13003" x="6940550" y="2197100"/>
          <p14:tracePt t="13020" x="6838950" y="2209800"/>
          <p14:tracePt t="13037" x="6724650" y="2235200"/>
          <p14:tracePt t="13053" x="6527800" y="2292350"/>
          <p14:tracePt t="13070" x="6375400" y="2336800"/>
          <p14:tracePt t="13086" x="6216650" y="2381250"/>
          <p14:tracePt t="13103" x="6096000" y="2419350"/>
          <p14:tracePt t="13119" x="5969000" y="2457450"/>
          <p14:tracePt t="13136" x="5880100" y="2482850"/>
          <p14:tracePt t="13153" x="5816600" y="2495550"/>
          <p14:tracePt t="13170" x="5797550" y="2501900"/>
          <p14:tracePt t="13186" x="5784850" y="2508250"/>
          <p14:tracePt t="13222" x="5778500" y="2508250"/>
          <p14:tracePt t="13262" x="5772150" y="2508250"/>
          <p14:tracePt t="14054" x="5753100" y="2508250"/>
          <p14:tracePt t="14063" x="5740400" y="2508250"/>
          <p14:tracePt t="14069" x="5708650" y="2508250"/>
          <p14:tracePt t="14086" x="5695950" y="2508250"/>
          <p14:tracePt t="14087" x="5664200" y="2501900"/>
          <p14:tracePt t="14103" x="5638800" y="2495550"/>
          <p14:tracePt t="14120" x="5613400" y="2482850"/>
          <p14:tracePt t="14136" x="5594350" y="2482850"/>
          <p14:tracePt t="14153" x="5581650" y="2476500"/>
          <p14:tracePt t="14169" x="5562600" y="2470150"/>
          <p14:tracePt t="14187" x="5543550" y="2463800"/>
          <p14:tracePt t="14203" x="5524500" y="2451100"/>
          <p14:tracePt t="14221" x="5499100" y="2444750"/>
          <p14:tracePt t="14236" x="5480050" y="2438400"/>
          <p14:tracePt t="14254" x="5467350" y="2432050"/>
          <p14:tracePt t="14270" x="5448300" y="2425700"/>
          <p14:tracePt t="14286" x="5435600" y="2419350"/>
          <p14:tracePt t="14303" x="5429250" y="2413000"/>
          <p14:tracePt t="14320" x="5416550" y="2413000"/>
          <p14:tracePt t="14365" x="5410200" y="2406650"/>
          <p14:tracePt t="14389" x="5403850" y="2400300"/>
          <p14:tracePt t="14405" x="5391150" y="2400300"/>
          <p14:tracePt t="14429" x="5378450" y="2393950"/>
          <p14:tracePt t="14462" x="5372100" y="2393950"/>
          <p14:tracePt t="14467" x="5365750" y="2393950"/>
          <p14:tracePt t="14510" x="5359400" y="2393950"/>
          <p14:tracePt t="14526" x="5359400" y="2387600"/>
          <p14:tracePt t="14558" x="5353050" y="2387600"/>
          <p14:tracePt t="14574" x="5346700" y="2387600"/>
          <p14:tracePt t="14582" x="5340350" y="2381250"/>
          <p14:tracePt t="14613" x="5334000" y="2381250"/>
          <p14:tracePt t="14653" x="5327650" y="2381250"/>
          <p14:tracePt t="14661" x="5321300" y="2381250"/>
          <p14:tracePt t="14709" x="5314950" y="2381250"/>
          <p14:tracePt t="14718" x="5314950" y="2374900"/>
          <p14:tracePt t="14734" x="5308600" y="2374900"/>
          <p14:tracePt t="14758" x="5302250" y="2374900"/>
          <p14:tracePt t="14765" x="5295900" y="2374900"/>
          <p14:tracePt t="14790" x="5289550" y="2374900"/>
          <p14:tracePt t="14814" x="5283200" y="2374900"/>
          <p14:tracePt t="14821" x="5276850" y="2374900"/>
          <p14:tracePt t="14840" x="5270500" y="2374900"/>
          <p14:tracePt t="14861" x="5257800" y="2374900"/>
          <p14:tracePt t="14872" x="5251450" y="2374900"/>
          <p14:tracePt t="14886" x="5245100" y="2374900"/>
          <p14:tracePt t="14887" x="5232400" y="2374900"/>
          <p14:tracePt t="14903" x="5226050" y="2374900"/>
          <p14:tracePt t="14920" x="5213350" y="2374900"/>
          <p14:tracePt t="14936" x="5200650" y="2374900"/>
          <p14:tracePt t="14953" x="5175250" y="2374900"/>
          <p14:tracePt t="14970" x="5149850" y="2374900"/>
          <p14:tracePt t="14986" x="5118100" y="2374900"/>
          <p14:tracePt t="15003" x="5086350" y="2374900"/>
          <p14:tracePt t="15020" x="5067300" y="2374900"/>
          <p14:tracePt t="15036" x="5048250" y="2374900"/>
          <p14:tracePt t="15036" x="5041900" y="2374900"/>
          <p14:tracePt t="15054" x="5022850" y="2374900"/>
          <p14:tracePt t="15070" x="5010150" y="2374900"/>
          <p14:tracePt t="15109" x="5003800" y="2374900"/>
          <p14:tracePt t="15120" x="4997450" y="2374900"/>
          <p14:tracePt t="15136" x="4991100" y="2374900"/>
          <p14:tracePt t="15138" x="4984750" y="2374900"/>
          <p14:tracePt t="15153" x="4972050" y="2374900"/>
          <p14:tracePt t="15170" x="4965700" y="2374900"/>
          <p14:tracePt t="15186" x="4959350" y="2374900"/>
          <p14:tracePt t="15203" x="4946650" y="2374900"/>
          <p14:tracePt t="15220" x="4933950" y="2374900"/>
          <p14:tracePt t="15220" x="4921250" y="2374900"/>
          <p14:tracePt t="15239" x="4914900" y="2374900"/>
          <p14:tracePt t="15253" x="4889500" y="2374900"/>
          <p14:tracePt t="15271" x="4876800" y="2374900"/>
          <p14:tracePt t="15286" x="4851400" y="2374900"/>
          <p14:tracePt t="15303" x="4826000" y="2374900"/>
          <p14:tracePt t="15319" x="4813300" y="2374900"/>
          <p14:tracePt t="15336" x="4787900" y="2381250"/>
          <p14:tracePt t="15353" x="4775200" y="2381250"/>
          <p14:tracePt t="15370" x="4762500" y="2381250"/>
          <p14:tracePt t="15386" x="4756150" y="2381250"/>
          <p14:tracePt t="15404" x="4743450" y="2381250"/>
          <p14:tracePt t="15420" x="4737100" y="2387600"/>
          <p14:tracePt t="15436" x="4730750" y="2387600"/>
          <p14:tracePt t="15453" x="4724400" y="2387600"/>
          <p14:tracePt t="15470" x="4718050" y="2387600"/>
          <p14:tracePt t="15542" x="4711700" y="2387600"/>
          <p14:tracePt t="15549" x="4705350" y="2393950"/>
          <p14:tracePt t="15591" x="4699000" y="2393950"/>
          <p14:tracePt t="15646" x="4692650" y="2393950"/>
          <p14:tracePt t="15662" x="4686300" y="2393950"/>
          <p14:tracePt t="15665" x="4679950" y="2393950"/>
          <p14:tracePt t="15709" x="4673600" y="2393950"/>
          <p14:tracePt t="15749" x="4667250" y="2393950"/>
          <p14:tracePt t="15757" x="4660900" y="2400300"/>
          <p14:tracePt t="15781" x="4654550" y="2400300"/>
          <p14:tracePt t="15789" x="4648200" y="2400300"/>
          <p14:tracePt t="15789" x="4641850" y="2400300"/>
          <p14:tracePt t="15805" x="4635500" y="2400300"/>
          <p14:tracePt t="15821" x="4629150" y="2400300"/>
          <p14:tracePt t="15836" x="4622800" y="2406650"/>
          <p14:tracePt t="15836" x="4616450" y="2406650"/>
          <p14:tracePt t="15853" x="4610100" y="2406650"/>
          <p14:tracePt t="15854" x="4603750" y="2413000"/>
          <p14:tracePt t="15870" x="4597400" y="2413000"/>
          <p14:tracePt t="15886" x="4591050" y="2413000"/>
          <p14:tracePt t="15903" x="4578350" y="2419350"/>
          <p14:tracePt t="15920" x="4572000" y="2419350"/>
          <p14:tracePt t="15936" x="4552950" y="2425700"/>
          <p14:tracePt t="15953" x="4546600" y="2425700"/>
          <p14:tracePt t="15970" x="4533900" y="2425700"/>
          <p14:tracePt t="15986" x="4514850" y="2425700"/>
          <p14:tracePt t="16003" x="4502150" y="2425700"/>
          <p14:tracePt t="16019" x="4483100" y="2432050"/>
          <p14:tracePt t="16036" x="4464050" y="2432050"/>
          <p14:tracePt t="16053" x="4425950" y="2432050"/>
          <p14:tracePt t="16070" x="4413250" y="2438400"/>
          <p14:tracePt t="16086" x="4400550" y="2438400"/>
          <p14:tracePt t="16104" x="4394200" y="2438400"/>
          <p14:tracePt t="16119" x="4387850" y="2438400"/>
          <p14:tracePt t="16637" x="4400550" y="2438400"/>
          <p14:tracePt t="16654" x="4425950" y="2438400"/>
          <p14:tracePt t="16662" x="4432300" y="2438400"/>
          <p14:tracePt t="16670" x="4464050" y="2438400"/>
          <p14:tracePt t="16686" x="4527550" y="2438400"/>
          <p14:tracePt t="16703" x="4622800" y="2438400"/>
          <p14:tracePt t="16719" x="4749800" y="2438400"/>
          <p14:tracePt t="16736" x="4933950" y="2438400"/>
          <p14:tracePt t="16753" x="5232400" y="2463800"/>
          <p14:tracePt t="16770" x="5638800" y="2501900"/>
          <p14:tracePt t="16786" x="6140450" y="2540000"/>
          <p14:tracePt t="16803" x="6686550" y="2540000"/>
          <p14:tracePt t="16820" x="7131050" y="2546350"/>
          <p14:tracePt t="16836" x="7562850" y="2559050"/>
          <p14:tracePt t="16854" x="7747000" y="2559050"/>
          <p14:tracePt t="16870" x="7893050" y="2559050"/>
          <p14:tracePt t="16887" x="8013700" y="2565400"/>
          <p14:tracePt t="16903" x="8128000" y="2565400"/>
          <p14:tracePt t="16920" x="8223250" y="2565400"/>
          <p14:tracePt t="16936" x="8312150" y="2565400"/>
          <p14:tracePt t="16953" x="8388350" y="2565400"/>
          <p14:tracePt t="16969" x="8445500" y="2565400"/>
          <p14:tracePt t="16986" x="8502650" y="2565400"/>
          <p14:tracePt t="17003" x="8547100" y="2565400"/>
          <p14:tracePt t="17020" x="8585200" y="2565400"/>
          <p14:tracePt t="17036" x="8610600" y="2565400"/>
          <p14:tracePt t="17036" x="8623300" y="2565400"/>
          <p14:tracePt t="17054" x="8629650" y="2565400"/>
          <p14:tracePt t="17069" x="8642350" y="2565400"/>
          <p14:tracePt t="17086" x="8655050" y="2565400"/>
          <p14:tracePt t="17166" x="8661400" y="2565400"/>
          <p14:tracePt t="17333" x="8655050" y="2565400"/>
          <p14:tracePt t="17345" x="8642350" y="2565400"/>
          <p14:tracePt t="17348" x="8629650" y="2565400"/>
          <p14:tracePt t="17353" x="8616950" y="2559050"/>
          <p14:tracePt t="17369" x="8572500" y="2559050"/>
          <p14:tracePt t="17386" x="8521700" y="2559050"/>
          <p14:tracePt t="17403" x="8477250" y="2552700"/>
          <p14:tracePt t="17420" x="8426450" y="2546350"/>
          <p14:tracePt t="17436" x="8388350" y="2546350"/>
          <p14:tracePt t="17436" x="8382000" y="2546350"/>
          <p14:tracePt t="17454" x="8350250" y="2540000"/>
          <p14:tracePt t="17470" x="8343900" y="2540000"/>
          <p14:tracePt t="17486" x="8324850" y="2540000"/>
          <p14:tracePt t="17503" x="8318500" y="2540000"/>
          <p14:tracePt t="17541" x="8312150" y="2540000"/>
          <p14:tracePt t="31591" x="8299450" y="2540000"/>
          <p14:tracePt t="31599" x="8274050" y="2546350"/>
          <p14:tracePt t="31605" x="8261350" y="2546350"/>
          <p14:tracePt t="31620" x="8248650" y="2546350"/>
          <p14:tracePt t="31621" x="8204200" y="2559050"/>
          <p14:tracePt t="31637" x="8147050" y="2584450"/>
          <p14:tracePt t="31655" x="8115300" y="2597150"/>
          <p14:tracePt t="31672" x="8070850" y="2616200"/>
          <p14:tracePt t="31687" x="8039100" y="2622550"/>
          <p14:tracePt t="31704" x="7975600" y="2641600"/>
          <p14:tracePt t="31721" x="7880350" y="2673350"/>
          <p14:tracePt t="31738" x="7753350" y="2711450"/>
          <p14:tracePt t="31754" x="7588250" y="2743200"/>
          <p14:tracePt t="31771" x="7429500" y="2768600"/>
          <p14:tracePt t="31787" x="7245350" y="2794000"/>
          <p14:tracePt t="31804" x="7156450" y="2819400"/>
          <p14:tracePt t="31821" x="6985000" y="2844800"/>
          <p14:tracePt t="31837" x="6807200" y="2870200"/>
          <p14:tracePt t="31854" x="6394450" y="2927350"/>
          <p14:tracePt t="31871" x="6191250" y="2952750"/>
          <p14:tracePt t="31887" x="5988050" y="2965450"/>
          <p14:tracePt t="31904" x="5822950" y="2971800"/>
          <p14:tracePt t="31921" x="5657850" y="2984500"/>
          <p14:tracePt t="31938" x="5518150" y="2984500"/>
          <p14:tracePt t="31953" x="5397500" y="2984500"/>
          <p14:tracePt t="31970" x="5257800" y="2984500"/>
          <p14:tracePt t="31988" x="5111750" y="2984500"/>
          <p14:tracePt t="32004" x="4940300" y="2984500"/>
          <p14:tracePt t="32021" x="4756150" y="2978150"/>
          <p14:tracePt t="32037" x="4470400" y="2978150"/>
          <p14:tracePt t="32055" x="4152900" y="2978150"/>
          <p14:tracePt t="32071" x="3765550" y="2978150"/>
          <p14:tracePt t="32087" x="3403600" y="2997200"/>
          <p14:tracePt t="32104" x="3105150" y="3022600"/>
          <p14:tracePt t="32121" x="2895600" y="3054350"/>
          <p14:tracePt t="32138" x="2730500" y="3086100"/>
          <p14:tracePt t="32154" x="2584450" y="3105150"/>
          <p14:tracePt t="32171" x="2457450" y="3130550"/>
          <p14:tracePt t="32188" x="2362200" y="3155950"/>
          <p14:tracePt t="32204" x="2273300" y="3168650"/>
          <p14:tracePt t="32221" x="2197100" y="3175000"/>
          <p14:tracePt t="32238" x="2127250" y="3187700"/>
          <p14:tracePt t="32253" x="2044700" y="3187700"/>
          <p14:tracePt t="32271" x="2006600" y="3187700"/>
          <p14:tracePt t="32287" x="1955800" y="3187700"/>
          <p14:tracePt t="32304" x="1898650" y="3187700"/>
          <p14:tracePt t="32321" x="1860550" y="3187700"/>
          <p14:tracePt t="32337" x="1835150" y="3187700"/>
          <p14:tracePt t="32354" x="1809750" y="3187700"/>
          <p14:tracePt t="32371" x="1797050" y="3181350"/>
          <p14:tracePt t="32387" x="1784350" y="3175000"/>
          <p14:tracePt t="32404" x="1771650" y="3168650"/>
          <p14:tracePt t="32421" x="1758950" y="3155950"/>
          <p14:tracePt t="32437" x="1758950" y="3143250"/>
          <p14:tracePt t="32455" x="1758950" y="3117850"/>
          <p14:tracePt t="32471" x="1758950" y="3105150"/>
          <p14:tracePt t="32488" x="1758950" y="3079750"/>
          <p14:tracePt t="32504" x="1758950" y="3060700"/>
          <p14:tracePt t="32521" x="1765300" y="3028950"/>
          <p14:tracePt t="32538" x="1765300" y="3016250"/>
          <p14:tracePt t="32554" x="1765300" y="2990850"/>
          <p14:tracePt t="32571" x="1765300" y="2984500"/>
          <p14:tracePt t="32587" x="1765300" y="2978150"/>
          <p14:tracePt t="32604" x="1765300" y="2971800"/>
          <p14:tracePt t="32621" x="1765300" y="2965450"/>
          <p14:tracePt t="32895" x="1765300" y="2959100"/>
          <p14:tracePt t="32910" x="1765300" y="2946400"/>
          <p14:tracePt t="32930" x="1765300" y="2940050"/>
          <p14:tracePt t="32942" x="1765300" y="2933700"/>
          <p14:tracePt t="32950" x="1765300" y="2927350"/>
          <p14:tracePt t="32958" x="1765300" y="2921000"/>
          <p14:tracePt t="32970" x="1765300" y="2914650"/>
          <p14:tracePt t="32987" x="1765300" y="2908300"/>
          <p14:tracePt t="33004" x="1765300" y="2901950"/>
          <p14:tracePt t="33039" x="1765300" y="2895600"/>
          <p14:tracePt t="33062" x="1758950" y="2889250"/>
          <p14:tracePt t="33071" x="1758950" y="2882900"/>
          <p14:tracePt t="33078" x="1752600" y="2882900"/>
          <p14:tracePt t="33090" x="1746250" y="2876550"/>
          <p14:tracePt t="33104" x="1739900" y="2870200"/>
          <p14:tracePt t="33121" x="1733550" y="2863850"/>
          <p14:tracePt t="33137" x="1727200" y="2857500"/>
          <p14:tracePt t="33154" x="1720850" y="2857500"/>
          <p14:tracePt t="33171" x="1720850" y="2851150"/>
          <p14:tracePt t="33510" x="1727200" y="2851150"/>
          <p14:tracePt t="33518" x="1746250" y="2851150"/>
          <p14:tracePt t="33529" x="1758950" y="2851150"/>
          <p14:tracePt t="33530" x="1778000" y="2851150"/>
          <p14:tracePt t="33537" x="1803400" y="2851150"/>
          <p14:tracePt t="33554" x="1841500" y="2851150"/>
          <p14:tracePt t="33570" x="1873250" y="2851150"/>
          <p14:tracePt t="33587" x="1892300" y="2851150"/>
          <p14:tracePt t="33604" x="1917700" y="2851150"/>
          <p14:tracePt t="33621" x="1943100" y="2851150"/>
          <p14:tracePt t="33637" x="1981200" y="2857500"/>
          <p14:tracePt t="33655" x="2000250" y="2857500"/>
          <p14:tracePt t="33671" x="2012950" y="2857500"/>
          <p14:tracePt t="33688" x="2032000" y="2857500"/>
          <p14:tracePt t="33704" x="2044700" y="2857500"/>
          <p14:tracePt t="33721" x="2063750" y="2857500"/>
          <p14:tracePt t="33737" x="2070100" y="2857500"/>
          <p14:tracePt t="33754" x="2082800" y="2857500"/>
          <p14:tracePt t="33771" x="2089150" y="2857500"/>
          <p14:tracePt t="34254" x="2095500" y="2857500"/>
          <p14:tracePt t="34262" x="2114550" y="2857500"/>
          <p14:tracePt t="34270" x="2165350" y="2857500"/>
          <p14:tracePt t="34287" x="2203450" y="2857500"/>
          <p14:tracePt t="34288" x="2260600" y="2857500"/>
          <p14:tracePt t="34304" x="2343150" y="2857500"/>
          <p14:tracePt t="34321" x="2432050" y="2851150"/>
          <p14:tracePt t="34337" x="2527300" y="2832100"/>
          <p14:tracePt t="34354" x="2628900" y="2819400"/>
          <p14:tracePt t="34370" x="2724150" y="2806700"/>
          <p14:tracePt t="34387" x="2813050" y="2794000"/>
          <p14:tracePt t="34404" x="2895600" y="2794000"/>
          <p14:tracePt t="34421" x="2946400" y="2794000"/>
          <p14:tracePt t="34437" x="3003550" y="2794000"/>
          <p14:tracePt t="34455" x="3035300" y="2794000"/>
          <p14:tracePt t="34471" x="3060700" y="2794000"/>
          <p14:tracePt t="34487" x="3092450" y="2794000"/>
          <p14:tracePt t="34504" x="3124200" y="2794000"/>
          <p14:tracePt t="34521" x="3162300" y="2794000"/>
          <p14:tracePt t="34537" x="3194050" y="2794000"/>
          <p14:tracePt t="34554" x="3225800" y="2794000"/>
          <p14:tracePt t="34570" x="3263900" y="2794000"/>
          <p14:tracePt t="34587" x="3282950" y="2794000"/>
          <p14:tracePt t="34604" x="3308350" y="2794000"/>
          <p14:tracePt t="34621" x="3327400" y="2794000"/>
          <p14:tracePt t="34637" x="3365500" y="2794000"/>
          <p14:tracePt t="34655" x="3390900" y="2794000"/>
          <p14:tracePt t="34671" x="3429000" y="2794000"/>
          <p14:tracePt t="34687" x="3473450" y="2794000"/>
          <p14:tracePt t="34704" x="3517900" y="2794000"/>
          <p14:tracePt t="34720" x="3562350" y="2794000"/>
          <p14:tracePt t="34737" x="3606800" y="2794000"/>
          <p14:tracePt t="34754" x="3663950" y="2794000"/>
          <p14:tracePt t="34770" x="3721100" y="2794000"/>
          <p14:tracePt t="34787" x="3790950" y="2794000"/>
          <p14:tracePt t="34804" x="3860800" y="2794000"/>
          <p14:tracePt t="34820" x="3924300" y="2794000"/>
          <p14:tracePt t="34837" x="4032250" y="2794000"/>
          <p14:tracePt t="34855" x="4102100" y="2794000"/>
          <p14:tracePt t="34870" x="4171950" y="2794000"/>
          <p14:tracePt t="34887" x="4235450" y="2794000"/>
          <p14:tracePt t="34904" x="4286250" y="2794000"/>
          <p14:tracePt t="34921" x="4337050" y="2794000"/>
          <p14:tracePt t="34937" x="4381500" y="2794000"/>
          <p14:tracePt t="34954" x="4445000" y="2794000"/>
          <p14:tracePt t="34970" x="4514850" y="2794000"/>
          <p14:tracePt t="34987" x="4584700" y="2794000"/>
          <p14:tracePt t="35005" x="4641850" y="2794000"/>
          <p14:tracePt t="35021" x="4699000" y="2794000"/>
          <p14:tracePt t="35039" x="4718050" y="2794000"/>
          <p14:tracePt t="35054" x="4743450" y="2794000"/>
          <p14:tracePt t="35071" x="4756150" y="2794000"/>
          <p14:tracePt t="35087" x="4775200" y="2794000"/>
          <p14:tracePt t="35104" x="4787900" y="2794000"/>
          <p14:tracePt t="35120" x="4806950" y="2794000"/>
          <p14:tracePt t="35137" x="4819650" y="2794000"/>
          <p14:tracePt t="35154" x="4832350" y="2794000"/>
          <p14:tracePt t="35171" x="4845050" y="2794000"/>
          <p14:tracePt t="35187" x="4851400" y="2794000"/>
          <p14:tracePt t="35204" x="4864100" y="2794000"/>
          <p14:tracePt t="35220" x="4870450" y="2794000"/>
          <p14:tracePt t="35237" x="4883150" y="2794000"/>
          <p14:tracePt t="35257" x="4889500" y="2794000"/>
          <p14:tracePt t="35318" x="4895850" y="2794000"/>
          <p14:tracePt t="36022" x="4883150" y="2794000"/>
          <p14:tracePt t="36031" x="4857750" y="2794000"/>
          <p14:tracePt t="36038" x="4832350" y="2787650"/>
          <p14:tracePt t="36039" x="4781550" y="2781300"/>
          <p14:tracePt t="36054" x="4724400" y="2774950"/>
          <p14:tracePt t="36070" x="4686300" y="2768600"/>
          <p14:tracePt t="36087" x="4641850" y="2762250"/>
          <p14:tracePt t="36104" x="4610100" y="2755900"/>
          <p14:tracePt t="36120" x="4578350" y="2749550"/>
          <p14:tracePt t="36138" x="4540250" y="2749550"/>
          <p14:tracePt t="36154" x="4521200" y="2749550"/>
          <p14:tracePt t="36171" x="4502150" y="2749550"/>
          <p14:tracePt t="36374" x="4508500" y="2749550"/>
          <p14:tracePt t="36382" x="4533900" y="2749550"/>
          <p14:tracePt t="36388" x="4565650" y="2749550"/>
          <p14:tracePt t="36396" x="4591050" y="2749550"/>
          <p14:tracePt t="36404" x="4679950" y="2762250"/>
          <p14:tracePt t="36420" x="4787900" y="2774950"/>
          <p14:tracePt t="36437" x="4902200" y="2794000"/>
          <p14:tracePt t="36454" x="5080000" y="2806700"/>
          <p14:tracePt t="36471" x="5181600" y="2806700"/>
          <p14:tracePt t="36487" x="5289550" y="2813050"/>
          <p14:tracePt t="36504" x="5384800" y="2819400"/>
          <p14:tracePt t="36520" x="5454650" y="2825750"/>
          <p14:tracePt t="36537" x="5543550" y="2825750"/>
          <p14:tracePt t="36554" x="5607050" y="2832100"/>
          <p14:tracePt t="36570" x="5670550" y="2832100"/>
          <p14:tracePt t="36587" x="5721350" y="2832100"/>
          <p14:tracePt t="36605" x="5778500" y="2832100"/>
          <p14:tracePt t="36620" x="5835650" y="2832100"/>
          <p14:tracePt t="36637" x="5949950" y="2832100"/>
          <p14:tracePt t="36655" x="6064250" y="2832100"/>
          <p14:tracePt t="36671" x="6172200" y="2832100"/>
          <p14:tracePt t="36687" x="6280150" y="2832100"/>
          <p14:tracePt t="36704" x="6375400" y="2832100"/>
          <p14:tracePt t="36721" x="6438900" y="2832100"/>
          <p14:tracePt t="36737" x="6477000" y="2832100"/>
          <p14:tracePt t="36754" x="6496050" y="2832100"/>
          <p14:tracePt t="36770" x="6508750" y="2832100"/>
          <p14:tracePt t="36787" x="6515100" y="2832100"/>
          <p14:tracePt t="36910" x="6508750" y="2832100"/>
          <p14:tracePt t="36916" x="6477000" y="2832100"/>
          <p14:tracePt t="36926" x="6438900" y="2838450"/>
          <p14:tracePt t="36937" x="6394450" y="2844800"/>
          <p14:tracePt t="36942" x="6267450" y="2844800"/>
          <p14:tracePt t="36954" x="6121400" y="2844800"/>
          <p14:tracePt t="36970" x="5956300" y="2844800"/>
          <p14:tracePt t="36987" x="5778500" y="2844800"/>
          <p14:tracePt t="37004" x="5594350" y="2844800"/>
          <p14:tracePt t="37021" x="5397500" y="2844800"/>
          <p14:tracePt t="37037" x="5149850" y="2844800"/>
          <p14:tracePt t="37055" x="5022850" y="2844800"/>
          <p14:tracePt t="37070" x="4946650" y="2844800"/>
          <p14:tracePt t="37087" x="4921250" y="2844800"/>
          <p14:tracePt t="37104" x="4908550" y="2844800"/>
          <p14:tracePt t="37230" x="4940300" y="2844800"/>
          <p14:tracePt t="37238" x="5041900" y="2844800"/>
          <p14:tracePt t="37247" x="5111750" y="2844800"/>
          <p14:tracePt t="37255" x="5270500" y="2844800"/>
          <p14:tracePt t="37271" x="5429250" y="2844800"/>
          <p14:tracePt t="37287" x="5594350" y="2844800"/>
          <p14:tracePt t="37304" x="5753100" y="2844800"/>
          <p14:tracePt t="37321" x="5899150" y="2844800"/>
          <p14:tracePt t="37337" x="6007100" y="2844800"/>
          <p14:tracePt t="37355" x="6115050" y="2844800"/>
          <p14:tracePt t="37370" x="6203950" y="2844800"/>
          <p14:tracePt t="37387" x="6273800" y="2844800"/>
          <p14:tracePt t="37404" x="6343650" y="2844800"/>
          <p14:tracePt t="37420" x="6394450" y="2844800"/>
          <p14:tracePt t="37437" x="6457950" y="2844800"/>
          <p14:tracePt t="37455" x="6521450" y="2844800"/>
          <p14:tracePt t="37471" x="6591300" y="2844800"/>
          <p14:tracePt t="37487" x="6667500" y="2844800"/>
          <p14:tracePt t="37504" x="6724650" y="2844800"/>
          <p14:tracePt t="37521" x="6775450" y="2844800"/>
          <p14:tracePt t="37537" x="6819900" y="2844800"/>
          <p14:tracePt t="37554" x="6845300" y="2844800"/>
          <p14:tracePt t="37571" x="6858000" y="2844800"/>
          <p14:tracePt t="37587" x="6870700" y="2844800"/>
          <p14:tracePt t="37750" x="6864350" y="2844800"/>
          <p14:tracePt t="37759" x="6838950" y="2844800"/>
          <p14:tracePt t="37766" x="6813550" y="2844800"/>
          <p14:tracePt t="37774" x="6756400" y="2844800"/>
          <p14:tracePt t="37787" x="6661150" y="2844800"/>
          <p14:tracePt t="37803" x="6527800" y="2844800"/>
          <p14:tracePt t="37820" x="6413500" y="2844800"/>
          <p14:tracePt t="37837" x="6261100" y="2844800"/>
          <p14:tracePt t="37855" x="6191250" y="2844800"/>
          <p14:tracePt t="37870" x="6134100" y="2844800"/>
          <p14:tracePt t="37887" x="6102350" y="2844800"/>
          <p14:tracePt t="37904" x="6076950" y="2844800"/>
          <p14:tracePt t="37921" x="6064250" y="2844800"/>
          <p14:tracePt t="37937" x="6051550" y="2844800"/>
          <p14:tracePt t="37954" x="6045200" y="2844800"/>
          <p14:tracePt t="37970" x="6038850" y="2844800"/>
          <p14:tracePt t="37987" x="6026150" y="2844800"/>
          <p14:tracePt t="38022" x="6019800" y="2844800"/>
          <p14:tracePt t="38038" x="6013450" y="2844800"/>
          <p14:tracePt t="38039" x="6007100" y="2844800"/>
          <p14:tracePt t="38055" x="6000750" y="2844800"/>
          <p14:tracePt t="38071" x="5981700" y="2844800"/>
          <p14:tracePt t="38087" x="5962650" y="2844800"/>
          <p14:tracePt t="38104" x="5956300" y="2844800"/>
          <p14:tracePt t="38120" x="5943600" y="2844800"/>
          <p14:tracePt t="38137" x="5937250" y="2844800"/>
          <p14:tracePt t="38943" x="5949950" y="2844800"/>
          <p14:tracePt t="38951" x="5988050" y="2844800"/>
          <p14:tracePt t="38959" x="6038850" y="2844800"/>
          <p14:tracePt t="38971" x="6089650" y="2844800"/>
          <p14:tracePt t="38972" x="6197600" y="2844800"/>
          <p14:tracePt t="38988" x="6318250" y="2844800"/>
          <p14:tracePt t="39005" x="6438900" y="2844800"/>
          <p14:tracePt t="39021" x="6534150" y="2844800"/>
          <p14:tracePt t="39038" x="6667500" y="2844800"/>
          <p14:tracePt t="39055" x="6724650" y="2844800"/>
          <p14:tracePt t="39072" x="6769100" y="2844800"/>
          <p14:tracePt t="39088" x="6807200" y="2844800"/>
          <p14:tracePt t="39105" x="6838950" y="2844800"/>
          <p14:tracePt t="39121" x="6858000" y="2844800"/>
          <p14:tracePt t="39138" x="6889750" y="2844800"/>
          <p14:tracePt t="39154" x="6915150" y="2844800"/>
          <p14:tracePt t="39171" x="6940550" y="2844800"/>
          <p14:tracePt t="39188" x="6959600" y="2844800"/>
          <p14:tracePt t="39205" x="6978650" y="2844800"/>
          <p14:tracePt t="39221" x="6985000" y="2844800"/>
          <p14:tracePt t="39238" x="6991350" y="2844800"/>
          <p14:tracePt t="39383" x="6997700" y="2844800"/>
          <p14:tracePt t="39927" x="7010400" y="2844800"/>
          <p14:tracePt t="39935" x="7023100" y="2844800"/>
          <p14:tracePt t="39943" x="7035800" y="2844800"/>
          <p14:tracePt t="39950" x="7048500" y="2844800"/>
          <p14:tracePt t="39955" x="7080250" y="2844800"/>
          <p14:tracePt t="39971" x="7099300" y="2844800"/>
          <p14:tracePt t="39988" x="7112000" y="2838450"/>
          <p14:tracePt t="40004" x="7131050" y="2832100"/>
          <p14:tracePt t="40023" x="7143750" y="2832100"/>
          <p14:tracePt t="40038" x="7188200" y="2832100"/>
          <p14:tracePt t="40056" x="7232650" y="2832100"/>
          <p14:tracePt t="40071" x="7277100" y="2825750"/>
          <p14:tracePt t="40088" x="7321550" y="2825750"/>
          <p14:tracePt t="40105" x="7378700" y="2825750"/>
          <p14:tracePt t="40121" x="7429500" y="2825750"/>
          <p14:tracePt t="40138" x="7486650" y="2825750"/>
          <p14:tracePt t="40155" x="7524750" y="2819400"/>
          <p14:tracePt t="40171" x="7556500" y="2819400"/>
          <p14:tracePt t="40188" x="7581900" y="2819400"/>
          <p14:tracePt t="40204" x="7607300" y="2813050"/>
          <p14:tracePt t="40221" x="7645400" y="2806700"/>
          <p14:tracePt t="40238" x="7696200" y="2800350"/>
          <p14:tracePt t="40256" x="7727950" y="2800350"/>
          <p14:tracePt t="40271" x="7766050" y="2794000"/>
          <p14:tracePt t="40288" x="7778750" y="2794000"/>
          <p14:tracePt t="40304" x="7797800" y="2787650"/>
          <p14:tracePt t="40321" x="7823200" y="2787650"/>
          <p14:tracePt t="40338" x="7829550" y="2787650"/>
          <p14:tracePt t="40355" x="7842250" y="2787650"/>
          <p14:tracePt t="40371" x="7854950" y="2781300"/>
          <p14:tracePt t="40388" x="7861300" y="2781300"/>
          <p14:tracePt t="40404" x="7867650" y="2781300"/>
          <p14:tracePt t="40455" x="7874000" y="2774950"/>
          <p14:tracePt t="40639" x="7867650" y="2774950"/>
          <p14:tracePt t="40647" x="7861300" y="2774950"/>
          <p14:tracePt t="40671" x="7854950" y="2774950"/>
          <p14:tracePt t="40687" x="7848600" y="2774950"/>
          <p14:tracePt t="40703" x="7835900" y="2774950"/>
          <p14:tracePt t="40711" x="7823200" y="2774950"/>
          <p14:tracePt t="40721" x="7791450" y="2781300"/>
          <p14:tracePt t="40722" x="7727950" y="2787650"/>
          <p14:tracePt t="40738" x="7613650" y="2800350"/>
          <p14:tracePt t="40755" x="7448550" y="2825750"/>
          <p14:tracePt t="40772" x="7137400" y="2844800"/>
          <p14:tracePt t="40788" x="6737350" y="2876550"/>
          <p14:tracePt t="40804" x="6223000" y="2876550"/>
          <p14:tracePt t="40821" x="5549900" y="2914650"/>
          <p14:tracePt t="40838" x="4533900" y="2965450"/>
          <p14:tracePt t="40855" x="3981450" y="2990850"/>
          <p14:tracePt t="40871" x="3543300" y="2990850"/>
          <p14:tracePt t="40888" x="3219450" y="2997200"/>
          <p14:tracePt t="40905" x="2933700" y="2997200"/>
          <p14:tracePt t="40922" x="2743200" y="2997200"/>
          <p14:tracePt t="40938" x="2578100" y="2997200"/>
          <p14:tracePt t="40955" x="2432050" y="2997200"/>
          <p14:tracePt t="40971" x="2292350" y="2997200"/>
          <p14:tracePt t="40988" x="2171700" y="2997200"/>
          <p14:tracePt t="41005" x="2057400" y="2997200"/>
          <p14:tracePt t="41021" x="1955800" y="2997200"/>
          <p14:tracePt t="41038" x="1822450" y="2997200"/>
          <p14:tracePt t="41056" x="1758950" y="2997200"/>
          <p14:tracePt t="41071" x="1708150" y="2997200"/>
          <p14:tracePt t="41088" x="1670050" y="2997200"/>
          <p14:tracePt t="41105" x="1638300" y="2997200"/>
          <p14:tracePt t="41121" x="1625600" y="2997200"/>
          <p14:tracePt t="41138" x="1606550" y="2997200"/>
          <p14:tracePt t="41155" x="1593850" y="2997200"/>
          <p14:tracePt t="41171" x="1581150" y="2997200"/>
          <p14:tracePt t="41188" x="1568450" y="2997200"/>
          <p14:tracePt t="41205" x="1555750" y="2997200"/>
          <p14:tracePt t="41221" x="1536700" y="2997200"/>
          <p14:tracePt t="41238" x="1517650" y="2997200"/>
          <p14:tracePt t="41255" x="1492250" y="2997200"/>
          <p14:tracePt t="41271" x="1460500" y="2997200"/>
          <p14:tracePt t="41288" x="1422400" y="2997200"/>
          <p14:tracePt t="41304" x="1397000" y="3009900"/>
          <p14:tracePt t="41321" x="1365250" y="3016250"/>
          <p14:tracePt t="41338" x="1352550" y="3022600"/>
          <p14:tracePt t="41355" x="1339850" y="3028950"/>
          <p14:tracePt t="41371" x="1327150" y="3035300"/>
          <p14:tracePt t="41431" x="1320800" y="3035300"/>
          <p14:tracePt t="41479" x="1320800" y="3041650"/>
          <p14:tracePt t="41487" x="1320800" y="3048000"/>
          <p14:tracePt t="41503" x="1320800" y="3054350"/>
          <p14:tracePt t="41514" x="1320800" y="3060700"/>
          <p14:tracePt t="41520" x="1320800" y="3067050"/>
          <p14:tracePt t="41537" x="1320800" y="3073400"/>
          <p14:tracePt t="41554" x="1320800" y="3086100"/>
          <p14:tracePt t="41572" x="1333500" y="3092450"/>
          <p14:tracePt t="41588" x="1346200" y="3098800"/>
          <p14:tracePt t="41605" x="1377950" y="3105150"/>
          <p14:tracePt t="41622" x="1435100" y="3111500"/>
          <p14:tracePt t="41638" x="1536700" y="3117850"/>
          <p14:tracePt t="41655" x="1587500" y="3117850"/>
          <p14:tracePt t="41671" x="1651000" y="3117850"/>
          <p14:tracePt t="41688" x="1689100" y="3117850"/>
          <p14:tracePt t="41705" x="1733550" y="3117850"/>
          <p14:tracePt t="41721" x="1771650" y="3117850"/>
          <p14:tracePt t="41738" x="1803400" y="3117850"/>
          <p14:tracePt t="41754" x="1835150" y="3117850"/>
          <p14:tracePt t="41771" x="1854200" y="3117850"/>
          <p14:tracePt t="41788" x="1866900" y="3117850"/>
          <p14:tracePt t="41805" x="1885950" y="3117850"/>
          <p14:tracePt t="42967" x="1905000" y="3124200"/>
          <p14:tracePt t="42980" x="1917700" y="3124200"/>
          <p14:tracePt t="42983" x="1930400" y="3124200"/>
          <p14:tracePt t="42983" x="1949450" y="3124200"/>
          <p14:tracePt t="42991" x="1962150" y="3117850"/>
          <p14:tracePt t="43004" x="1987550" y="3111500"/>
          <p14:tracePt t="43021" x="2000250" y="3105150"/>
          <p14:tracePt t="43038" x="2038350" y="3098800"/>
          <p14:tracePt t="43055" x="2063750" y="3092450"/>
          <p14:tracePt t="43071" x="2076450" y="3086100"/>
          <p14:tracePt t="43088" x="2089150" y="3079750"/>
          <p14:tracePt t="43104" x="2108200" y="3079750"/>
          <p14:tracePt t="43765" x="2139950" y="3067050"/>
          <p14:tracePt t="43791" x="2197100" y="3060700"/>
          <p14:tracePt t="43798" x="2241550" y="3054350"/>
          <p14:tracePt t="43806" x="2355850" y="3035300"/>
          <p14:tracePt t="43823" x="2438400" y="3028950"/>
          <p14:tracePt t="43823" x="2520950" y="3009900"/>
          <p14:tracePt t="43838" x="2749550" y="2984500"/>
          <p14:tracePt t="43855" x="2851150" y="2965450"/>
          <p14:tracePt t="43871" x="2927350" y="2952750"/>
          <p14:tracePt t="43888" x="2971800" y="2946400"/>
          <p14:tracePt t="43904" x="2997200" y="2940050"/>
          <p14:tracePt t="43921" x="3003550" y="2940050"/>
          <p14:tracePt t="43938" x="3009900" y="2940050"/>
          <p14:tracePt t="43954" x="3016250" y="2940050"/>
          <p14:tracePt t="43999" x="3022600" y="2940050"/>
          <p14:tracePt t="44007" x="3028950" y="2940050"/>
          <p14:tracePt t="44023" x="3035300" y="2940050"/>
          <p14:tracePt t="44039" x="3048000" y="2933700"/>
          <p14:tracePt t="45985" x="0" y="0"/>
        </p14:tracePtLst>
        <p14:tracePtLst>
          <p14:tracePt t="71302" x="2552700" y="3721100"/>
          <p14:tracePt t="71605" x="2552700" y="3727450"/>
          <p14:tracePt t="71615" x="2540000" y="3727450"/>
          <p14:tracePt t="71621" x="2508250" y="3721100"/>
          <p14:tracePt t="71637" x="2457450" y="3695700"/>
          <p14:tracePt t="71653" x="2438400" y="3689350"/>
          <p14:tracePt t="71654" x="2387600" y="3663950"/>
          <p14:tracePt t="71669" x="2336800" y="3644900"/>
          <p14:tracePt t="71686" x="2292350" y="3625850"/>
          <p14:tracePt t="71703" x="2254250" y="3613150"/>
          <p14:tracePt t="71719" x="2222500" y="3606800"/>
          <p14:tracePt t="71736" x="2197100" y="3594100"/>
          <p14:tracePt t="71753" x="2178050" y="3594100"/>
          <p14:tracePt t="71769" x="2171700" y="3594100"/>
          <p14:tracePt t="71786" x="2165350" y="3594100"/>
          <p14:tracePt t="71997" x="2159000" y="3594100"/>
          <p14:tracePt t="72005" x="2146300" y="3594100"/>
          <p14:tracePt t="72006" x="2139950" y="3594100"/>
          <p14:tracePt t="72020" x="2127250" y="3594100"/>
          <p14:tracePt t="72020" x="2114550" y="3594100"/>
          <p14:tracePt t="72037" x="2089150" y="3587750"/>
          <p14:tracePt t="72053" x="2063750" y="3581400"/>
          <p14:tracePt t="72070" x="2012950" y="3575050"/>
          <p14:tracePt t="72086" x="1962150" y="3568700"/>
          <p14:tracePt t="72103" x="1898650" y="3562350"/>
          <p14:tracePt t="72119" x="1847850" y="3549650"/>
          <p14:tracePt t="72136" x="1797050" y="3543300"/>
          <p14:tracePt t="72153" x="1746250" y="3536950"/>
          <p14:tracePt t="72170" x="1689100" y="3536950"/>
          <p14:tracePt t="72186" x="1644650" y="3524250"/>
          <p14:tracePt t="72203" x="1606550" y="3517900"/>
          <p14:tracePt t="72219" x="1574800" y="3517900"/>
          <p14:tracePt t="72236" x="1530350" y="3517900"/>
          <p14:tracePt t="72253" x="1498600" y="3517900"/>
          <p14:tracePt t="72270" x="1466850" y="3517900"/>
          <p14:tracePt t="72286" x="1435100" y="3517900"/>
          <p14:tracePt t="72303" x="1409700" y="3517900"/>
          <p14:tracePt t="72319" x="1384300" y="3517900"/>
          <p14:tracePt t="72336" x="1365250" y="3517900"/>
          <p14:tracePt t="72353" x="1346200" y="3517900"/>
          <p14:tracePt t="72370" x="1320800" y="3517900"/>
          <p14:tracePt t="72386" x="1295400" y="3517900"/>
          <p14:tracePt t="72403" x="1276350" y="3517900"/>
          <p14:tracePt t="72419" x="1263650" y="3517900"/>
          <p14:tracePt t="72436" x="1231900" y="3517900"/>
          <p14:tracePt t="72453" x="1212850" y="3517900"/>
          <p14:tracePt t="72470" x="1193800" y="3517900"/>
          <p14:tracePt t="72486" x="1174750" y="3517900"/>
          <p14:tracePt t="72503" x="1162050" y="3517900"/>
          <p14:tracePt t="72519" x="1149350" y="3517900"/>
          <p14:tracePt t="72536" x="1143000" y="3517900"/>
          <p14:tracePt t="72553" x="1130300" y="3524250"/>
          <p14:tracePt t="72570" x="1123950" y="3524250"/>
          <p14:tracePt t="72586" x="1117600" y="3530600"/>
          <p14:tracePt t="72603" x="1098550" y="3530600"/>
          <p14:tracePt t="72619" x="1085850" y="3536950"/>
          <p14:tracePt t="72636" x="1073150" y="3543300"/>
          <p14:tracePt t="72653" x="1066800" y="3543300"/>
          <p14:tracePt t="72670" x="1054100" y="3543300"/>
          <p14:tracePt t="72686" x="1041400" y="3549650"/>
          <p14:tracePt t="72703" x="1035050" y="3549650"/>
          <p14:tracePt t="72719" x="1016000" y="3556000"/>
          <p14:tracePt t="72736" x="1009650" y="3556000"/>
          <p14:tracePt t="72753" x="996950" y="3556000"/>
          <p14:tracePt t="72770" x="990600" y="3562350"/>
          <p14:tracePt t="72786" x="977900" y="3562350"/>
          <p14:tracePt t="72803" x="971550" y="3562350"/>
          <p14:tracePt t="72819" x="965200" y="3562350"/>
          <p14:tracePt t="72836" x="958850" y="3562350"/>
          <p14:tracePt t="72853" x="952500" y="3562350"/>
          <p14:tracePt t="72925" x="946150" y="3562350"/>
          <p14:tracePt t="72941" x="939800" y="3562350"/>
          <p14:tracePt t="72998" x="933450" y="3562350"/>
          <p14:tracePt t="73038" x="927100" y="3562350"/>
          <p14:tracePt t="73054" x="920750" y="3562350"/>
          <p14:tracePt t="73058" x="914400" y="3562350"/>
          <p14:tracePt t="73070" x="908050" y="3562350"/>
          <p14:tracePt t="73087" x="901700" y="3562350"/>
          <p14:tracePt t="73104" x="889000" y="3562350"/>
          <p14:tracePt t="73120" x="876300" y="3562350"/>
          <p14:tracePt t="73137" x="850900" y="3562350"/>
          <p14:tracePt t="73154" x="825500" y="3562350"/>
          <p14:tracePt t="73170" x="806450" y="3562350"/>
          <p14:tracePt t="73187" x="787400" y="3562350"/>
          <p14:tracePt t="73204" x="774700" y="3562350"/>
          <p14:tracePt t="73220" x="768350" y="3562350"/>
          <p14:tracePt t="73237" x="755650" y="3562350"/>
          <p14:tracePt t="73286" x="749300" y="3562350"/>
          <p14:tracePt t="73655" x="742950" y="3562350"/>
          <p14:tracePt t="73679" x="736600" y="3562350"/>
          <p14:tracePt t="73726" x="730250" y="3562350"/>
          <p14:tracePt t="73750" x="723900" y="3562350"/>
          <p14:tracePt t="73766" x="717550" y="3562350"/>
          <p14:tracePt t="73775" x="711200" y="3562350"/>
          <p14:tracePt t="73798" x="704850" y="3562350"/>
          <p14:tracePt t="73815" x="698500" y="3562350"/>
          <p14:tracePt t="73823" x="692150" y="3562350"/>
          <p14:tracePt t="73839" x="685800" y="3562350"/>
          <p14:tracePt t="73840" x="673100" y="3562350"/>
          <p14:tracePt t="73855" x="666750" y="3562350"/>
          <p14:tracePt t="73871" x="654050" y="3562350"/>
          <p14:tracePt t="73888" x="647700" y="3562350"/>
          <p14:tracePt t="73904" x="635000" y="3562350"/>
          <p14:tracePt t="73922" x="622300" y="3562350"/>
          <p14:tracePt t="73938" x="615950" y="3562350"/>
          <p14:tracePt t="73955" x="615950" y="3556000"/>
          <p14:tracePt t="73971" x="603250" y="3549650"/>
          <p14:tracePt t="73988" x="603250" y="3543300"/>
          <p14:tracePt t="74005" x="596900" y="3524250"/>
          <p14:tracePt t="74021" x="584200" y="3498850"/>
          <p14:tracePt t="74039" x="577850" y="3479800"/>
          <p14:tracePt t="74055" x="565150" y="3460750"/>
          <p14:tracePt t="74071" x="558800" y="3448050"/>
          <p14:tracePt t="74088" x="552450" y="3435350"/>
          <p14:tracePt t="74105" x="546100" y="3429000"/>
          <p14:tracePt t="74167" x="539750" y="3422650"/>
          <p14:tracePt t="74191" x="533400" y="3422650"/>
          <p14:tracePt t="74223" x="527050" y="3422650"/>
          <p14:tracePt t="74239" x="520700" y="3422650"/>
          <p14:tracePt t="74247" x="514350" y="3422650"/>
          <p14:tracePt t="74263" x="508000" y="3422650"/>
          <p14:tracePt t="74303" x="501650" y="3422650"/>
          <p14:tracePt t="74327" x="495300" y="3422650"/>
          <p14:tracePt t="74335" x="488950" y="3422650"/>
          <p14:tracePt t="74355" x="482600" y="3422650"/>
          <p14:tracePt t="74398" x="476250" y="3422650"/>
          <p14:tracePt t="74430" x="469900" y="3422650"/>
          <p14:tracePt t="74911" x="463550" y="3422650"/>
          <p14:tracePt t="74999" x="457200" y="3422650"/>
          <p14:tracePt t="77111" x="571500" y="3422650"/>
          <p14:tracePt t="77111" x="768350" y="3422650"/>
          <p14:tracePt t="77126" x="977900" y="3422650"/>
          <p14:tracePt t="77127" x="1263650" y="3422650"/>
          <p14:tracePt t="77138" x="1936750" y="3454400"/>
          <p14:tracePt t="77155" x="2647950" y="3492500"/>
          <p14:tracePt t="77171" x="3460750" y="3517900"/>
          <p14:tracePt t="77188" x="4273550" y="3530600"/>
          <p14:tracePt t="77204" x="4927600" y="3530600"/>
          <p14:tracePt t="77221" x="5480050" y="3505200"/>
          <p14:tracePt t="77238" x="6102350" y="3429000"/>
          <p14:tracePt t="77255" x="6337300" y="3390900"/>
          <p14:tracePt t="77271" x="6496050" y="3371850"/>
          <p14:tracePt t="77288" x="6623050" y="3371850"/>
          <p14:tracePt t="77304" x="6705600" y="3371850"/>
          <p14:tracePt t="77321" x="6775450" y="3371850"/>
          <p14:tracePt t="77338" x="6838950" y="3371850"/>
          <p14:tracePt t="77355" x="6915150" y="3371850"/>
          <p14:tracePt t="77371" x="7010400" y="3371850"/>
          <p14:tracePt t="77388" x="7112000" y="3384550"/>
          <p14:tracePt t="77404" x="7258050" y="3409950"/>
          <p14:tracePt t="77422" x="7423150" y="3429000"/>
          <p14:tracePt t="77438" x="7734300" y="3467100"/>
          <p14:tracePt t="77455" x="7912100" y="3473450"/>
          <p14:tracePt t="77471" x="8077200" y="3473450"/>
          <p14:tracePt t="77488" x="8216900" y="3473450"/>
          <p14:tracePt t="77505" x="8312150" y="3473450"/>
          <p14:tracePt t="77521" x="8369300" y="3473450"/>
          <p14:tracePt t="77537" x="8388350" y="3473450"/>
          <p14:tracePt t="77555" x="8401050" y="3473450"/>
          <p14:tracePt t="77735" x="8394700" y="3479800"/>
          <p14:tracePt t="77747" x="8369300" y="3486150"/>
          <p14:tracePt t="77754" x="8324850" y="3486150"/>
          <p14:tracePt t="77755" x="8185150" y="3505200"/>
          <p14:tracePt t="77771" x="7975600" y="3536950"/>
          <p14:tracePt t="77788" x="7651750" y="3587750"/>
          <p14:tracePt t="77804" x="7302500" y="3625850"/>
          <p14:tracePt t="77821" x="6896100" y="3670300"/>
          <p14:tracePt t="77838" x="6242050" y="3721100"/>
          <p14:tracePt t="77855" x="5822950" y="3721100"/>
          <p14:tracePt t="77871" x="5397500" y="3721100"/>
          <p14:tracePt t="77888" x="5060950" y="3721100"/>
          <p14:tracePt t="77904" x="4737100" y="3721100"/>
          <p14:tracePt t="77921" x="4464050" y="3740150"/>
          <p14:tracePt t="77938" x="4191000" y="3759200"/>
          <p14:tracePt t="77955" x="3898900" y="3778250"/>
          <p14:tracePt t="77971" x="3575050" y="3822700"/>
          <p14:tracePt t="77988" x="3251200" y="3873500"/>
          <p14:tracePt t="78004" x="2946400" y="3924300"/>
          <p14:tracePt t="78021" x="2647950" y="3968750"/>
          <p14:tracePt t="78038" x="2247900" y="4013200"/>
          <p14:tracePt t="78055" x="2076450" y="4019550"/>
          <p14:tracePt t="78072" x="1911350" y="4019550"/>
          <p14:tracePt t="78088" x="1746250" y="4019550"/>
          <p14:tracePt t="78104" x="1587500" y="4019550"/>
          <p14:tracePt t="78121" x="1441450" y="4019550"/>
          <p14:tracePt t="78138" x="1301750" y="4019550"/>
          <p14:tracePt t="78154" x="1155700" y="4019550"/>
          <p14:tracePt t="78171" x="1022350" y="4013200"/>
          <p14:tracePt t="78188" x="933450" y="4013200"/>
          <p14:tracePt t="78204" x="869950" y="4000500"/>
          <p14:tracePt t="78221" x="831850" y="4000500"/>
          <p14:tracePt t="78238" x="806450" y="4000500"/>
          <p14:tracePt t="78255" x="800100" y="4000500"/>
          <p14:tracePt t="78271" x="793750" y="4000500"/>
          <p14:tracePt t="79102" x="787400" y="4000500"/>
          <p14:tracePt t="79114" x="793750" y="4006850"/>
          <p14:tracePt t="79114" x="819150" y="4025900"/>
          <p14:tracePt t="79126" x="857250" y="4057650"/>
          <p14:tracePt t="79138" x="927100" y="4121150"/>
          <p14:tracePt t="79155" x="990600" y="4178300"/>
          <p14:tracePt t="79171" x="1041400" y="4210050"/>
          <p14:tracePt t="79188" x="1073150" y="4229100"/>
          <p14:tracePt t="79205" x="1104900" y="4235450"/>
          <p14:tracePt t="79221" x="1136650" y="4248150"/>
          <p14:tracePt t="79239" x="1149350" y="4248150"/>
          <p14:tracePt t="79255" x="1155700" y="4248150"/>
          <p14:tracePt t="79271" x="1162050" y="4248150"/>
          <p14:tracePt t="79288" x="1168400" y="4248150"/>
          <p14:tracePt t="79304" x="1174750" y="4248150"/>
          <p14:tracePt t="79342" x="1181100" y="4248150"/>
          <p14:tracePt t="79343" x="1193800" y="4248150"/>
          <p14:tracePt t="79358" x="1206500" y="4248150"/>
          <p14:tracePt t="79371" x="1257300" y="4248150"/>
          <p14:tracePt t="79388" x="1314450" y="4248150"/>
          <p14:tracePt t="79405" x="1384300" y="4248150"/>
          <p14:tracePt t="79421" x="1517650" y="4248150"/>
          <p14:tracePt t="79439" x="1600200" y="4248150"/>
          <p14:tracePt t="79455" x="1676400" y="4248150"/>
          <p14:tracePt t="79471" x="1765300" y="4248150"/>
          <p14:tracePt t="79488" x="1841500" y="4248150"/>
          <p14:tracePt t="79504" x="1924050" y="4241800"/>
          <p14:tracePt t="79521" x="1981200" y="4235450"/>
          <p14:tracePt t="79538" x="2019300" y="4235450"/>
          <p14:tracePt t="79555" x="2051050" y="4235450"/>
          <p14:tracePt t="79572" x="2063750" y="4235450"/>
          <p14:tracePt t="79588" x="2070100" y="4235450"/>
          <p14:tracePt t="79754" x="2051050" y="4235450"/>
          <p14:tracePt t="79766" x="2032000" y="4235450"/>
          <p14:tracePt t="79774" x="2006600" y="4235450"/>
          <p14:tracePt t="79782" x="1968500" y="4235450"/>
          <p14:tracePt t="79790" x="1917700" y="4235450"/>
          <p14:tracePt t="79804" x="1847850" y="4235450"/>
          <p14:tracePt t="79821" x="1778000" y="4235450"/>
          <p14:tracePt t="79821" x="1746250" y="4235450"/>
          <p14:tracePt t="79839" x="1701800" y="4235450"/>
          <p14:tracePt t="79855" x="1676400" y="4235450"/>
          <p14:tracePt t="79871" x="1663700" y="4235450"/>
          <p14:tracePt t="79888" x="1657350" y="4235450"/>
          <p14:tracePt t="79904" x="1651000" y="4235450"/>
          <p14:tracePt t="79921" x="1644650" y="4241800"/>
          <p14:tracePt t="80199" x="1644650" y="4248150"/>
          <p14:tracePt t="80206" x="1638300" y="4248150"/>
          <p14:tracePt t="80214" x="1638300" y="4254500"/>
          <p14:tracePt t="80221" x="1625600" y="4260850"/>
          <p14:tracePt t="80237" x="1612900" y="4273550"/>
          <p14:tracePt t="80255" x="1587500" y="4292600"/>
          <p14:tracePt t="80271" x="1568450" y="4298950"/>
          <p14:tracePt t="80288" x="1555750" y="4305300"/>
          <p14:tracePt t="80334" x="1549400" y="4305300"/>
          <p14:tracePt t="80430" x="1543050" y="4305300"/>
          <p14:tracePt t="80447" x="1530350" y="4305300"/>
          <p14:tracePt t="80462" x="1524000" y="4311650"/>
          <p14:tracePt t="80480" x="1517650" y="4311650"/>
          <p14:tracePt t="80494" x="1511300" y="4311650"/>
          <p14:tracePt t="80502" x="1511300" y="4318000"/>
          <p14:tracePt t="80510" x="1498600" y="4318000"/>
          <p14:tracePt t="80521" x="1498600" y="4324350"/>
          <p14:tracePt t="80538" x="1492250" y="4324350"/>
          <p14:tracePt t="80583" x="1485900" y="4330700"/>
          <p14:tracePt t="80806" x="1498600" y="4330700"/>
          <p14:tracePt t="80806" x="1524000" y="4330700"/>
          <p14:tracePt t="80822" x="1555750" y="4330700"/>
          <p14:tracePt t="80830" x="1587500" y="4330700"/>
          <p14:tracePt t="80838" x="1670050" y="4330700"/>
          <p14:tracePt t="80854" x="1701800" y="4330700"/>
          <p14:tracePt t="80855" x="1784350" y="4330700"/>
          <p14:tracePt t="80871" x="1860550" y="4330700"/>
          <p14:tracePt t="80888" x="1924050" y="4330700"/>
          <p14:tracePt t="80904" x="1974850" y="4330700"/>
          <p14:tracePt t="80922" x="2025650" y="4330700"/>
          <p14:tracePt t="80938" x="2070100" y="4330700"/>
          <p14:tracePt t="80955" x="2114550" y="4330700"/>
          <p14:tracePt t="80972" x="2159000" y="4330700"/>
          <p14:tracePt t="80988" x="2197100" y="4330700"/>
          <p14:tracePt t="81004" x="2241550" y="4330700"/>
          <p14:tracePt t="81021" x="2286000" y="4330700"/>
          <p14:tracePt t="81038" x="2349500" y="4330700"/>
          <p14:tracePt t="81055" x="2387600" y="4330700"/>
          <p14:tracePt t="81071" x="2419350" y="4330700"/>
          <p14:tracePt t="81088" x="2457450" y="4330700"/>
          <p14:tracePt t="81104" x="2495550" y="4330700"/>
          <p14:tracePt t="81121" x="2533650" y="4330700"/>
          <p14:tracePt t="81137" x="2571750" y="4330700"/>
          <p14:tracePt t="81155" x="2603500" y="4330700"/>
          <p14:tracePt t="81172" x="2641600" y="4330700"/>
          <p14:tracePt t="81188" x="2692400" y="4330700"/>
          <p14:tracePt t="81204" x="2743200" y="4330700"/>
          <p14:tracePt t="81221" x="2787650" y="4330700"/>
          <p14:tracePt t="81237" x="2863850" y="4330700"/>
          <p14:tracePt t="81255" x="2927350" y="4330700"/>
          <p14:tracePt t="81271" x="2984500" y="4330700"/>
          <p14:tracePt t="81288" x="3035300" y="4330700"/>
          <p14:tracePt t="81304" x="3092450" y="4330700"/>
          <p14:tracePt t="81321" x="3143250" y="4330700"/>
          <p14:tracePt t="81337" x="3187700" y="4330700"/>
          <p14:tracePt t="81354" x="3251200" y="4330700"/>
          <p14:tracePt t="81371" x="3295650" y="4330700"/>
          <p14:tracePt t="81388" x="3346450" y="4330700"/>
          <p14:tracePt t="81404" x="3390900" y="4330700"/>
          <p14:tracePt t="81421" x="3435350" y="4330700"/>
          <p14:tracePt t="81437" x="3479800" y="4330700"/>
          <p14:tracePt t="81454" x="3498850" y="4330700"/>
          <p14:tracePt t="81470" x="3517900" y="4330700"/>
          <p14:tracePt t="81488" x="3524250" y="4330700"/>
          <p14:tracePt t="81646" x="3511550" y="4330700"/>
          <p14:tracePt t="81655" x="3441700" y="4330700"/>
          <p14:tracePt t="81670" x="3340100" y="4330700"/>
          <p14:tracePt t="81687" x="3270250" y="4330700"/>
          <p14:tracePt t="81688" x="3124200" y="4330700"/>
          <p14:tracePt t="81704" x="2978150" y="4330700"/>
          <p14:tracePt t="81721" x="2825750" y="4330700"/>
          <p14:tracePt t="81738" x="2698750" y="4330700"/>
          <p14:tracePt t="81754" x="2603500" y="4330700"/>
          <p14:tracePt t="81772" x="2520950" y="4330700"/>
          <p14:tracePt t="81788" x="2470150" y="4330700"/>
          <p14:tracePt t="81805" x="2425700" y="4330700"/>
          <p14:tracePt t="81821" x="2381250" y="4330700"/>
          <p14:tracePt t="81838" x="2317750" y="4330700"/>
          <p14:tracePt t="81855" x="2279650" y="4330700"/>
          <p14:tracePt t="81871" x="2235200" y="4330700"/>
          <p14:tracePt t="81888" x="2190750" y="4330700"/>
          <p14:tracePt t="81904" x="2127250" y="4330700"/>
          <p14:tracePt t="81921" x="2076450" y="4330700"/>
          <p14:tracePt t="81938" x="2032000" y="4330700"/>
          <p14:tracePt t="81954" x="1974850" y="4330700"/>
          <p14:tracePt t="81971" x="1917700" y="4330700"/>
          <p14:tracePt t="81988" x="1885950" y="4330700"/>
          <p14:tracePt t="82004" x="1841500" y="4330700"/>
          <p14:tracePt t="82021" x="1797050" y="4330700"/>
          <p14:tracePt t="82021" x="1778000" y="4330700"/>
          <p14:tracePt t="82039" x="1727200" y="4330700"/>
          <p14:tracePt t="82055" x="1689100" y="4330700"/>
          <p14:tracePt t="82071" x="1651000" y="4330700"/>
          <p14:tracePt t="82088" x="1619250" y="4330700"/>
          <p14:tracePt t="82105" x="1600200" y="4330700"/>
          <p14:tracePt t="82121" x="1587500" y="4330700"/>
          <p14:tracePt t="82190" x="1581150" y="4330700"/>
          <p14:tracePt t="82534" x="1593850" y="4330700"/>
          <p14:tracePt t="82542" x="1612900" y="4330700"/>
          <p14:tracePt t="82555" x="1625600" y="4330700"/>
          <p14:tracePt t="82558" x="1670050" y="4330700"/>
          <p14:tracePt t="82571" x="1720850" y="4330700"/>
          <p14:tracePt t="82587" x="1803400" y="4330700"/>
          <p14:tracePt t="82604" x="1879600" y="4330700"/>
          <p14:tracePt t="82621" x="2032000" y="4330700"/>
          <p14:tracePt t="82638" x="2127250" y="4330700"/>
          <p14:tracePt t="82654" x="2222500" y="4330700"/>
          <p14:tracePt t="82670" x="2324100" y="4330700"/>
          <p14:tracePt t="82688" x="2419350" y="4330700"/>
          <p14:tracePt t="82704" x="2508250" y="4330700"/>
          <p14:tracePt t="82721" x="2590800" y="4330700"/>
          <p14:tracePt t="82738" x="2667000" y="4330700"/>
          <p14:tracePt t="82754" x="2743200" y="4330700"/>
          <p14:tracePt t="82771" x="2819400" y="4330700"/>
          <p14:tracePt t="82788" x="2863850" y="4330700"/>
          <p14:tracePt t="82805" x="2901950" y="4330700"/>
          <p14:tracePt t="82821" x="2921000" y="4330700"/>
          <p14:tracePt t="82821" x="2940050" y="4330700"/>
          <p14:tracePt t="82838" x="2952750" y="4330700"/>
          <p14:tracePt t="82855" x="2971800" y="4330700"/>
          <p14:tracePt t="82871" x="2984500" y="4330700"/>
          <p14:tracePt t="82888" x="3009900" y="4330700"/>
          <p14:tracePt t="82904" x="3035300" y="4330700"/>
          <p14:tracePt t="82921" x="3073400" y="4330700"/>
          <p14:tracePt t="82938" x="3098800" y="4330700"/>
          <p14:tracePt t="82954" x="3117850" y="4330700"/>
          <p14:tracePt t="82971" x="3149600" y="4330700"/>
          <p14:tracePt t="82987" x="3168650" y="4330700"/>
          <p14:tracePt t="83004" x="3200400" y="4330700"/>
          <p14:tracePt t="83020" x="3225800" y="4330700"/>
          <p14:tracePt t="83037" x="3251200" y="4330700"/>
          <p14:tracePt t="83054" x="3276600" y="4330700"/>
          <p14:tracePt t="83070" x="3302000" y="4330700"/>
          <p14:tracePt t="83087" x="3321050" y="4330700"/>
          <p14:tracePt t="83104" x="3327400" y="4330700"/>
          <p14:tracePt t="83120" x="3346450" y="4330700"/>
          <p14:tracePt t="83137" x="3352800" y="4330700"/>
          <p14:tracePt t="83153" x="3371850" y="4330700"/>
          <p14:tracePt t="83170" x="3378200" y="4330700"/>
          <p14:tracePt t="83187" x="3390900" y="4330700"/>
          <p14:tracePt t="83204" x="3409950" y="4330700"/>
          <p14:tracePt t="83220" x="3422650" y="4330700"/>
          <p14:tracePt t="83237" x="3467100" y="4330700"/>
          <p14:tracePt t="83254" x="3505200" y="4330700"/>
          <p14:tracePt t="83271" x="3549650" y="4330700"/>
          <p14:tracePt t="83287" x="3594100" y="4330700"/>
          <p14:tracePt t="83305" x="3644900" y="4324350"/>
          <p14:tracePt t="83321" x="3695700" y="4318000"/>
          <p14:tracePt t="83338" x="3752850" y="4311650"/>
          <p14:tracePt t="83354" x="3810000" y="4305300"/>
          <p14:tracePt t="83371" x="3854450" y="4298950"/>
          <p14:tracePt t="83387" x="3892550" y="4292600"/>
          <p14:tracePt t="83404" x="3937000" y="4292600"/>
          <p14:tracePt t="83422" x="3975100" y="4292600"/>
          <p14:tracePt t="83438" x="4013200" y="4292600"/>
          <p14:tracePt t="83455" x="4044950" y="4292600"/>
          <p14:tracePt t="83471" x="4083050" y="4292600"/>
          <p14:tracePt t="83488" x="4127500" y="4292600"/>
          <p14:tracePt t="83504" x="4178300" y="4292600"/>
          <p14:tracePt t="83521" x="4222750" y="4292600"/>
          <p14:tracePt t="83538" x="4273550" y="4292600"/>
          <p14:tracePt t="83554" x="4330700" y="4292600"/>
          <p14:tracePt t="83571" x="4375150" y="4292600"/>
          <p14:tracePt t="83588" x="4413250" y="4292600"/>
          <p14:tracePt t="83604" x="4445000" y="4292600"/>
          <p14:tracePt t="83621" x="4476750" y="4292600"/>
          <p14:tracePt t="83637" x="4514850" y="4292600"/>
          <p14:tracePt t="83655" x="4546600" y="4292600"/>
          <p14:tracePt t="83671" x="4578350" y="4292600"/>
          <p14:tracePt t="83688" x="4603750" y="4292600"/>
          <p14:tracePt t="83704" x="4641850" y="4292600"/>
          <p14:tracePt t="83721" x="4679950" y="4292600"/>
          <p14:tracePt t="83738" x="4718050" y="4292600"/>
          <p14:tracePt t="83754" x="4749800" y="4292600"/>
          <p14:tracePt t="83771" x="4781550" y="4292600"/>
          <p14:tracePt t="83788" x="4819650" y="4292600"/>
          <p14:tracePt t="83804" x="4857750" y="4292600"/>
          <p14:tracePt t="83821" x="4889500" y="4292600"/>
          <p14:tracePt t="83838" x="4946650" y="4292600"/>
          <p14:tracePt t="83855" x="4984750" y="4292600"/>
          <p14:tracePt t="83871" x="5035550" y="4292600"/>
          <p14:tracePt t="83888" x="5092700" y="4292600"/>
          <p14:tracePt t="83904" x="5137150" y="4292600"/>
          <p14:tracePt t="83921" x="5187950" y="4292600"/>
          <p14:tracePt t="83937" x="5245100" y="4292600"/>
          <p14:tracePt t="83954" x="5276850" y="4292600"/>
          <p14:tracePt t="83971" x="5302250" y="4292600"/>
          <p14:tracePt t="83988" x="5314950" y="4292600"/>
          <p14:tracePt t="84022" x="5321300" y="4292600"/>
          <p14:tracePt t="84038" x="5327650" y="4292600"/>
          <p14:tracePt t="84039" x="5334000" y="4292600"/>
          <p14:tracePt t="84054" x="5340350" y="4286250"/>
          <p14:tracePt t="84071" x="5346700" y="4279900"/>
          <p14:tracePt t="84088" x="5353050" y="4279900"/>
          <p14:tracePt t="84104" x="5359400" y="4273550"/>
          <p14:tracePt t="84121" x="5372100" y="4267200"/>
          <p14:tracePt t="84182" x="5353050" y="4279900"/>
          <p14:tracePt t="84190" x="5334000" y="4298950"/>
          <p14:tracePt t="84198" x="5289550" y="4305300"/>
          <p14:tracePt t="84206" x="5276850" y="4305300"/>
          <p14:tracePt t="84550" x="5283200" y="4298950"/>
          <p14:tracePt t="84558" x="5302250" y="4286250"/>
          <p14:tracePt t="84566" x="5314950" y="4279900"/>
          <p14:tracePt t="84574" x="5346700" y="4254500"/>
          <p14:tracePt t="84588" x="5391150" y="4241800"/>
          <p14:tracePt t="84604" x="5467350" y="4222750"/>
          <p14:tracePt t="84623" x="5505450" y="4222750"/>
          <p14:tracePt t="84637" x="5626100" y="4216400"/>
          <p14:tracePt t="84655" x="5715000" y="4216400"/>
          <p14:tracePt t="84671" x="5822950" y="4216400"/>
          <p14:tracePt t="84688" x="5924550" y="4216400"/>
          <p14:tracePt t="84704" x="6026150" y="4216400"/>
          <p14:tracePt t="84720" x="6127750" y="4216400"/>
          <p14:tracePt t="84737" x="6197600" y="4216400"/>
          <p14:tracePt t="84754" x="6273800" y="4216400"/>
          <p14:tracePt t="84771" x="6337300" y="4216400"/>
          <p14:tracePt t="84788" x="6388100" y="4216400"/>
          <p14:tracePt t="84804" x="6432550" y="4216400"/>
          <p14:tracePt t="84821" x="6483350" y="4216400"/>
          <p14:tracePt t="84837" x="6540500" y="4216400"/>
          <p14:tracePt t="84855" x="6584950" y="4216400"/>
          <p14:tracePt t="84871" x="6616700" y="4216400"/>
          <p14:tracePt t="84887" x="6667500" y="4216400"/>
          <p14:tracePt t="84904" x="6718300" y="4216400"/>
          <p14:tracePt t="84921" x="6756400" y="4216400"/>
          <p14:tracePt t="84937" x="6800850" y="4216400"/>
          <p14:tracePt t="84954" x="6832600" y="4216400"/>
          <p14:tracePt t="84971" x="6870700" y="4216400"/>
          <p14:tracePt t="84988" x="6902450" y="4216400"/>
          <p14:tracePt t="85004" x="6940550" y="4216400"/>
          <p14:tracePt t="85021" x="6972300" y="4216400"/>
          <p14:tracePt t="85037" x="7010400" y="4216400"/>
          <p14:tracePt t="85055" x="7023100" y="4216400"/>
          <p14:tracePt t="85071" x="7035800" y="4216400"/>
          <p14:tracePt t="85087" x="7042150" y="4216400"/>
          <p14:tracePt t="85105" x="7048500" y="4216400"/>
          <p14:tracePt t="85294" x="7035800" y="4216400"/>
          <p14:tracePt t="85302" x="7023100" y="4216400"/>
          <p14:tracePt t="85304" x="6997700" y="4216400"/>
          <p14:tracePt t="85321" x="6934200" y="4222750"/>
          <p14:tracePt t="85338" x="6832600" y="4241800"/>
          <p14:tracePt t="85354" x="6686550" y="4254500"/>
          <p14:tracePt t="85372" x="6540500" y="4279900"/>
          <p14:tracePt t="85387" x="6381750" y="4286250"/>
          <p14:tracePt t="85404" x="6248400" y="4298950"/>
          <p14:tracePt t="85421" x="6051550" y="4318000"/>
          <p14:tracePt t="85438" x="5937250" y="4324350"/>
          <p14:tracePt t="85454" x="5848350" y="4324350"/>
          <p14:tracePt t="85471" x="5759450" y="4324350"/>
          <p14:tracePt t="85487" x="5676900" y="4324350"/>
          <p14:tracePt t="85504" x="5594350" y="4324350"/>
          <p14:tracePt t="85521" x="5518150" y="4324350"/>
          <p14:tracePt t="85538" x="5467350" y="4324350"/>
          <p14:tracePt t="85554" x="5454650" y="4324350"/>
          <p14:tracePt t="85571" x="5448300" y="4324350"/>
          <p14:tracePt t="85662" x="5486400" y="4324350"/>
          <p14:tracePt t="85670" x="5537200" y="4324350"/>
          <p14:tracePt t="85679" x="5619750" y="4324350"/>
          <p14:tracePt t="85680" x="5695950" y="4324350"/>
          <p14:tracePt t="85694" x="5873750" y="4324350"/>
          <p14:tracePt t="85704" x="6089650" y="4324350"/>
          <p14:tracePt t="85721" x="6280150" y="4324350"/>
          <p14:tracePt t="85738" x="6457950" y="4324350"/>
          <p14:tracePt t="85754" x="6623050" y="4324350"/>
          <p14:tracePt t="85771" x="6762750" y="4324350"/>
          <p14:tracePt t="85787" x="6889750" y="4324350"/>
          <p14:tracePt t="85804" x="6978650" y="4324350"/>
          <p14:tracePt t="85821" x="7042150" y="4324350"/>
          <p14:tracePt t="85821" x="7061200" y="4324350"/>
          <p14:tracePt t="85838" x="7086600" y="4324350"/>
          <p14:tracePt t="85854" x="7105650" y="4324350"/>
          <p14:tracePt t="86165" x="7092950" y="4324350"/>
          <p14:tracePt t="86174" x="7067550" y="4337050"/>
          <p14:tracePt t="86183" x="7023100" y="4337050"/>
          <p14:tracePt t="86190" x="6978650" y="4343400"/>
          <p14:tracePt t="86204" x="6921500" y="4349750"/>
          <p14:tracePt t="86205" x="6800850" y="4349750"/>
          <p14:tracePt t="86221" x="6648450" y="4349750"/>
          <p14:tracePt t="86221" x="6572250" y="4349750"/>
          <p14:tracePt t="86238" x="6413500" y="4349750"/>
          <p14:tracePt t="86255" x="6248400" y="4349750"/>
          <p14:tracePt t="86271" x="6070600" y="4349750"/>
          <p14:tracePt t="86287" x="5905500" y="4349750"/>
          <p14:tracePt t="86304" x="5734050" y="4349750"/>
          <p14:tracePt t="86321" x="5568950" y="4349750"/>
          <p14:tracePt t="86337" x="5378450" y="4349750"/>
          <p14:tracePt t="86355" x="5194300" y="4349750"/>
          <p14:tracePt t="86371" x="5003800" y="4349750"/>
          <p14:tracePt t="86387" x="4800600" y="4349750"/>
          <p14:tracePt t="86404" x="4629150" y="4349750"/>
          <p14:tracePt t="86421" x="4495800" y="4349750"/>
          <p14:tracePt t="86421" x="4425950" y="4349750"/>
          <p14:tracePt t="86438" x="4318000" y="4349750"/>
          <p14:tracePt t="86454" x="4241800" y="4349750"/>
          <p14:tracePt t="86471" x="4178300" y="4349750"/>
          <p14:tracePt t="86487" x="4133850" y="4349750"/>
          <p14:tracePt t="86504" x="4089400" y="4356100"/>
          <p14:tracePt t="86520" x="4032250" y="4356100"/>
          <p14:tracePt t="86537" x="3968750" y="4356100"/>
          <p14:tracePt t="86554" x="3905250" y="4356100"/>
          <p14:tracePt t="86571" x="3854450" y="4356100"/>
          <p14:tracePt t="86587" x="3816350" y="4356100"/>
          <p14:tracePt t="86604" x="3784600" y="4356100"/>
          <p14:tracePt t="86621" x="3765550" y="4356100"/>
          <p14:tracePt t="86621" x="3752850" y="4356100"/>
          <p14:tracePt t="86638" x="3740150" y="4356100"/>
          <p14:tracePt t="86654" x="3714750" y="4356100"/>
          <p14:tracePt t="86671" x="3708400" y="4356100"/>
          <p14:tracePt t="86687" x="3689350" y="4356100"/>
          <p14:tracePt t="86704" x="3683000" y="4356100"/>
          <p14:tracePt t="86721" x="3676650" y="4356100"/>
          <p14:tracePt t="86737" x="3663950" y="4356100"/>
          <p14:tracePt t="86846" x="3670300" y="4356100"/>
          <p14:tracePt t="86846" x="3689350" y="4356100"/>
          <p14:tracePt t="86862" x="3702050" y="4356100"/>
          <p14:tracePt t="86863" x="3727450" y="4356100"/>
          <p14:tracePt t="86871" x="3778250" y="4356100"/>
          <p14:tracePt t="86887" x="3886200" y="4362450"/>
          <p14:tracePt t="86904" x="4051300" y="4375150"/>
          <p14:tracePt t="86921" x="4260850" y="4406900"/>
          <p14:tracePt t="86937" x="4578350" y="4445000"/>
          <p14:tracePt t="86954" x="4851400" y="4464050"/>
          <p14:tracePt t="86971" x="4997450" y="4464050"/>
          <p14:tracePt t="86987" x="5111750" y="4464050"/>
          <p14:tracePt t="87004" x="5181600" y="4464050"/>
          <p14:tracePt t="87021" x="5226050" y="4464050"/>
          <p14:tracePt t="87037" x="5245100" y="4464050"/>
          <p14:tracePt t="87534" x="5251450" y="4464050"/>
          <p14:tracePt t="87542" x="5251450" y="4451350"/>
          <p14:tracePt t="87547" x="5251450" y="4438650"/>
          <p14:tracePt t="87554" x="5257800" y="4419600"/>
          <p14:tracePt t="87571" x="5257800" y="4406900"/>
          <p14:tracePt t="87588" x="5264150" y="4394200"/>
          <p14:tracePt t="87604" x="5270500" y="4381500"/>
          <p14:tracePt t="87621" x="5276850" y="4375150"/>
          <p14:tracePt t="88566" x="5276850" y="4368800"/>
          <p14:tracePt t="88579" x="5270500" y="4368800"/>
          <p14:tracePt t="88580" x="5238750" y="4368800"/>
          <p14:tracePt t="88587" x="5187950" y="4368800"/>
          <p14:tracePt t="88604" x="5124450" y="4368800"/>
          <p14:tracePt t="88621" x="5048250" y="4368800"/>
          <p14:tracePt t="88638" x="5010150" y="4368800"/>
          <p14:tracePt t="88654" x="4991100" y="4362450"/>
          <p14:tracePt t="88671" x="4972050" y="4362450"/>
          <p14:tracePt t="88687" x="4953000" y="4362450"/>
          <p14:tracePt t="88704" x="4946650" y="4362450"/>
          <p14:tracePt t="88721" x="4933950" y="4362450"/>
          <p14:tracePt t="88737" x="4927600" y="4362450"/>
          <p14:tracePt t="88754" x="4921250" y="4362450"/>
          <p14:tracePt t="88771" x="4908550" y="4362450"/>
          <p14:tracePt t="88787" x="4895850" y="4362450"/>
          <p14:tracePt t="88804" x="4876800" y="4362450"/>
          <p14:tracePt t="88821" x="4864100" y="4362450"/>
          <p14:tracePt t="88837" x="4851400" y="4362450"/>
          <p14:tracePt t="88854" x="4845050" y="4362450"/>
          <p14:tracePt t="88870" x="4838700" y="4362450"/>
          <p14:tracePt t="88887" x="4826000" y="4362450"/>
          <p14:tracePt t="88904" x="4813300" y="4362450"/>
          <p14:tracePt t="88921" x="4794250" y="4362450"/>
          <p14:tracePt t="88937" x="4768850" y="4362450"/>
          <p14:tracePt t="88954" x="4724400" y="4362450"/>
          <p14:tracePt t="88971" x="4686300" y="4362450"/>
          <p14:tracePt t="88987" x="4648200" y="4362450"/>
          <p14:tracePt t="89004" x="4610100" y="4362450"/>
          <p14:tracePt t="89021" x="4533900" y="4356100"/>
          <p14:tracePt t="89038" x="4495800" y="4356100"/>
          <p14:tracePt t="89054" x="4445000" y="4343400"/>
          <p14:tracePt t="89071" x="4406900" y="4337050"/>
          <p14:tracePt t="89087" x="4368800" y="4337050"/>
          <p14:tracePt t="89104" x="4324350" y="4330700"/>
          <p14:tracePt t="89121" x="4267200" y="4318000"/>
          <p14:tracePt t="89137" x="4210050" y="4311650"/>
          <p14:tracePt t="89154" x="4171950" y="4298950"/>
          <p14:tracePt t="89171" x="4127500" y="4298950"/>
          <p14:tracePt t="89187" x="4076700" y="4292600"/>
          <p14:tracePt t="89204" x="4000500" y="4279900"/>
          <p14:tracePt t="89220" x="3892550" y="4254500"/>
          <p14:tracePt t="89220" x="3848100" y="4254500"/>
          <p14:tracePt t="89238" x="3752850" y="4216400"/>
          <p14:tracePt t="89254" x="3657600" y="4191000"/>
          <p14:tracePt t="89270" x="3594100" y="4159250"/>
          <p14:tracePt t="89288" x="3524250" y="4133850"/>
          <p14:tracePt t="89304" x="3467100" y="4108450"/>
          <p14:tracePt t="89321" x="3409950" y="4076700"/>
          <p14:tracePt t="89338" x="3378200" y="4057650"/>
          <p14:tracePt t="89354" x="3346450" y="4038600"/>
          <p14:tracePt t="89371" x="3327400" y="4019550"/>
          <p14:tracePt t="89387" x="3314700" y="4000500"/>
          <p14:tracePt t="89404" x="3302000" y="3981450"/>
          <p14:tracePt t="89420" x="3295650" y="3956050"/>
          <p14:tracePt t="89438" x="3295650" y="3937000"/>
          <p14:tracePt t="89454" x="3295650" y="3911600"/>
          <p14:tracePt t="89471" x="3295650" y="3898900"/>
          <p14:tracePt t="89487" x="3295650" y="3886200"/>
          <p14:tracePt t="89504" x="3295650" y="3867150"/>
          <p14:tracePt t="89520" x="3295650" y="3860800"/>
          <p14:tracePt t="89537" x="3295650" y="3848100"/>
          <p14:tracePt t="89554" x="3302000" y="3829050"/>
          <p14:tracePt t="89571" x="3308350" y="3822700"/>
          <p14:tracePt t="89587" x="3314700" y="3816350"/>
          <p14:tracePt t="89604" x="3321050" y="3803650"/>
          <p14:tracePt t="89620" x="3340100" y="3790950"/>
          <p14:tracePt t="89638" x="3365500" y="3778250"/>
          <p14:tracePt t="89654" x="3384550" y="3771900"/>
          <p14:tracePt t="89671" x="3397250" y="3759200"/>
          <p14:tracePt t="89687" x="3409950" y="3752850"/>
          <p14:tracePt t="89704" x="3429000" y="3746500"/>
          <p14:tracePt t="89721" x="3441700" y="3733800"/>
          <p14:tracePt t="89737" x="3460750" y="3727450"/>
          <p14:tracePt t="89754" x="3473450" y="3721100"/>
          <p14:tracePt t="89771" x="3498850" y="3714750"/>
          <p14:tracePt t="89787" x="3524250" y="3702050"/>
          <p14:tracePt t="89804" x="3562350" y="3695700"/>
          <p14:tracePt t="89821" x="3600450" y="3683000"/>
          <p14:tracePt t="89838" x="3619500" y="3676650"/>
          <p14:tracePt t="89854" x="3632200" y="3663950"/>
          <p14:tracePt t="89871" x="3644900" y="3663950"/>
          <p14:tracePt t="89926" x="3651250" y="3657600"/>
          <p14:tracePt t="91631" x="3644900" y="3657600"/>
          <p14:tracePt t="91631" x="3606800" y="3657600"/>
          <p14:tracePt t="91640" x="3556000" y="3663950"/>
          <p14:tracePt t="91655" x="3505200" y="3670300"/>
          <p14:tracePt t="91656" x="3384550" y="3695700"/>
          <p14:tracePt t="91672" x="3289300" y="3708400"/>
          <p14:tracePt t="91688" x="3181350" y="3727450"/>
          <p14:tracePt t="91705" x="3067050" y="3759200"/>
          <p14:tracePt t="91721" x="2940050" y="3810000"/>
          <p14:tracePt t="91738" x="2813050" y="3867150"/>
          <p14:tracePt t="91755" x="2705100" y="3917950"/>
          <p14:tracePt t="91771" x="2609850" y="3962400"/>
          <p14:tracePt t="91788" x="2540000" y="4006850"/>
          <p14:tracePt t="91805" x="2501900" y="4025900"/>
          <p14:tracePt t="91821" x="2476500" y="4051300"/>
          <p14:tracePt t="91839" x="2463800" y="4064000"/>
          <p14:tracePt t="91855" x="2451100" y="4089400"/>
          <p14:tracePt t="91872" x="2425700" y="4133850"/>
          <p14:tracePt t="91888" x="2393950" y="4191000"/>
          <p14:tracePt t="91905" x="2336800" y="4273550"/>
          <p14:tracePt t="91921" x="2279650" y="4337050"/>
          <p14:tracePt t="91938" x="2247900" y="4394200"/>
          <p14:tracePt t="91954" x="2216150" y="4432300"/>
          <p14:tracePt t="91972" x="2209800" y="4464050"/>
          <p14:tracePt t="91988" x="2197100" y="4483100"/>
          <p14:tracePt t="92005" x="2190750" y="4502150"/>
          <p14:tracePt t="92021" x="2184400" y="4521200"/>
          <p14:tracePt t="92021" x="2184400" y="4527550"/>
          <p14:tracePt t="92039" x="2178050" y="4552950"/>
          <p14:tracePt t="92055" x="2171700" y="4559300"/>
          <p14:tracePt t="92071" x="2165350" y="4591050"/>
          <p14:tracePt t="92088" x="2152650" y="4610100"/>
          <p14:tracePt t="92105" x="2139950" y="4635500"/>
          <p14:tracePt t="92121" x="2127250" y="4660900"/>
          <p14:tracePt t="92138" x="2120900" y="4686300"/>
          <p14:tracePt t="92155" x="2108200" y="4705350"/>
          <p14:tracePt t="92172" x="2095500" y="4730750"/>
          <p14:tracePt t="92188" x="2070100" y="4756150"/>
          <p14:tracePt t="92206" x="2051050" y="4775200"/>
          <p14:tracePt t="92221" x="2012950" y="4800600"/>
          <p14:tracePt t="92221" x="1993900" y="4813300"/>
          <p14:tracePt t="92238" x="1955800" y="4832350"/>
          <p14:tracePt t="92255" x="1911350" y="4851400"/>
          <p14:tracePt t="92272" x="1873250" y="4864100"/>
          <p14:tracePt t="92288" x="1822450" y="4870450"/>
          <p14:tracePt t="92305" x="1784350" y="4870450"/>
          <p14:tracePt t="92321" x="1746250" y="4870450"/>
          <p14:tracePt t="92339" x="1701800" y="4870450"/>
          <p14:tracePt t="92355" x="1644650" y="4857750"/>
          <p14:tracePt t="92372" x="1593850" y="4845050"/>
          <p14:tracePt t="92388" x="1530350" y="4826000"/>
          <p14:tracePt t="92405" x="1454150" y="4800600"/>
          <p14:tracePt t="92421" x="1390650" y="4787900"/>
          <p14:tracePt t="92439" x="1358900" y="4775200"/>
          <p14:tracePt t="92455" x="1333500" y="4775200"/>
          <p14:tracePt t="92472" x="1320800" y="4768850"/>
          <p14:tracePt t="92488" x="1314450" y="4762500"/>
          <p14:tracePt t="92505" x="1308100" y="4762500"/>
          <p14:tracePt t="92521" x="1295400" y="4762500"/>
          <p14:tracePt t="92538" x="1289050" y="4762500"/>
          <p14:tracePt t="92582" x="1282700" y="4762500"/>
          <p14:tracePt t="92607" x="1276350" y="4762500"/>
          <p14:tracePt t="92623" x="1270000" y="4762500"/>
          <p14:tracePt t="92687" x="1263650" y="4762500"/>
          <p14:tracePt t="93511" x="1238250" y="4762500"/>
          <p14:tracePt t="93518" x="1219200" y="4762500"/>
          <p14:tracePt t="93527" x="1200150" y="4762500"/>
          <p14:tracePt t="93534" x="1187450" y="4762500"/>
          <p14:tracePt t="93542" x="1162050" y="4762500"/>
          <p14:tracePt t="93555" x="1149350" y="4762500"/>
          <p14:tracePt t="93571" x="1143000" y="4762500"/>
          <p14:tracePt t="93588" x="1130300" y="4762500"/>
          <p14:tracePt t="93605" x="1123950" y="4762500"/>
          <p14:tracePt t="93639" x="1117600" y="4762500"/>
          <p14:tracePt t="93639" x="1111250" y="4762500"/>
          <p14:tracePt t="95407" x="1117600" y="4762500"/>
          <p14:tracePt t="95414" x="1130300" y="4762500"/>
          <p14:tracePt t="95422" x="1174750" y="4762500"/>
          <p14:tracePt t="95431" x="1200150" y="4762500"/>
          <p14:tracePt t="95438" x="1244600" y="4762500"/>
          <p14:tracePt t="95455" x="1295400" y="4762500"/>
          <p14:tracePt t="95471" x="1352550" y="4762500"/>
          <p14:tracePt t="95488" x="1403350" y="4762500"/>
          <p14:tracePt t="95505" x="1454150" y="4762500"/>
          <p14:tracePt t="95521" x="1504950" y="4762500"/>
          <p14:tracePt t="95538" x="1549400" y="4762500"/>
          <p14:tracePt t="95554" x="1593850" y="4762500"/>
          <p14:tracePt t="95571" x="1638300" y="4762500"/>
          <p14:tracePt t="95588" x="1701800" y="4762500"/>
          <p14:tracePt t="95605" x="1765300" y="4762500"/>
          <p14:tracePt t="95621" x="1809750" y="4762500"/>
          <p14:tracePt t="95621" x="1835150" y="4762500"/>
          <p14:tracePt t="95639" x="1873250" y="4762500"/>
          <p14:tracePt t="95655" x="1917700" y="4762500"/>
          <p14:tracePt t="95671" x="1962150" y="4762500"/>
          <p14:tracePt t="95688" x="2006600" y="4762500"/>
          <p14:tracePt t="95705" x="2057400" y="4762500"/>
          <p14:tracePt t="95721" x="2114550" y="4762500"/>
          <p14:tracePt t="95738" x="2171700" y="4762500"/>
          <p14:tracePt t="95754" x="2260600" y="4762500"/>
          <p14:tracePt t="95771" x="2330450" y="4762500"/>
          <p14:tracePt t="95788" x="2419350" y="4762500"/>
          <p14:tracePt t="95805" x="2508250" y="4762500"/>
          <p14:tracePt t="95821" x="2641600" y="4762500"/>
          <p14:tracePt t="95839" x="2743200" y="4762500"/>
          <p14:tracePt t="95855" x="2838450" y="4762500"/>
          <p14:tracePt t="95871" x="2940050" y="4762500"/>
          <p14:tracePt t="95888" x="3073400" y="4762500"/>
          <p14:tracePt t="95905" x="3213100" y="4762500"/>
          <p14:tracePt t="95921" x="3346450" y="4762500"/>
          <p14:tracePt t="95938" x="3479800" y="4762500"/>
          <p14:tracePt t="95954" x="3594100" y="4762500"/>
          <p14:tracePt t="95971" x="3676650" y="4762500"/>
          <p14:tracePt t="95988" x="3759200" y="4762500"/>
          <p14:tracePt t="96005" x="3829050" y="4762500"/>
          <p14:tracePt t="96021" x="3892550" y="4762500"/>
          <p14:tracePt t="96021" x="3917950" y="4762500"/>
          <p14:tracePt t="96039" x="3981450" y="4762500"/>
          <p14:tracePt t="96054" x="4044950" y="4762500"/>
          <p14:tracePt t="96071" x="4121150" y="4762500"/>
          <p14:tracePt t="96088" x="4191000" y="4762500"/>
          <p14:tracePt t="96104" x="4248150" y="4762500"/>
          <p14:tracePt t="96122" x="4286250" y="4762500"/>
          <p14:tracePt t="96138" x="4311650" y="4762500"/>
          <p14:tracePt t="96154" x="4337050" y="4762500"/>
          <p14:tracePt t="96171" x="4349750" y="4762500"/>
          <p14:tracePt t="96188" x="4362450" y="4762500"/>
          <p14:tracePt t="96205" x="4368800" y="4762500"/>
          <p14:tracePt t="96221" x="4375150" y="4762500"/>
          <p14:tracePt t="96238" x="4387850" y="4762500"/>
          <p14:tracePt t="96258" x="4406900" y="4762500"/>
          <p14:tracePt t="96271" x="4425950" y="4762500"/>
          <p14:tracePt t="96288" x="4451350" y="4762500"/>
          <p14:tracePt t="96305" x="4483100" y="4762500"/>
          <p14:tracePt t="96321" x="4527550" y="4762500"/>
          <p14:tracePt t="96338" x="4572000" y="4762500"/>
          <p14:tracePt t="96354" x="4629150" y="4762500"/>
          <p14:tracePt t="96371" x="4673600" y="4762500"/>
          <p14:tracePt t="96388" x="4724400" y="4762500"/>
          <p14:tracePt t="96405" x="4768850" y="4762500"/>
          <p14:tracePt t="96421" x="4851400" y="4762500"/>
          <p14:tracePt t="96439" x="4914900" y="4762500"/>
          <p14:tracePt t="96455" x="4978400" y="4762500"/>
          <p14:tracePt t="96471" x="5035550" y="4762500"/>
          <p14:tracePt t="96488" x="5099050" y="4762500"/>
          <p14:tracePt t="96505" x="5162550" y="4762500"/>
          <p14:tracePt t="96521" x="5226050" y="4762500"/>
          <p14:tracePt t="96538" x="5289550" y="4762500"/>
          <p14:tracePt t="96555" x="5340350" y="4762500"/>
          <p14:tracePt t="96571" x="5403850" y="4762500"/>
          <p14:tracePt t="96588" x="5454650" y="4762500"/>
          <p14:tracePt t="96605" x="5518150" y="4762500"/>
          <p14:tracePt t="96623" x="5588000" y="4762500"/>
          <p14:tracePt t="96623" x="5632450" y="4762500"/>
          <p14:tracePt t="96639" x="5702300" y="4762500"/>
          <p14:tracePt t="96655" x="5772150" y="4762500"/>
          <p14:tracePt t="96671" x="5854700" y="4762500"/>
          <p14:tracePt t="96689" x="5930900" y="4762500"/>
          <p14:tracePt t="96705" x="6013450" y="4762500"/>
          <p14:tracePt t="96721" x="6083300" y="4762500"/>
          <p14:tracePt t="96738" x="6153150" y="4762500"/>
          <p14:tracePt t="96755" x="6223000" y="4762500"/>
          <p14:tracePt t="96771" x="6273800" y="4762500"/>
          <p14:tracePt t="96788" x="6337300" y="4762500"/>
          <p14:tracePt t="96804" x="6394450" y="4762500"/>
          <p14:tracePt t="96804" x="6419850" y="4762500"/>
          <p14:tracePt t="96823" x="6445250" y="4762500"/>
          <p14:tracePt t="96838" x="6534150" y="4749800"/>
          <p14:tracePt t="96855" x="6604000" y="4737100"/>
          <p14:tracePt t="96871" x="6648450" y="4730750"/>
          <p14:tracePt t="96888" x="6692900" y="4730750"/>
          <p14:tracePt t="96904" x="6731000" y="4730750"/>
          <p14:tracePt t="96922" x="6769100" y="4730750"/>
          <p14:tracePt t="96938" x="6800850" y="4730750"/>
          <p14:tracePt t="96955" x="6838950" y="4730750"/>
          <p14:tracePt t="96971" x="6883400" y="4730750"/>
          <p14:tracePt t="96988" x="6934200" y="4730750"/>
          <p14:tracePt t="97004" x="7004050" y="4730750"/>
          <p14:tracePt t="97021" x="7105650" y="4730750"/>
          <p14:tracePt t="97054" x="7194550" y="4730750"/>
          <p14:tracePt t="97055" x="7264400" y="4730750"/>
          <p14:tracePt t="97071" x="7346950" y="4730750"/>
          <p14:tracePt t="97087" x="7423150" y="4724400"/>
          <p14:tracePt t="97104" x="7480300" y="4718050"/>
          <p14:tracePt t="97121" x="7512050" y="4718050"/>
          <p14:tracePt t="97138" x="7537450" y="4718050"/>
          <p14:tracePt t="97155" x="7550150" y="4718050"/>
          <p14:tracePt t="97171" x="7556500" y="4718050"/>
          <p14:tracePt t="97188" x="7562850" y="4718050"/>
          <p14:tracePt t="97750" x="7556500" y="4718050"/>
          <p14:tracePt t="97763" x="7543800" y="4718050"/>
          <p14:tracePt t="97766" x="7537450" y="4718050"/>
          <p14:tracePt t="97788" x="7499350" y="4718050"/>
          <p14:tracePt t="97789" x="7429500" y="4718050"/>
          <p14:tracePt t="97804" x="7334250" y="4718050"/>
          <p14:tracePt t="97821" x="7181850" y="4724400"/>
          <p14:tracePt t="97838" x="6813550" y="4781550"/>
          <p14:tracePt t="97855" x="6559550" y="4826000"/>
          <p14:tracePt t="97871" x="6330950" y="4857750"/>
          <p14:tracePt t="97888" x="6184900" y="4883150"/>
          <p14:tracePt t="97904" x="6076950" y="4895850"/>
          <p14:tracePt t="97922" x="6019800" y="4902200"/>
          <p14:tracePt t="97938" x="5994400" y="4908550"/>
          <p14:tracePt t="97954" x="5975350" y="4908550"/>
          <p14:tracePt t="97971" x="5962650" y="4908550"/>
          <p14:tracePt t="97988" x="5949950" y="4908550"/>
          <p14:tracePt t="98004" x="5937250" y="4908550"/>
          <p14:tracePt t="98021" x="5924550" y="4908550"/>
          <p14:tracePt t="98039" x="5911850" y="4908550"/>
          <p14:tracePt t="98054" x="5892800" y="4908550"/>
          <p14:tracePt t="98071" x="5880100" y="4908550"/>
          <p14:tracePt t="98088" x="5867400" y="4908550"/>
          <p14:tracePt t="98104" x="5842000" y="4908550"/>
          <p14:tracePt t="98120" x="5816600" y="4908550"/>
          <p14:tracePt t="98138" x="5784850" y="4908550"/>
          <p14:tracePt t="98155" x="5772150" y="4914900"/>
          <p14:tracePt t="98171" x="5759450" y="4914900"/>
          <p14:tracePt t="98188" x="5746750" y="4921250"/>
          <p14:tracePt t="98204" x="5734050" y="4921250"/>
          <p14:tracePt t="98221" x="5721350" y="4921250"/>
          <p14:tracePt t="98238" x="5683250" y="4927600"/>
          <p14:tracePt t="98255" x="5638800" y="4933950"/>
          <p14:tracePt t="98272" x="5575300" y="4940300"/>
          <p14:tracePt t="98288" x="5492750" y="4953000"/>
          <p14:tracePt t="98306" x="5359400" y="4953000"/>
          <p14:tracePt t="98321" x="5200650" y="4953000"/>
          <p14:tracePt t="98338" x="4997450" y="4953000"/>
          <p14:tracePt t="98354" x="4730750" y="4953000"/>
          <p14:tracePt t="98371" x="4464050" y="4953000"/>
          <p14:tracePt t="98388" x="4248150" y="4953000"/>
          <p14:tracePt t="98405" x="4076700" y="4953000"/>
          <p14:tracePt t="98405" x="3987800" y="4953000"/>
          <p14:tracePt t="98422" x="3848100" y="4953000"/>
          <p14:tracePt t="98439" x="3740150" y="4953000"/>
          <p14:tracePt t="98455" x="3619500" y="4953000"/>
          <p14:tracePt t="98471" x="3492500" y="4959350"/>
          <p14:tracePt t="98488" x="3365500" y="4972050"/>
          <p14:tracePt t="98505" x="3225800" y="4991100"/>
          <p14:tracePt t="98521" x="3086100" y="5016500"/>
          <p14:tracePt t="98538" x="2933700" y="5035550"/>
          <p14:tracePt t="98554" x="2794000" y="5054600"/>
          <p14:tracePt t="98571" x="2679700" y="5054600"/>
          <p14:tracePt t="98589" x="2565400" y="5054600"/>
          <p14:tracePt t="98605" x="2463800" y="5054600"/>
          <p14:tracePt t="98621" x="2324100" y="5054600"/>
          <p14:tracePt t="98639" x="2254250" y="5054600"/>
          <p14:tracePt t="98654" x="2178050" y="5054600"/>
          <p14:tracePt t="98671" x="2101850" y="5054600"/>
          <p14:tracePt t="98687" x="2051050" y="5054600"/>
          <p14:tracePt t="98705" x="2012950" y="5054600"/>
          <p14:tracePt t="98721" x="1981200" y="5054600"/>
          <p14:tracePt t="98738" x="1955800" y="5054600"/>
          <p14:tracePt t="98754" x="1930400" y="5054600"/>
          <p14:tracePt t="98771" x="1892300" y="5054600"/>
          <p14:tracePt t="98788" x="1841500" y="5054600"/>
          <p14:tracePt t="98805" x="1803400" y="5054600"/>
          <p14:tracePt t="98821" x="1752600" y="5054600"/>
          <p14:tracePt t="98839" x="1727200" y="5054600"/>
          <p14:tracePt t="98854" x="1689100" y="5054600"/>
          <p14:tracePt t="98871" x="1657350" y="5054600"/>
          <p14:tracePt t="98888" x="1619250" y="5054600"/>
          <p14:tracePt t="98905" x="1574800" y="5054600"/>
          <p14:tracePt t="98921" x="1536700" y="5054600"/>
          <p14:tracePt t="98938" x="1498600" y="5054600"/>
          <p14:tracePt t="98954" x="1473200" y="5054600"/>
          <p14:tracePt t="98971" x="1454150" y="5054600"/>
          <p14:tracePt t="98988" x="1441450" y="5054600"/>
          <p14:tracePt t="99005" x="1435100" y="5054600"/>
          <p14:tracePt t="99021" x="1428750" y="5054600"/>
          <p14:tracePt t="99039" x="1416050" y="5054600"/>
          <p14:tracePt t="99055" x="1403350" y="5054600"/>
          <p14:tracePt t="99071" x="1390650" y="5054600"/>
          <p14:tracePt t="99088" x="1377950" y="5054600"/>
          <p14:tracePt t="99105" x="1365250" y="5060950"/>
          <p14:tracePt t="99121" x="1358900" y="5067300"/>
          <p14:tracePt t="99138" x="1346200" y="5067300"/>
          <p14:tracePt t="99154" x="1339850" y="5073650"/>
          <p14:tracePt t="99171" x="1333500" y="5080000"/>
          <p14:tracePt t="99188" x="1327150" y="5086350"/>
          <p14:tracePt t="99205" x="1327150" y="5092700"/>
          <p14:tracePt t="99221" x="1333500" y="5111750"/>
          <p14:tracePt t="99239" x="1358900" y="5124450"/>
          <p14:tracePt t="99255" x="1390650" y="5137150"/>
          <p14:tracePt t="99271" x="1416050" y="5143500"/>
          <p14:tracePt t="99288" x="1447800" y="5149850"/>
          <p14:tracePt t="99304" x="1479550" y="5162550"/>
          <p14:tracePt t="99321" x="1524000" y="5162550"/>
          <p14:tracePt t="99338" x="1568450" y="5162550"/>
          <p14:tracePt t="99354" x="1638300" y="5162550"/>
          <p14:tracePt t="99371" x="1701800" y="5162550"/>
          <p14:tracePt t="99388" x="1758950" y="5162550"/>
          <p14:tracePt t="99404" x="1797050" y="5162550"/>
          <p14:tracePt t="99421" x="1835150" y="5162550"/>
          <p14:tracePt t="99421" x="1854200" y="5162550"/>
          <p14:tracePt t="99439" x="1898650" y="5162550"/>
          <p14:tracePt t="99454" x="1949450" y="5162550"/>
          <p14:tracePt t="99471" x="2006600" y="5162550"/>
          <p14:tracePt t="99488" x="2082800" y="5162550"/>
          <p14:tracePt t="99505" x="2178050" y="5162550"/>
          <p14:tracePt t="99521" x="2286000" y="5162550"/>
          <p14:tracePt t="99538" x="2413000" y="5162550"/>
          <p14:tracePt t="99554" x="2508250" y="5162550"/>
          <p14:tracePt t="99571" x="2616200" y="5162550"/>
          <p14:tracePt t="99588" x="2692400" y="5162550"/>
          <p14:tracePt t="99605" x="2755900" y="5162550"/>
          <p14:tracePt t="99621" x="2819400" y="5162550"/>
          <p14:tracePt t="99638" x="2851150" y="5162550"/>
          <p14:tracePt t="99655" x="2895600" y="5162550"/>
          <p14:tracePt t="99671" x="2940050" y="5162550"/>
          <p14:tracePt t="99687" x="2978150" y="5162550"/>
          <p14:tracePt t="99704" x="3022600" y="5162550"/>
          <p14:tracePt t="99721" x="3060700" y="5162550"/>
          <p14:tracePt t="99738" x="3105150" y="5162550"/>
          <p14:tracePt t="99754" x="3149600" y="5162550"/>
          <p14:tracePt t="99771" x="3194050" y="5162550"/>
          <p14:tracePt t="99788" x="3225800" y="5162550"/>
          <p14:tracePt t="99804" x="3257550" y="5162550"/>
          <p14:tracePt t="99821" x="3302000" y="5162550"/>
          <p14:tracePt t="99840" x="3321050" y="5162550"/>
          <p14:tracePt t="99854" x="3346450" y="5162550"/>
          <p14:tracePt t="99871" x="3371850" y="5162550"/>
          <p14:tracePt t="99888" x="3390900" y="5162550"/>
          <p14:tracePt t="99904" x="3409950" y="5162550"/>
          <p14:tracePt t="99922" x="3416300" y="5162550"/>
          <p14:tracePt t="99938" x="3422650" y="5162550"/>
          <p14:tracePt t="100134" x="3429000" y="5162550"/>
          <p14:tracePt t="100150" x="3435350" y="5162550"/>
          <p14:tracePt t="100166" x="3441700" y="5162550"/>
          <p14:tracePt t="100590" x="3429000" y="5162550"/>
          <p14:tracePt t="100599" x="3409950" y="5162550"/>
          <p14:tracePt t="100606" x="3384550" y="5156200"/>
          <p14:tracePt t="100615" x="3346450" y="5149850"/>
          <p14:tracePt t="100621" x="3257550" y="5137150"/>
          <p14:tracePt t="100637" x="3079750" y="5118100"/>
          <p14:tracePt t="100655" x="2959100" y="5111750"/>
          <p14:tracePt t="100671" x="2838450" y="5111750"/>
          <p14:tracePt t="100688" x="2730500" y="5111750"/>
          <p14:tracePt t="100704" x="2628900" y="5111750"/>
          <p14:tracePt t="100722" x="2546350" y="5111750"/>
          <p14:tracePt t="100737" x="2489200" y="5111750"/>
          <p14:tracePt t="100754" x="2432050" y="5111750"/>
          <p14:tracePt t="100771" x="2387600" y="5111750"/>
          <p14:tracePt t="100788" x="2349500" y="5111750"/>
          <p14:tracePt t="100804" x="2305050" y="5111750"/>
          <p14:tracePt t="100821" x="2241550" y="5111750"/>
          <p14:tracePt t="100838" x="2209800" y="5111750"/>
          <p14:tracePt t="100854" x="2171700" y="5111750"/>
          <p14:tracePt t="100871" x="2139950" y="5111750"/>
          <p14:tracePt t="100888" x="2108200" y="5111750"/>
          <p14:tracePt t="100904" x="2076450" y="5111750"/>
          <p14:tracePt t="100921" x="2051050" y="5111750"/>
          <p14:tracePt t="100937" x="2019300" y="5111750"/>
          <p14:tracePt t="100956" x="2000250" y="5111750"/>
          <p14:tracePt t="100971" x="1968500" y="5111750"/>
          <p14:tracePt t="100988" x="1930400" y="5111750"/>
          <p14:tracePt t="101004" x="1898650" y="5111750"/>
          <p14:tracePt t="101021" x="1860550" y="5111750"/>
          <p14:tracePt t="101037" x="1809750" y="5111750"/>
          <p14:tracePt t="101054" x="1778000" y="5111750"/>
          <p14:tracePt t="101071" x="1746250" y="5111750"/>
          <p14:tracePt t="101088" x="1720850" y="5111750"/>
          <p14:tracePt t="101104" x="1695450" y="5111750"/>
          <p14:tracePt t="101121" x="1682750" y="5111750"/>
          <p14:tracePt t="101137" x="1663700" y="5111750"/>
          <p14:tracePt t="101154" x="1657350" y="5111750"/>
          <p14:tracePt t="101171" x="1651000" y="5105400"/>
          <p14:tracePt t="101188" x="1644650" y="5105400"/>
          <p14:tracePt t="101204" x="1638300" y="5105400"/>
          <p14:tracePt t="101221" x="1625600" y="5105400"/>
          <p14:tracePt t="101238" x="1619250" y="5105400"/>
          <p14:tracePt t="101254" x="1612900" y="5105400"/>
          <p14:tracePt t="101271" x="1600200" y="5105400"/>
          <p14:tracePt t="101310" x="1593850" y="5105400"/>
          <p14:tracePt t="101334" x="1587500" y="5105400"/>
          <p14:tracePt t="101350" x="1581150" y="5105400"/>
          <p14:tracePt t="101366" x="1574800" y="5105400"/>
          <p14:tracePt t="101398" x="1568450" y="5105400"/>
          <p14:tracePt t="101422" x="1562100" y="5105400"/>
          <p14:tracePt t="101430" x="1555750" y="5105400"/>
          <p14:tracePt t="101806" x="1549400" y="5105400"/>
          <p14:tracePt t="101814" x="1536700" y="5105400"/>
          <p14:tracePt t="101830" x="1536700" y="5111750"/>
          <p14:tracePt t="101838" x="1536700" y="5118100"/>
          <p14:tracePt t="101839" x="1530350" y="5130800"/>
          <p14:tracePt t="101854" x="1530350" y="5137150"/>
          <p14:tracePt t="101894" x="1530350" y="5143500"/>
          <p14:tracePt t="101918" x="1530350" y="5149850"/>
          <p14:tracePt t="107302" x="1536700" y="5156200"/>
          <p14:tracePt t="107310" x="1555750" y="5156200"/>
          <p14:tracePt t="107313" x="1574800" y="5156200"/>
          <p14:tracePt t="107321" x="1631950" y="5156200"/>
          <p14:tracePt t="107337" x="1676400" y="5156200"/>
          <p14:tracePt t="107354" x="1708150" y="5156200"/>
          <p14:tracePt t="107371" x="1739900" y="5156200"/>
          <p14:tracePt t="107387" x="1752600" y="5156200"/>
          <p14:tracePt t="107404" x="1758950" y="5156200"/>
          <p14:tracePt t="107702" x="1752600" y="5149850"/>
          <p14:tracePt t="107708" x="1720850" y="5130800"/>
          <p14:tracePt t="107721" x="1676400" y="5111750"/>
          <p14:tracePt t="107722" x="1593850" y="5073650"/>
          <p14:tracePt t="107737" x="1536700" y="5035550"/>
          <p14:tracePt t="107754" x="1473200" y="4997450"/>
          <p14:tracePt t="107771" x="1416050" y="4953000"/>
          <p14:tracePt t="107787" x="1352550" y="4921250"/>
          <p14:tracePt t="107804" x="1289050" y="4883150"/>
          <p14:tracePt t="107821" x="1206500" y="4819650"/>
          <p14:tracePt t="107838" x="1149350" y="4781550"/>
          <p14:tracePt t="107854" x="1085850" y="4724400"/>
          <p14:tracePt t="107871" x="1022350" y="4673600"/>
          <p14:tracePt t="107887" x="971550" y="4622800"/>
          <p14:tracePt t="107904" x="908050" y="4559300"/>
          <p14:tracePt t="107921" x="863600" y="4508500"/>
          <p14:tracePt t="107937" x="825500" y="4438650"/>
          <p14:tracePt t="107954" x="781050" y="4368800"/>
          <p14:tracePt t="107970" x="742950" y="4279900"/>
          <p14:tracePt t="107987" x="692150" y="4165600"/>
          <p14:tracePt t="108004" x="647700" y="4032250"/>
          <p14:tracePt t="108021" x="590550" y="3829050"/>
          <p14:tracePt t="108039" x="558800" y="3714750"/>
          <p14:tracePt t="108054" x="546100" y="3638550"/>
          <p14:tracePt t="108071" x="546100" y="3568700"/>
          <p14:tracePt t="108087" x="546100" y="3505200"/>
          <p14:tracePt t="108105" x="546100" y="3467100"/>
          <p14:tracePt t="108120" x="565150" y="3416300"/>
          <p14:tracePt t="108138" x="584200" y="3365500"/>
          <p14:tracePt t="108154" x="609600" y="3308350"/>
          <p14:tracePt t="108171" x="641350" y="3244850"/>
          <p14:tracePt t="108187" x="666750" y="3200400"/>
          <p14:tracePt t="108204" x="692150" y="3155950"/>
          <p14:tracePt t="108220" x="730250" y="3079750"/>
          <p14:tracePt t="108238" x="749300" y="3041650"/>
          <p14:tracePt t="108254" x="768350" y="2990850"/>
          <p14:tracePt t="108271" x="800100" y="2927350"/>
          <p14:tracePt t="108287" x="819150" y="2882900"/>
          <p14:tracePt t="108304" x="838200" y="2838450"/>
          <p14:tracePt t="108320" x="857250" y="2800350"/>
          <p14:tracePt t="108337" x="876300" y="2768600"/>
          <p14:tracePt t="108354" x="889000" y="2743200"/>
          <p14:tracePt t="108371" x="895350" y="2724150"/>
          <p14:tracePt t="108387" x="908050" y="2705100"/>
          <p14:tracePt t="108403" x="914400" y="2686050"/>
          <p14:tracePt t="108420" x="927100" y="2667000"/>
          <p14:tracePt t="108438" x="927100" y="2654300"/>
          <p14:tracePt t="108782" x="927100" y="2647950"/>
          <p14:tracePt t="108798" x="933450" y="2635250"/>
          <p14:tracePt t="108806" x="933450" y="2622550"/>
          <p14:tracePt t="108807" x="933450" y="2616200"/>
          <p14:tracePt t="108822" x="939800" y="2597150"/>
          <p14:tracePt t="108838" x="939800" y="2590800"/>
          <p14:tracePt t="108855" x="939800" y="2578100"/>
          <p14:tracePt t="108872" x="939800" y="2571750"/>
          <p14:tracePt t="108888" x="939800" y="2559050"/>
          <p14:tracePt t="108905" x="946150" y="2552700"/>
          <p14:tracePt t="108922" x="946150" y="2540000"/>
          <p14:tracePt t="108938" x="946150" y="2533650"/>
          <p14:tracePt t="108955" x="946150" y="2520950"/>
          <p14:tracePt t="108972" x="946150" y="2508250"/>
          <p14:tracePt t="108988" x="952500" y="2501900"/>
          <p14:tracePt t="109006" x="952500" y="2495550"/>
          <p14:tracePt t="109021" x="952500" y="2489200"/>
          <p14:tracePt t="109038" x="952500" y="2482850"/>
          <p14:tracePt t="109078" x="952500" y="2476500"/>
          <p14:tracePt t="109094" x="952500" y="2470150"/>
          <p14:tracePt t="109119" x="952500" y="2463800"/>
          <p14:tracePt t="109134" x="952500" y="2457450"/>
          <p14:tracePt t="109150" x="952500" y="2444750"/>
          <p14:tracePt t="109158" x="958850" y="2438400"/>
          <p14:tracePt t="109171" x="958850" y="2432050"/>
          <p14:tracePt t="109172" x="958850" y="2406650"/>
          <p14:tracePt t="109188" x="958850" y="2381250"/>
          <p14:tracePt t="109205" x="965200" y="2343150"/>
          <p14:tracePt t="109221" x="971550" y="2305050"/>
          <p14:tracePt t="109240" x="977900" y="2266950"/>
          <p14:tracePt t="109255" x="977900" y="2247900"/>
          <p14:tracePt t="109271" x="984250" y="2222500"/>
          <p14:tracePt t="109288" x="984250" y="2209800"/>
          <p14:tracePt t="109305" x="990600" y="2203450"/>
          <p14:tracePt t="109322" x="990600" y="2197100"/>
          <p14:tracePt t="109338" x="990600" y="2184400"/>
          <p14:tracePt t="109355" x="996950" y="2178050"/>
          <p14:tracePt t="109372" x="1003300" y="2165350"/>
          <p14:tracePt t="109388" x="1009650" y="2159000"/>
          <p14:tracePt t="109404" x="1016000" y="2146300"/>
          <p14:tracePt t="109421" x="1022350" y="2133600"/>
          <p14:tracePt t="109478" x="1022350" y="2127250"/>
          <p14:tracePt t="109807" x="1035050" y="2120900"/>
          <p14:tracePt t="109815" x="1054100" y="2120900"/>
          <p14:tracePt t="109821" x="1085850" y="2120900"/>
          <p14:tracePt t="109839" x="1104900" y="2120900"/>
          <p14:tracePt t="109839" x="1136650" y="2120900"/>
          <p14:tracePt t="109855" x="1174750" y="2114550"/>
          <p14:tracePt t="109871" x="1206500" y="2114550"/>
          <p14:tracePt t="109888" x="1244600" y="2114550"/>
          <p14:tracePt t="109905" x="1301750" y="2114550"/>
          <p14:tracePt t="109922" x="1339850" y="2114550"/>
          <p14:tracePt t="109938" x="1409700" y="2114550"/>
          <p14:tracePt t="109955" x="1485900" y="2114550"/>
          <p14:tracePt t="109971" x="1568450" y="2114550"/>
          <p14:tracePt t="109988" x="1644650" y="2114550"/>
          <p14:tracePt t="110005" x="1695450" y="2114550"/>
          <p14:tracePt t="110022" x="1784350" y="2114550"/>
          <p14:tracePt t="110039" x="1860550" y="2114550"/>
          <p14:tracePt t="110055" x="1917700" y="2114550"/>
          <p14:tracePt t="110071" x="1981200" y="2114550"/>
          <p14:tracePt t="110089" x="2051050" y="2114550"/>
          <p14:tracePt t="110105" x="2108200" y="2114550"/>
          <p14:tracePt t="110122" x="2165350" y="2114550"/>
          <p14:tracePt t="110138" x="2222500" y="2114550"/>
          <p14:tracePt t="110155" x="2247900" y="2114550"/>
          <p14:tracePt t="110171" x="2260600" y="2114550"/>
          <p14:tracePt t="110188" x="2266950" y="2114550"/>
          <p14:tracePt t="110205" x="2273300" y="2114550"/>
          <p14:tracePt t="110743" x="2279650" y="2114550"/>
          <p14:tracePt t="110766" x="2266950" y="2146300"/>
          <p14:tracePt t="110780" x="2247900" y="2203450"/>
          <p14:tracePt t="110781" x="2216150" y="2279650"/>
          <p14:tracePt t="110788" x="2165350" y="2482850"/>
          <p14:tracePt t="110805" x="2127250" y="2800350"/>
          <p14:tracePt t="110822" x="2082800" y="3384550"/>
          <p14:tracePt t="110839" x="2095500" y="3848100"/>
          <p14:tracePt t="110855" x="2171700" y="4375150"/>
          <p14:tracePt t="110871" x="2279650" y="4946650"/>
          <p14:tracePt t="110888" x="2400300" y="5353050"/>
          <p14:tracePt t="110905" x="2501900" y="5676900"/>
          <p14:tracePt t="110922" x="2552700" y="5816600"/>
          <p14:tracePt t="110939" x="2571750" y="5886450"/>
          <p14:tracePt t="110955" x="2578100" y="5905500"/>
          <p14:tracePt t="110972" x="2578100" y="5911850"/>
          <p14:tracePt t="111078" x="2578100" y="5918200"/>
          <p14:tracePt t="111086" x="2578100" y="5924550"/>
          <p14:tracePt t="111094" x="2578100" y="5937250"/>
          <p14:tracePt t="111102" x="2578100" y="5949950"/>
          <p14:tracePt t="111108" x="2578100" y="5969000"/>
          <p14:tracePt t="111121" x="2578100" y="5981700"/>
          <p14:tracePt t="111246" x="2578100" y="5956300"/>
          <p14:tracePt t="111254" x="2565400" y="5899150"/>
          <p14:tracePt t="111262" x="2540000" y="5848350"/>
          <p14:tracePt t="111270" x="2444750" y="5683250"/>
          <p14:tracePt t="111281" x="2413000" y="5607050"/>
          <p14:tracePt t="111288" x="2355850" y="5492750"/>
          <p14:tracePt t="111305" x="2317750" y="5397500"/>
          <p14:tracePt t="111321" x="2298700" y="5340350"/>
          <p14:tracePt t="111338" x="2286000" y="5295900"/>
          <p14:tracePt t="111355" x="2286000" y="5270500"/>
          <p14:tracePt t="111371" x="2279650" y="5257800"/>
          <p14:tracePt t="111388" x="2279650" y="5251450"/>
          <p14:tracePt t="111631" x="2279650" y="5245100"/>
          <p14:tracePt t="111636" x="2279650" y="5226050"/>
          <p14:tracePt t="111655" x="2286000" y="5213350"/>
          <p14:tracePt t="111656" x="2292350" y="5194300"/>
          <p14:tracePt t="111672" x="2305050" y="5181600"/>
          <p14:tracePt t="111688" x="2311400" y="5162550"/>
          <p14:tracePt t="111705" x="2317750" y="5149850"/>
          <p14:tracePt t="111815" x="2324100" y="5149850"/>
          <p14:tracePt t="111838" x="2330450" y="5149850"/>
          <p14:tracePt t="111886" x="2336800" y="5149850"/>
          <p14:tracePt t="112158" x="2343150" y="5143500"/>
          <p14:tracePt t="112174" x="2349500" y="5143500"/>
          <p14:tracePt t="112198" x="2355850" y="5143500"/>
          <p14:tracePt t="112222" x="2362200" y="5143500"/>
          <p14:tracePt t="112391" x="2368550" y="5143500"/>
          <p14:tracePt t="112398" x="2374900" y="5143500"/>
          <p14:tracePt t="116106" x="0" y="0"/>
        </p14:tracePtLst>
        <p14:tracePtLst>
          <p14:tracePt t="148645" x="2527300" y="5676900"/>
          <p14:tracePt t="149278" x="2527300" y="5670550"/>
          <p14:tracePt t="149286" x="2501900" y="5664200"/>
          <p14:tracePt t="149294" x="2425700" y="5638800"/>
          <p14:tracePt t="149305" x="2343150" y="5632450"/>
          <p14:tracePt t="149321" x="2279650" y="5619750"/>
          <p14:tracePt t="149338" x="2228850" y="5619750"/>
          <p14:tracePt t="149355" x="2171700" y="5619750"/>
          <p14:tracePt t="149371" x="2120900" y="5619750"/>
          <p14:tracePt t="149388" x="2063750" y="5619750"/>
          <p14:tracePt t="149405" x="2006600" y="5619750"/>
          <p14:tracePt t="149421" x="1905000" y="5619750"/>
          <p14:tracePt t="149439" x="1841500" y="5613400"/>
          <p14:tracePt t="149454" x="1790700" y="5607050"/>
          <p14:tracePt t="149471" x="1758950" y="5607050"/>
          <p14:tracePt t="149488" x="1733550" y="5607050"/>
          <p14:tracePt t="149505" x="1701800" y="5607050"/>
          <p14:tracePt t="149521" x="1670050" y="5607050"/>
          <p14:tracePt t="149538" x="1651000" y="5607050"/>
          <p14:tracePt t="149555" x="1619250" y="5607050"/>
          <p14:tracePt t="149572" x="1600200" y="5607050"/>
          <p14:tracePt t="149588" x="1574800" y="5607050"/>
          <p14:tracePt t="149605" x="1568450" y="5607050"/>
          <p14:tracePt t="149622" x="1555750" y="5607050"/>
          <p14:tracePt t="149878" x="1568450" y="5607050"/>
          <p14:tracePt t="149886" x="1587500" y="5613400"/>
          <p14:tracePt t="149888" x="1631950" y="5619750"/>
          <p14:tracePt t="149905" x="1714500" y="5626100"/>
          <p14:tracePt t="149922" x="1809750" y="5638800"/>
          <p14:tracePt t="149938" x="1911350" y="5645150"/>
          <p14:tracePt t="149956" x="2006600" y="5645150"/>
          <p14:tracePt t="149971" x="2089150" y="5645150"/>
          <p14:tracePt t="149988" x="2165350" y="5645150"/>
          <p14:tracePt t="150005" x="2222500" y="5645150"/>
          <p14:tracePt t="150005" x="2241550" y="5645150"/>
          <p14:tracePt t="150022" x="2292350" y="5645150"/>
          <p14:tracePt t="150038" x="2324100" y="5645150"/>
          <p14:tracePt t="150055" x="2355850" y="5645150"/>
          <p14:tracePt t="150071" x="2387600" y="5645150"/>
          <p14:tracePt t="150088" x="2419350" y="5645150"/>
          <p14:tracePt t="150104" x="2451100" y="5645150"/>
          <p14:tracePt t="150121" x="2482850" y="5645150"/>
          <p14:tracePt t="150138" x="2520950" y="5645150"/>
          <p14:tracePt t="150155" x="2559050" y="5651500"/>
          <p14:tracePt t="150171" x="2590800" y="5651500"/>
          <p14:tracePt t="150188" x="2622550" y="5651500"/>
          <p14:tracePt t="150204" x="2654300" y="5651500"/>
          <p14:tracePt t="150204" x="2673350" y="5651500"/>
          <p14:tracePt t="150222" x="2705100" y="5651500"/>
          <p14:tracePt t="150238" x="2724150" y="5651500"/>
          <p14:tracePt t="150255" x="2736850" y="5651500"/>
          <p14:tracePt t="150271" x="2743200" y="5651500"/>
          <p14:tracePt t="150326" x="2749550" y="5651500"/>
          <p14:tracePt t="150934" x="2787650" y="5651500"/>
          <p14:tracePt t="150947" x="2844800" y="5651500"/>
          <p14:tracePt t="150948" x="2895600" y="5651500"/>
          <p14:tracePt t="150955" x="3016250" y="5651500"/>
          <p14:tracePt t="150971" x="3136900" y="5651500"/>
          <p14:tracePt t="150988" x="3232150" y="5651500"/>
          <p14:tracePt t="151005" x="3302000" y="5651500"/>
          <p14:tracePt t="151005" x="3340100" y="5651500"/>
          <p14:tracePt t="151022" x="3378200" y="5651500"/>
          <p14:tracePt t="151038" x="3403600" y="5651500"/>
          <p14:tracePt t="151054" x="3429000" y="5651500"/>
          <p14:tracePt t="151071" x="3448050" y="5651500"/>
          <p14:tracePt t="151088" x="3473450" y="5651500"/>
          <p14:tracePt t="151105" x="3492500" y="5651500"/>
          <p14:tracePt t="151121" x="3524250" y="5651500"/>
          <p14:tracePt t="151138" x="3556000" y="5651500"/>
          <p14:tracePt t="151155" x="3594100" y="5651500"/>
          <p14:tracePt t="151172" x="3625850" y="5651500"/>
          <p14:tracePt t="151188" x="3657600" y="5651500"/>
          <p14:tracePt t="151204" x="3683000" y="5651500"/>
          <p14:tracePt t="151204" x="3689350" y="5651500"/>
          <p14:tracePt t="151222" x="3695700" y="5651500"/>
          <p14:tracePt t="151238" x="3702050" y="5651500"/>
          <p14:tracePt t="151254" x="3708400" y="5651500"/>
          <p14:tracePt t="151486" x="3702050" y="5651500"/>
          <p14:tracePt t="151494" x="3683000" y="5651500"/>
          <p14:tracePt t="151505" x="3663950" y="5651500"/>
          <p14:tracePt t="151506" x="3613150" y="5651500"/>
          <p14:tracePt t="151521" x="3562350" y="5651500"/>
          <p14:tracePt t="151538" x="3511550" y="5651500"/>
          <p14:tracePt t="151554" x="3467100" y="5651500"/>
          <p14:tracePt t="151571" x="3429000" y="5651500"/>
          <p14:tracePt t="151588" x="3384550" y="5651500"/>
          <p14:tracePt t="151605" x="3333750" y="5651500"/>
          <p14:tracePt t="151621" x="3263900" y="5651500"/>
          <p14:tracePt t="151638" x="3219450" y="5651500"/>
          <p14:tracePt t="151654" x="3187700" y="5651500"/>
          <p14:tracePt t="151672" x="3162300" y="5651500"/>
          <p14:tracePt t="151688" x="3136900" y="5651500"/>
          <p14:tracePt t="151705" x="3124200" y="5651500"/>
          <p14:tracePt t="151721" x="3111500" y="5651500"/>
          <p14:tracePt t="151738" x="3105150" y="5651500"/>
          <p14:tracePt t="151754" x="3092450" y="5651500"/>
          <p14:tracePt t="151771" x="3086100" y="5651500"/>
          <p14:tracePt t="151788" x="3079750" y="5651500"/>
          <p14:tracePt t="151805" x="3073400" y="5651500"/>
          <p14:tracePt t="151821" x="3067050" y="5651500"/>
          <p14:tracePt t="151838" x="3060700" y="5651500"/>
          <p14:tracePt t="152046" x="3092450" y="5651500"/>
          <p14:tracePt t="152053" x="3187700" y="5657850"/>
          <p14:tracePt t="152071" x="3270250" y="5676900"/>
          <p14:tracePt t="152072" x="3390900" y="5683250"/>
          <p14:tracePt t="152088" x="3536950" y="5683250"/>
          <p14:tracePt t="152105" x="3695700" y="5689600"/>
          <p14:tracePt t="152121" x="3841750" y="5695950"/>
          <p14:tracePt t="152138" x="3975100" y="5708650"/>
          <p14:tracePt t="152154" x="4076700" y="5721350"/>
          <p14:tracePt t="152172" x="4178300" y="5734050"/>
          <p14:tracePt t="152188" x="4254500" y="5746750"/>
          <p14:tracePt t="152205" x="4330700" y="5753100"/>
          <p14:tracePt t="152221" x="4425950" y="5753100"/>
          <p14:tracePt t="152238" x="4502150" y="5753100"/>
          <p14:tracePt t="152254" x="4584700" y="5753100"/>
          <p14:tracePt t="152271" x="4660900" y="5753100"/>
          <p14:tracePt t="152288" x="4749800" y="5753100"/>
          <p14:tracePt t="152305" x="4819650" y="5753100"/>
          <p14:tracePt t="152321" x="4889500" y="5753100"/>
          <p14:tracePt t="152338" x="4946650" y="5753100"/>
          <p14:tracePt t="152354" x="4978400" y="5753100"/>
          <p14:tracePt t="152371" x="5029200" y="5753100"/>
          <p14:tracePt t="152388" x="5060950" y="5746750"/>
          <p14:tracePt t="152405" x="5118100" y="5740400"/>
          <p14:tracePt t="152422" x="5156200" y="5734050"/>
          <p14:tracePt t="152438" x="5194300" y="5727700"/>
          <p14:tracePt t="152454" x="5226050" y="5727700"/>
          <p14:tracePt t="152471" x="5257800" y="5715000"/>
          <p14:tracePt t="152488" x="5308600" y="5708650"/>
          <p14:tracePt t="152505" x="5372100" y="5695950"/>
          <p14:tracePt t="152521" x="5448300" y="5695950"/>
          <p14:tracePt t="152538" x="5537200" y="5695950"/>
          <p14:tracePt t="152554" x="5632450" y="5695950"/>
          <p14:tracePt t="152571" x="5727700" y="5695950"/>
          <p14:tracePt t="152588" x="5835650" y="5695950"/>
          <p14:tracePt t="152605" x="5924550" y="5695950"/>
          <p14:tracePt t="152621" x="6064250" y="5695950"/>
          <p14:tracePt t="152638" x="6146800" y="5695950"/>
          <p14:tracePt t="152654" x="6229350" y="5695950"/>
          <p14:tracePt t="152671" x="6299200" y="5695950"/>
          <p14:tracePt t="152688" x="6375400" y="5695950"/>
          <p14:tracePt t="152704" x="6457950" y="5695950"/>
          <p14:tracePt t="152721" x="6527800" y="5695950"/>
          <p14:tracePt t="152738" x="6623050" y="5695950"/>
          <p14:tracePt t="152754" x="6718300" y="5695950"/>
          <p14:tracePt t="152771" x="6813550" y="5695950"/>
          <p14:tracePt t="152788" x="6908800" y="5695950"/>
          <p14:tracePt t="152805" x="6997700" y="5695950"/>
          <p14:tracePt t="152805" x="7035800" y="5695950"/>
          <p14:tracePt t="152822" x="7105650" y="5695950"/>
          <p14:tracePt t="152838" x="7150100" y="5695950"/>
          <p14:tracePt t="152854" x="7200900" y="5695950"/>
          <p14:tracePt t="152871" x="7258050" y="5695950"/>
          <p14:tracePt t="152888" x="7321550" y="5689600"/>
          <p14:tracePt t="152904" x="7378700" y="5676900"/>
          <p14:tracePt t="152921" x="7423150" y="5670550"/>
          <p14:tracePt t="152938" x="7480300" y="5657850"/>
          <p14:tracePt t="152954" x="7524750" y="5651500"/>
          <p14:tracePt t="152971" x="7569200" y="5651500"/>
          <p14:tracePt t="152988" x="7613650" y="5645150"/>
          <p14:tracePt t="153005" x="7645400" y="5638800"/>
          <p14:tracePt t="153021" x="7702550" y="5638800"/>
          <p14:tracePt t="153038" x="7759700" y="5638800"/>
          <p14:tracePt t="153054" x="7810500" y="5638800"/>
          <p14:tracePt t="153071" x="7880350" y="5638800"/>
          <p14:tracePt t="153088" x="7950200" y="5638800"/>
          <p14:tracePt t="153104" x="8013700" y="5638800"/>
          <p14:tracePt t="153121" x="8064500" y="5638800"/>
          <p14:tracePt t="153139" x="8102600" y="5638800"/>
          <p14:tracePt t="153154" x="8153400" y="5632450"/>
          <p14:tracePt t="153171" x="8178800" y="5626100"/>
          <p14:tracePt t="153189" x="8204200" y="5626100"/>
          <p14:tracePt t="153204" x="8216900" y="5619750"/>
          <p14:tracePt t="153742" x="8197850" y="5619750"/>
          <p14:tracePt t="153745" x="8134350" y="5619750"/>
          <p14:tracePt t="153758" x="8026400" y="5619750"/>
          <p14:tracePt t="153758" x="7823200" y="5651500"/>
          <p14:tracePt t="153771" x="7385050" y="5708650"/>
          <p14:tracePt t="153788" x="6832600" y="5721350"/>
          <p14:tracePt t="153804" x="6019800" y="5721350"/>
          <p14:tracePt t="153822" x="5473700" y="5721350"/>
          <p14:tracePt t="153838" x="4927600" y="5721350"/>
          <p14:tracePt t="153855" x="4381500" y="5721350"/>
          <p14:tracePt t="153871" x="3848100" y="5746750"/>
          <p14:tracePt t="153888" x="3302000" y="5829300"/>
          <p14:tracePt t="153904" x="2876550" y="5880100"/>
          <p14:tracePt t="153922" x="2432050" y="5949950"/>
          <p14:tracePt t="153938" x="2076450" y="6000750"/>
          <p14:tracePt t="153955" x="1809750" y="6032500"/>
          <p14:tracePt t="153971" x="1638300" y="6057900"/>
          <p14:tracePt t="153988" x="1473200" y="6064250"/>
          <p14:tracePt t="154004" x="1250950" y="6064250"/>
          <p14:tracePt t="154022" x="1136650" y="6064250"/>
          <p14:tracePt t="154038" x="1022350" y="6064250"/>
          <p14:tracePt t="154055" x="908050" y="6064250"/>
          <p14:tracePt t="154071" x="812800" y="6064250"/>
          <p14:tracePt t="154088" x="717550" y="6064250"/>
          <p14:tracePt t="154104" x="641350" y="6064250"/>
          <p14:tracePt t="154122" x="577850" y="6064250"/>
          <p14:tracePt t="154138" x="520700" y="6064250"/>
          <p14:tracePt t="154155" x="495300" y="6064250"/>
          <p14:tracePt t="154171" x="476250" y="6064250"/>
          <p14:tracePt t="154269" x="488950" y="6064250"/>
          <p14:tracePt t="154269" x="514350" y="6064250"/>
          <p14:tracePt t="154286" x="546100" y="6057900"/>
          <p14:tracePt t="154293" x="596900" y="6051550"/>
          <p14:tracePt t="154302" x="641350" y="6045200"/>
          <p14:tracePt t="154321" x="755650" y="6032500"/>
          <p14:tracePt t="154322" x="901700" y="6013450"/>
          <p14:tracePt t="154338" x="1066800" y="6007100"/>
          <p14:tracePt t="154355" x="1219200" y="6007100"/>
          <p14:tracePt t="154371" x="1365250" y="6007100"/>
          <p14:tracePt t="154388" x="1466850" y="6007100"/>
          <p14:tracePt t="154404" x="1568450" y="6007100"/>
          <p14:tracePt t="154422" x="1612900" y="6007100"/>
          <p14:tracePt t="154438" x="1651000" y="6007100"/>
          <p14:tracePt t="154454" x="1695450" y="6007100"/>
          <p14:tracePt t="154471" x="1733550" y="6007100"/>
          <p14:tracePt t="154488" x="1771650" y="6007100"/>
          <p14:tracePt t="154504" x="1835150" y="6007100"/>
          <p14:tracePt t="154521" x="1911350" y="6007100"/>
          <p14:tracePt t="154538" x="2025650" y="6007100"/>
          <p14:tracePt t="154554" x="2152650" y="6007100"/>
          <p14:tracePt t="154571" x="2311400" y="6007100"/>
          <p14:tracePt t="154571" x="2387600" y="6007100"/>
          <p14:tracePt t="154589" x="2463800" y="6007100"/>
          <p14:tracePt t="154604" x="2705100" y="6007100"/>
          <p14:tracePt t="154622" x="2870200" y="6007100"/>
          <p14:tracePt t="154638" x="3009900" y="6007100"/>
          <p14:tracePt t="154654" x="3136900" y="6007100"/>
          <p14:tracePt t="154670" x="3251200" y="6007100"/>
          <p14:tracePt t="154687" x="3346450" y="6007100"/>
          <p14:tracePt t="154704" x="3435350" y="5994400"/>
          <p14:tracePt t="154721" x="3492500" y="5988050"/>
          <p14:tracePt t="154738" x="3543300" y="5981700"/>
          <p14:tracePt t="154754" x="3594100" y="5981700"/>
          <p14:tracePt t="154771" x="3625850" y="5975350"/>
          <p14:tracePt t="154788" x="3657600" y="5969000"/>
          <p14:tracePt t="154804" x="3702050" y="5969000"/>
          <p14:tracePt t="154823" x="3714750" y="5969000"/>
          <p14:tracePt t="154839" x="3727450" y="5969000"/>
          <p14:tracePt t="154877" x="3733800" y="5969000"/>
          <p14:tracePt t="154901" x="3740150" y="5969000"/>
          <p14:tracePt t="154917" x="3746500" y="5969000"/>
          <p14:tracePt t="154941" x="3752850" y="5962650"/>
          <p14:tracePt t="155454" x="3771900" y="5962650"/>
          <p14:tracePt t="155462" x="3790950" y="5962650"/>
          <p14:tracePt t="155471" x="3797300" y="5962650"/>
          <p14:tracePt t="155472" x="3822700" y="5962650"/>
          <p14:tracePt t="155488" x="3854450" y="5962650"/>
          <p14:tracePt t="155504" x="3886200" y="5962650"/>
          <p14:tracePt t="155521" x="3917950" y="5962650"/>
          <p14:tracePt t="155538" x="3956050" y="5962650"/>
          <p14:tracePt t="155554" x="4006850" y="5962650"/>
          <p14:tracePt t="155572" x="4044950" y="5962650"/>
          <p14:tracePt t="155587" x="4108450" y="5969000"/>
          <p14:tracePt t="155604" x="4171950" y="5975350"/>
          <p14:tracePt t="155621" x="4286250" y="5975350"/>
          <p14:tracePt t="155638" x="4349750" y="5975350"/>
          <p14:tracePt t="155654" x="4419600" y="5975350"/>
          <p14:tracePt t="155671" x="4483100" y="5975350"/>
          <p14:tracePt t="155688" x="4540250" y="5975350"/>
          <p14:tracePt t="155705" x="4597400" y="5975350"/>
          <p14:tracePt t="155721" x="4648200" y="5975350"/>
          <p14:tracePt t="155738" x="4718050" y="5975350"/>
          <p14:tracePt t="155754" x="4775200" y="5975350"/>
          <p14:tracePt t="155771" x="4845050" y="5975350"/>
          <p14:tracePt t="155788" x="4914900" y="5975350"/>
          <p14:tracePt t="155788" x="4959350" y="5975350"/>
          <p14:tracePt t="155806" x="5048250" y="5975350"/>
          <p14:tracePt t="155822" x="5143500" y="5975350"/>
          <p14:tracePt t="155838" x="5226050" y="5975350"/>
          <p14:tracePt t="155854" x="5308600" y="5975350"/>
          <p14:tracePt t="155871" x="5359400" y="5975350"/>
          <p14:tracePt t="155887" x="5410200" y="5975350"/>
          <p14:tracePt t="155904" x="5441950" y="5975350"/>
          <p14:tracePt t="155921" x="5461000" y="5975350"/>
          <p14:tracePt t="155957" x="5467350" y="5969000"/>
          <p14:tracePt t="156069" x="5435600" y="5969000"/>
          <p14:tracePt t="156077" x="5378450" y="5975350"/>
          <p14:tracePt t="156085" x="5308600" y="5988050"/>
          <p14:tracePt t="156092" x="5124450" y="6007100"/>
          <p14:tracePt t="156104" x="4781550" y="6013450"/>
          <p14:tracePt t="156121" x="4432300" y="6045200"/>
          <p14:tracePt t="156138" x="4089400" y="6057900"/>
          <p14:tracePt t="156154" x="3835400" y="6064250"/>
          <p14:tracePt t="156171" x="3632200" y="6102350"/>
          <p14:tracePt t="156188" x="3486150" y="6102350"/>
          <p14:tracePt t="156205" x="3321050" y="6115050"/>
          <p14:tracePt t="156222" x="3225800" y="6127750"/>
          <p14:tracePt t="156238" x="3130550" y="6140450"/>
          <p14:tracePt t="156254" x="3054350" y="6153150"/>
          <p14:tracePt t="156271" x="2978150" y="6165850"/>
          <p14:tracePt t="156288" x="2921000" y="6172200"/>
          <p14:tracePt t="156304" x="2882900" y="6184900"/>
          <p14:tracePt t="156321" x="2857500" y="6191250"/>
          <p14:tracePt t="156338" x="2838450" y="6197600"/>
          <p14:tracePt t="156354" x="2832100" y="6203950"/>
          <p14:tracePt t="156371" x="2819400" y="6203950"/>
          <p14:tracePt t="156388" x="2813050" y="6203950"/>
          <p14:tracePt t="156404" x="2806700" y="6210300"/>
          <p14:tracePt t="156421" x="2787650" y="6216650"/>
          <p14:tracePt t="156438" x="2781300" y="6223000"/>
          <p14:tracePt t="156477" x="2774950" y="6223000"/>
          <p14:tracePt t="156485" x="2774950" y="6229350"/>
          <p14:tracePt t="156488" x="2768600" y="6229350"/>
          <p14:tracePt t="157053" x="2755900" y="6235700"/>
          <p14:tracePt t="157064" x="2749550" y="6242050"/>
          <p14:tracePt t="157079" x="2724150" y="6242050"/>
          <p14:tracePt t="157083" x="2711450" y="6248400"/>
          <p14:tracePt t="157088" x="2686050" y="6261100"/>
          <p14:tracePt t="157104" x="2647950" y="6267450"/>
          <p14:tracePt t="157121" x="2616200" y="6267450"/>
          <p14:tracePt t="157137" x="2590800" y="6273800"/>
          <p14:tracePt t="157154" x="2552700" y="6273800"/>
          <p14:tracePt t="157171" x="2540000" y="6273800"/>
          <p14:tracePt t="157188" x="2527300" y="6273800"/>
          <p14:tracePt t="157204" x="2514600" y="6273800"/>
          <p14:tracePt t="157221" x="2508250" y="6273800"/>
          <p14:tracePt t="157238" x="2501900" y="6280150"/>
          <p14:tracePt t="157258" x="2495550" y="6280150"/>
          <p14:tracePt t="157398" x="2489200" y="6286500"/>
          <p14:tracePt t="157405" x="2482850" y="6286500"/>
          <p14:tracePt t="157421" x="2482850" y="6292850"/>
          <p14:tracePt t="157443" x="2482850" y="6299200"/>
          <p14:tracePt t="157501" x="2482850" y="6305550"/>
          <p14:tracePt t="157518" x="2489200" y="6311900"/>
          <p14:tracePt t="157541" x="2489200" y="6318250"/>
          <p14:tracePt t="157549" x="2495550" y="6318250"/>
          <p14:tracePt t="157557" x="2495550" y="6324600"/>
          <p14:tracePt t="157573" x="2508250" y="6324600"/>
          <p14:tracePt t="157580" x="2514600" y="6330950"/>
          <p14:tracePt t="157588" x="2527300" y="6337300"/>
          <p14:tracePt t="157604" x="2559050" y="6343650"/>
          <p14:tracePt t="157604" x="2578100" y="6350000"/>
          <p14:tracePt t="157622" x="2622550" y="6350000"/>
          <p14:tracePt t="157638" x="2686050" y="6362700"/>
          <p14:tracePt t="157654" x="2762250" y="6362700"/>
          <p14:tracePt t="157671" x="2857500" y="6362700"/>
          <p14:tracePt t="157687" x="2959100" y="6362700"/>
          <p14:tracePt t="157704" x="3048000" y="6362700"/>
          <p14:tracePt t="157721" x="3143250" y="6362700"/>
          <p14:tracePt t="157738" x="3232150" y="6362700"/>
          <p14:tracePt t="157755" x="3327400" y="6362700"/>
          <p14:tracePt t="157771" x="3416300" y="6362700"/>
          <p14:tracePt t="157788" x="3498850" y="6362700"/>
          <p14:tracePt t="157804" x="3600450" y="6362700"/>
          <p14:tracePt t="157822" x="3657600" y="6362700"/>
          <p14:tracePt t="157838" x="3721100" y="6362700"/>
          <p14:tracePt t="157854" x="3778250" y="6362700"/>
          <p14:tracePt t="157871" x="3848100" y="6362700"/>
          <p14:tracePt t="157887" x="3917950" y="6362700"/>
          <p14:tracePt t="157904" x="3968750" y="6362700"/>
          <p14:tracePt t="157921" x="4032250" y="6362700"/>
          <p14:tracePt t="157938" x="4089400" y="6362700"/>
          <p14:tracePt t="157954" x="4133850" y="6362700"/>
          <p14:tracePt t="157970" x="4203700" y="6362700"/>
          <p14:tracePt t="157987" x="4267200" y="6362700"/>
          <p14:tracePt t="158004" x="4394200" y="6362700"/>
          <p14:tracePt t="158022" x="4502150" y="6362700"/>
          <p14:tracePt t="158038" x="4597400" y="6362700"/>
          <p14:tracePt t="158054" x="4673600" y="6362700"/>
          <p14:tracePt t="158071" x="4762500" y="6362700"/>
          <p14:tracePt t="158087" x="4838700" y="6362700"/>
          <p14:tracePt t="158104" x="4940300" y="6362700"/>
          <p14:tracePt t="158121" x="5035550" y="6362700"/>
          <p14:tracePt t="158137" x="5118100" y="6362700"/>
          <p14:tracePt t="158154" x="5207000" y="6362700"/>
          <p14:tracePt t="158172" x="5289550" y="6362700"/>
          <p14:tracePt t="158187" x="5365750" y="6362700"/>
          <p14:tracePt t="158205" x="5461000" y="6362700"/>
          <p14:tracePt t="158221" x="5511800" y="6362700"/>
          <p14:tracePt t="158239" x="5562600" y="6362700"/>
          <p14:tracePt t="158255" x="5613400" y="6362700"/>
          <p14:tracePt t="158271" x="5670550" y="6362700"/>
          <p14:tracePt t="158288" x="5708650" y="6362700"/>
          <p14:tracePt t="158304" x="5753100" y="6362700"/>
          <p14:tracePt t="158321" x="5791200" y="6362700"/>
          <p14:tracePt t="158338" x="5835650" y="6362700"/>
          <p14:tracePt t="158354" x="5873750" y="6362700"/>
          <p14:tracePt t="158371" x="5905500" y="6362700"/>
          <p14:tracePt t="158387" x="5924550" y="6362700"/>
          <p14:tracePt t="158404" x="5930900" y="6362700"/>
          <p14:tracePt t="158533" x="5924550" y="6362700"/>
          <p14:tracePt t="158541" x="5905500" y="6362700"/>
          <p14:tracePt t="158549" x="5886450" y="6362700"/>
          <p14:tracePt t="158557" x="5867400" y="6362700"/>
          <p14:tracePt t="158565" x="5842000" y="6362700"/>
          <p14:tracePt t="158571" x="5791200" y="6362700"/>
          <p14:tracePt t="158587" x="5702300" y="6362700"/>
          <p14:tracePt t="158604" x="5537200" y="6350000"/>
          <p14:tracePt t="158622" x="5397500" y="6350000"/>
          <p14:tracePt t="158638" x="5251450" y="6350000"/>
          <p14:tracePt t="158654" x="5086350" y="6350000"/>
          <p14:tracePt t="158671" x="4940300" y="6350000"/>
          <p14:tracePt t="158687" x="4826000" y="6350000"/>
          <p14:tracePt t="158704" x="4781550" y="6350000"/>
          <p14:tracePt t="158721" x="4762500" y="6350000"/>
          <p14:tracePt t="158982" x="4768850" y="6350000"/>
          <p14:tracePt t="158997" x="4838700" y="6350000"/>
          <p14:tracePt t="159005" x="4876800" y="6350000"/>
          <p14:tracePt t="159006" x="4972050" y="6350000"/>
          <p14:tracePt t="159022" x="5067300" y="6350000"/>
          <p14:tracePt t="159038" x="5181600" y="6350000"/>
          <p14:tracePt t="159054" x="5276850" y="6350000"/>
          <p14:tracePt t="159071" x="5353050" y="6350000"/>
          <p14:tracePt t="159087" x="5422900" y="6350000"/>
          <p14:tracePt t="159104" x="5480050" y="6350000"/>
          <p14:tracePt t="159121" x="5518150" y="6350000"/>
          <p14:tracePt t="159138" x="5537200" y="6350000"/>
          <p14:tracePt t="159154" x="5549900" y="6350000"/>
          <p14:tracePt t="159171" x="5562600" y="6350000"/>
          <p14:tracePt t="159187" x="5568950" y="6350000"/>
          <p14:tracePt t="159204" x="5581650" y="6350000"/>
          <p14:tracePt t="159221" x="5600700" y="6350000"/>
          <p14:tracePt t="159238" x="5607050" y="6350000"/>
          <p14:tracePt t="159254" x="5626100" y="6350000"/>
          <p14:tracePt t="159271" x="5645150" y="6350000"/>
          <p14:tracePt t="159287" x="5664200" y="6350000"/>
          <p14:tracePt t="159304" x="5689600" y="6350000"/>
          <p14:tracePt t="159321" x="5734050" y="6350000"/>
          <p14:tracePt t="159338" x="5778500" y="6350000"/>
          <p14:tracePt t="159354" x="5842000" y="6350000"/>
          <p14:tracePt t="159371" x="5924550" y="6350000"/>
          <p14:tracePt t="159387" x="6019800" y="6350000"/>
          <p14:tracePt t="159404" x="6134100" y="6350000"/>
          <p14:tracePt t="159421" x="6324600" y="6350000"/>
          <p14:tracePt t="159438" x="6432550" y="6350000"/>
          <p14:tracePt t="159454" x="6489700" y="6350000"/>
          <p14:tracePt t="159471" x="6553200" y="6350000"/>
          <p14:tracePt t="159487" x="6584950" y="6350000"/>
          <p14:tracePt t="159504" x="6616700" y="6350000"/>
          <p14:tracePt t="159521" x="6629400" y="6350000"/>
          <p14:tracePt t="159537" x="6648450" y="6343650"/>
          <p14:tracePt t="159554" x="6661150" y="6343650"/>
          <p14:tracePt t="159571" x="6686550" y="6337300"/>
          <p14:tracePt t="159587" x="6699250" y="6337300"/>
          <p14:tracePt t="159604" x="6718300" y="6330950"/>
          <p14:tracePt t="159621" x="6756400" y="6330950"/>
          <p14:tracePt t="159638" x="6775450" y="6330950"/>
          <p14:tracePt t="159654" x="6807200" y="6318250"/>
          <p14:tracePt t="159671" x="6838950" y="6311900"/>
          <p14:tracePt t="159687" x="6858000" y="6311900"/>
          <p14:tracePt t="159704" x="6889750" y="6311900"/>
          <p14:tracePt t="159721" x="6915150" y="6305550"/>
          <p14:tracePt t="159738" x="6953250" y="6299200"/>
          <p14:tracePt t="159754" x="6985000" y="6292850"/>
          <p14:tracePt t="159771" x="7016750" y="6292850"/>
          <p14:tracePt t="159788" x="7054850" y="6286500"/>
          <p14:tracePt t="159804" x="7099300" y="6273800"/>
          <p14:tracePt t="159822" x="7112000" y="6273800"/>
          <p14:tracePt t="159837" x="7143750" y="6273800"/>
          <p14:tracePt t="159853" x="7175500" y="6267450"/>
          <p14:tracePt t="159871" x="7188200" y="6267450"/>
          <p14:tracePt t="159888" x="7207250" y="6261100"/>
          <p14:tracePt t="159904" x="7232650" y="6254750"/>
          <p14:tracePt t="159921" x="7245350" y="6254750"/>
          <p14:tracePt t="159937" x="7264400" y="6248400"/>
          <p14:tracePt t="159954" x="7270750" y="6248400"/>
          <p14:tracePt t="159971" x="7277100" y="6248400"/>
          <p14:tracePt t="159987" x="7289800" y="6248400"/>
          <p14:tracePt t="160004" x="7296150" y="6242050"/>
          <p14:tracePt t="160021" x="7308850" y="6242050"/>
          <p14:tracePt t="160037" x="7321550" y="6242050"/>
          <p14:tracePt t="160054" x="7327900" y="6242050"/>
          <p14:tracePt t="160071" x="7334250" y="6242050"/>
          <p14:tracePt t="160301" x="7340600" y="6242050"/>
          <p14:tracePt t="160309" x="7346950" y="6242050"/>
          <p14:tracePt t="160320" x="7346950" y="6248400"/>
          <p14:tracePt t="160321" x="7359650" y="6261100"/>
          <p14:tracePt t="160357" x="7366000" y="6267450"/>
          <p14:tracePt t="160389" x="7372350" y="6273800"/>
          <p14:tracePt t="160421" x="7378700" y="6273800"/>
          <p14:tracePt t="160452" x="7385050" y="6273800"/>
          <p14:tracePt t="160469" x="7385050" y="6280150"/>
          <p14:tracePt t="160485" x="7391400" y="6280150"/>
          <p14:tracePt t="160496" x="7397750" y="6286500"/>
          <p14:tracePt t="160509" x="7404100" y="6286500"/>
          <p14:tracePt t="160525" x="7410450" y="6286500"/>
          <p14:tracePt t="160537" x="7416800" y="6292850"/>
          <p14:tracePt t="160573" x="7429500" y="6299200"/>
          <p14:tracePt t="160597" x="7435850" y="6299200"/>
          <p14:tracePt t="160597" x="7442200" y="6305550"/>
          <p14:tracePt t="160621" x="7448550" y="6305550"/>
          <p14:tracePt t="160645" x="7454900" y="6305550"/>
          <p14:tracePt t="160653" x="7454900" y="6311900"/>
          <p14:tracePt t="160669" x="7467600" y="6311900"/>
          <p14:tracePt t="160685" x="7473950" y="6318250"/>
          <p14:tracePt t="160701" x="7486650" y="6318250"/>
          <p14:tracePt t="160717" x="7493000" y="6318250"/>
          <p14:tracePt t="160725" x="7499350" y="6324600"/>
          <p14:tracePt t="160733" x="7505700" y="6324600"/>
          <p14:tracePt t="160745" x="7512050" y="6324600"/>
          <p14:tracePt t="160902" x="7518400" y="6330950"/>
          <p14:tracePt t="160925" x="7505700" y="6337300"/>
          <p14:tracePt t="160933" x="7486650" y="6337300"/>
          <p14:tracePt t="160941" x="7467600" y="6343650"/>
          <p14:tracePt t="160947" x="7442200" y="6350000"/>
          <p14:tracePt t="160954" x="7359650" y="6356350"/>
          <p14:tracePt t="160971" x="7283450" y="6356350"/>
          <p14:tracePt t="160988" x="7213600" y="6356350"/>
          <p14:tracePt t="161004" x="7073900" y="6356350"/>
          <p14:tracePt t="161023" x="7004050" y="6356350"/>
          <p14:tracePt t="161039" x="6940550" y="6356350"/>
          <p14:tracePt t="161055" x="6883400" y="6356350"/>
          <p14:tracePt t="161072" x="6845300" y="6369050"/>
          <p14:tracePt t="161088" x="6800850" y="6369050"/>
          <p14:tracePt t="161105" x="6762750" y="6369050"/>
          <p14:tracePt t="161122" x="6718300" y="6369050"/>
          <p14:tracePt t="161138" x="6680200" y="6369050"/>
          <p14:tracePt t="161155" x="6642100" y="6369050"/>
          <p14:tracePt t="161172" x="6597650" y="6369050"/>
          <p14:tracePt t="161189" x="6553200" y="6369050"/>
          <p14:tracePt t="161205" x="6483350" y="6369050"/>
          <p14:tracePt t="161223" x="6419850" y="6369050"/>
          <p14:tracePt t="161238" x="6362700" y="6369050"/>
          <p14:tracePt t="161255" x="6305550" y="6369050"/>
          <p14:tracePt t="161272" x="6261100" y="6369050"/>
          <p14:tracePt t="161288" x="6229350" y="6369050"/>
          <p14:tracePt t="161306" x="6191250" y="6369050"/>
          <p14:tracePt t="161322" x="6172200" y="6369050"/>
          <p14:tracePt t="161338" x="6153150" y="6369050"/>
          <p14:tracePt t="161355" x="6140450" y="6369050"/>
          <p14:tracePt t="161371" x="6127750" y="6369050"/>
          <p14:tracePt t="161388" x="6121400" y="6369050"/>
          <p14:tracePt t="161405" x="6102350" y="6369050"/>
          <p14:tracePt t="161446" x="6096000" y="6369050"/>
          <p14:tracePt t="161766" x="6089650" y="6369050"/>
          <p14:tracePt t="161790" x="6102350" y="6369050"/>
          <p14:tracePt t="161800" x="6127750" y="6369050"/>
          <p14:tracePt t="161806" x="6165850" y="6369050"/>
          <p14:tracePt t="161807" x="6197600" y="6369050"/>
          <p14:tracePt t="161821" x="6337300" y="6369050"/>
          <p14:tracePt t="161839" x="6451600" y="6369050"/>
          <p14:tracePt t="161855" x="6553200" y="6369050"/>
          <p14:tracePt t="161872" x="6648450" y="6369050"/>
          <p14:tracePt t="161888" x="6750050" y="6369050"/>
          <p14:tracePt t="161905" x="6826250" y="6369050"/>
          <p14:tracePt t="161922" x="6896100" y="6369050"/>
          <p14:tracePt t="161939" x="6959600" y="6369050"/>
          <p14:tracePt t="161955" x="7023100" y="6369050"/>
          <p14:tracePt t="161972" x="7067550" y="6369050"/>
          <p14:tracePt t="161988" x="7105650" y="6369050"/>
          <p14:tracePt t="162005" x="7150100" y="6369050"/>
          <p14:tracePt t="162022" x="7194550" y="6362700"/>
          <p14:tracePt t="162039" x="7226300" y="6356350"/>
          <p14:tracePt t="162055" x="7251700" y="6350000"/>
          <p14:tracePt t="162072" x="7283450" y="6350000"/>
          <p14:tracePt t="162088" x="7321550" y="6343650"/>
          <p14:tracePt t="162105" x="7359650" y="6337300"/>
          <p14:tracePt t="162122" x="7391400" y="6330950"/>
          <p14:tracePt t="162139" x="7423150" y="6324600"/>
          <p14:tracePt t="162155" x="7442200" y="6324600"/>
          <p14:tracePt t="162172" x="7454900" y="6318250"/>
          <p14:tracePt t="162188" x="7461250" y="6318250"/>
          <p14:tracePt t="162534" x="7454900" y="6318250"/>
          <p14:tracePt t="162542" x="7429500" y="6318250"/>
          <p14:tracePt t="162550" x="7416800" y="6318250"/>
          <p14:tracePt t="162558" x="7378700" y="6318250"/>
          <p14:tracePt t="162572" x="7321550" y="6318250"/>
          <p14:tracePt t="162588" x="7277100" y="6318250"/>
          <p14:tracePt t="162605" x="7239000" y="6318250"/>
          <p14:tracePt t="162621" x="7175500" y="6318250"/>
          <p14:tracePt t="162639" x="7118350" y="6318250"/>
          <p14:tracePt t="162655" x="7048500" y="6318250"/>
          <p14:tracePt t="162671" x="6972300" y="6318250"/>
          <p14:tracePt t="162688" x="6883400" y="6318250"/>
          <p14:tracePt t="162705" x="6813550" y="6318250"/>
          <p14:tracePt t="162721" x="6750050" y="6318250"/>
          <p14:tracePt t="162738" x="6699250" y="6318250"/>
          <p14:tracePt t="162755" x="6661150" y="6318250"/>
          <p14:tracePt t="162772" x="6610350" y="6318250"/>
          <p14:tracePt t="162788" x="6578600" y="6318250"/>
          <p14:tracePt t="162805" x="6521450" y="6318250"/>
          <p14:tracePt t="162823" x="6477000" y="6318250"/>
          <p14:tracePt t="162838" x="6432550" y="6318250"/>
          <p14:tracePt t="162855" x="6381750" y="6318250"/>
          <p14:tracePt t="162873" x="6330950" y="6318250"/>
          <p14:tracePt t="162888" x="6286500" y="6318250"/>
          <p14:tracePt t="162904" x="6248400" y="6318250"/>
          <p14:tracePt t="162921" x="6216650" y="6318250"/>
          <p14:tracePt t="162938" x="6191250" y="6318250"/>
          <p14:tracePt t="162955" x="6153150" y="6318250"/>
          <p14:tracePt t="162972" x="6127750" y="6318250"/>
          <p14:tracePt t="162988" x="6102350" y="6318250"/>
          <p14:tracePt t="163005" x="6083300" y="6318250"/>
          <p14:tracePt t="163021" x="6070600" y="6318250"/>
          <p14:tracePt t="163038" x="6064250" y="6318250"/>
          <p14:tracePt t="163055" x="6057900" y="6318250"/>
          <p14:tracePt t="163190" x="6064250" y="6318250"/>
          <p14:tracePt t="163199" x="6076950" y="6318250"/>
          <p14:tracePt t="163206" x="6096000" y="6324600"/>
          <p14:tracePt t="163214" x="6159500" y="6337300"/>
          <p14:tracePt t="163222" x="6254750" y="6350000"/>
          <p14:tracePt t="163238" x="6375400" y="6369050"/>
          <p14:tracePt t="163255" x="6496050" y="6369050"/>
          <p14:tracePt t="163271" x="6635750" y="6375400"/>
          <p14:tracePt t="163288" x="6750050" y="6375400"/>
          <p14:tracePt t="163305" x="6870700" y="6375400"/>
          <p14:tracePt t="163322" x="6965950" y="6388100"/>
          <p14:tracePt t="163339" x="7048500" y="6388100"/>
          <p14:tracePt t="163355" x="7124700" y="6388100"/>
          <p14:tracePt t="163372" x="7188200" y="6388100"/>
          <p14:tracePt t="163389" x="7239000" y="6388100"/>
          <p14:tracePt t="163405" x="7296150" y="6388100"/>
          <p14:tracePt t="163422" x="7334250" y="6388100"/>
          <p14:tracePt t="163438" x="7366000" y="6388100"/>
          <p14:tracePt t="163455" x="7397750" y="6388100"/>
          <p14:tracePt t="163471" x="7429500" y="6388100"/>
          <p14:tracePt t="163488" x="7454900" y="6381750"/>
          <p14:tracePt t="163505" x="7473950" y="6381750"/>
          <p14:tracePt t="163522" x="7486650" y="6375400"/>
          <p14:tracePt t="163538" x="7505700" y="6375400"/>
          <p14:tracePt t="163555" x="7512050" y="6369050"/>
          <p14:tracePt t="163572" x="7524750" y="6362700"/>
          <p14:tracePt t="163623" x="7531100" y="6362700"/>
          <p14:tracePt t="163990" x="7518400" y="6362700"/>
          <p14:tracePt t="163998" x="7493000" y="6362700"/>
          <p14:tracePt t="164006" x="7410450" y="6362700"/>
          <p14:tracePt t="164022" x="7366000" y="6362700"/>
          <p14:tracePt t="164022" x="7258050" y="6362700"/>
          <p14:tracePt t="164038" x="7143750" y="6362700"/>
          <p14:tracePt t="164055" x="7035800" y="6362700"/>
          <p14:tracePt t="164071" x="6953250" y="6362700"/>
          <p14:tracePt t="164088" x="6864350" y="6362700"/>
          <p14:tracePt t="164105" x="6781800" y="6362700"/>
          <p14:tracePt t="164122" x="6705600" y="6362700"/>
          <p14:tracePt t="164138" x="6616700" y="6362700"/>
          <p14:tracePt t="164156" x="6527800" y="6362700"/>
          <p14:tracePt t="164172" x="6419850" y="6362700"/>
          <p14:tracePt t="164188" x="6311900" y="6362700"/>
          <p14:tracePt t="164205" x="6165850" y="6362700"/>
          <p14:tracePt t="164223" x="6070600" y="6362700"/>
          <p14:tracePt t="164238" x="6007100" y="6362700"/>
          <p14:tracePt t="164255" x="5969000" y="6362700"/>
          <p14:tracePt t="164271" x="5943600" y="6362700"/>
          <p14:tracePt t="164288" x="5918200" y="6362700"/>
          <p14:tracePt t="164305" x="5899150" y="6362700"/>
          <p14:tracePt t="164322" x="5892800" y="6362700"/>
          <p14:tracePt t="164339" x="5880100" y="6362700"/>
          <p14:tracePt t="164355" x="5873750" y="6362700"/>
          <p14:tracePt t="164371" x="5861050" y="6362700"/>
          <p14:tracePt t="164388" x="5854700" y="6362700"/>
          <p14:tracePt t="164550" x="5861050" y="6362700"/>
          <p14:tracePt t="164564" x="5873750" y="6362700"/>
          <p14:tracePt t="164566" x="5880100" y="6362700"/>
          <p14:tracePt t="164572" x="5911850" y="6362700"/>
          <p14:tracePt t="164588" x="5943600" y="6362700"/>
          <p14:tracePt t="164605" x="5975350" y="6362700"/>
          <p14:tracePt t="164622" x="5988050" y="6362700"/>
          <p14:tracePt t="164638" x="6000750" y="6362700"/>
          <p14:tracePt t="164655" x="6013450" y="6362700"/>
          <p14:tracePt t="164671" x="6026150" y="6362700"/>
          <p14:tracePt t="164688" x="6051550" y="6362700"/>
          <p14:tracePt t="164705" x="6096000" y="6362700"/>
          <p14:tracePt t="164721" x="6159500" y="6362700"/>
          <p14:tracePt t="164738" x="6248400" y="6362700"/>
          <p14:tracePt t="164755" x="6362700" y="6362700"/>
          <p14:tracePt t="164771" x="6470650" y="6362700"/>
          <p14:tracePt t="164788" x="6591300" y="6362700"/>
          <p14:tracePt t="164805" x="6686550" y="6362700"/>
          <p14:tracePt t="164821" x="6826250" y="6362700"/>
          <p14:tracePt t="164840" x="6908800" y="6362700"/>
          <p14:tracePt t="164855" x="6978650" y="6362700"/>
          <p14:tracePt t="164872" x="7042150" y="6362700"/>
          <p14:tracePt t="164888" x="7105650" y="6362700"/>
          <p14:tracePt t="164905" x="7156450" y="6356350"/>
          <p14:tracePt t="164921" x="7207250" y="6350000"/>
          <p14:tracePt t="164938" x="7245350" y="6343650"/>
          <p14:tracePt t="164955" x="7270750" y="6343650"/>
          <p14:tracePt t="164972" x="7283450" y="6337300"/>
          <p14:tracePt t="164988" x="7308850" y="6324600"/>
          <p14:tracePt t="165005" x="7321550" y="6324600"/>
          <p14:tracePt t="165021" x="7334250" y="6318250"/>
          <p14:tracePt t="165039" x="7340600" y="6318250"/>
          <p14:tracePt t="165078" x="7353300" y="6318250"/>
          <p14:tracePt t="165126" x="7359650" y="6311900"/>
          <p14:tracePt t="165286" x="7334250" y="6318250"/>
          <p14:tracePt t="165294" x="7302500" y="6324600"/>
          <p14:tracePt t="165305" x="7251700" y="6337300"/>
          <p14:tracePt t="165305" x="7137400" y="6362700"/>
          <p14:tracePt t="165322" x="7004050" y="6381750"/>
          <p14:tracePt t="165339" x="6915150" y="6394450"/>
          <p14:tracePt t="165355" x="6832600" y="6407150"/>
          <p14:tracePt t="165372" x="6769100" y="6413500"/>
          <p14:tracePt t="165388" x="6731000" y="6413500"/>
          <p14:tracePt t="165405" x="6686550" y="6419850"/>
          <p14:tracePt t="165422" x="6654800" y="6419850"/>
          <p14:tracePt t="165438" x="6629400" y="6419850"/>
          <p14:tracePt t="165455" x="6604000" y="6419850"/>
          <p14:tracePt t="165472" x="6572250" y="6419850"/>
          <p14:tracePt t="165488" x="6540500" y="6419850"/>
          <p14:tracePt t="165505" x="6515100" y="6419850"/>
          <p14:tracePt t="165521" x="6470650" y="6419850"/>
          <p14:tracePt t="165538" x="6432550" y="6419850"/>
          <p14:tracePt t="165555" x="6381750" y="6419850"/>
          <p14:tracePt t="165571" x="6330950" y="6419850"/>
          <p14:tracePt t="165588" x="6280150" y="6419850"/>
          <p14:tracePt t="165605" x="6235700" y="6419850"/>
          <p14:tracePt t="165621" x="6159500" y="6419850"/>
          <p14:tracePt t="165638" x="6108700" y="6419850"/>
          <p14:tracePt t="165655" x="6083300" y="6413500"/>
          <p14:tracePt t="165672" x="6057900" y="6407150"/>
          <p14:tracePt t="165688" x="6045200" y="6407150"/>
          <p14:tracePt t="165705" x="6032500" y="6407150"/>
          <p14:tracePt t="165721" x="6019800" y="6407150"/>
          <p14:tracePt t="165738" x="6000750" y="6400800"/>
          <p14:tracePt t="165755" x="5988050" y="6400800"/>
          <p14:tracePt t="165772" x="5975350" y="6400800"/>
          <p14:tracePt t="165788" x="5969000" y="6394450"/>
          <p14:tracePt t="165805" x="5962650" y="6388100"/>
          <p14:tracePt t="166062" x="5969000" y="6388100"/>
          <p14:tracePt t="166070" x="6000750" y="6400800"/>
          <p14:tracePt t="166078" x="6026150" y="6400800"/>
          <p14:tracePt t="166086" x="6064250" y="6413500"/>
          <p14:tracePt t="166088" x="6153150" y="6426200"/>
          <p14:tracePt t="166105" x="6254750" y="6445250"/>
          <p14:tracePt t="166121" x="6362700" y="6464300"/>
          <p14:tracePt t="166138" x="6445250" y="6470650"/>
          <p14:tracePt t="166155" x="6540500" y="6483350"/>
          <p14:tracePt t="166171" x="6616700" y="6496050"/>
          <p14:tracePt t="166188" x="6686550" y="6496050"/>
          <p14:tracePt t="166205" x="6794500" y="6496050"/>
          <p14:tracePt t="166222" x="6864350" y="6496050"/>
          <p14:tracePt t="166238" x="6927850" y="6496050"/>
          <p14:tracePt t="166255" x="6965950" y="6496050"/>
          <p14:tracePt t="166271" x="7004050" y="6496050"/>
          <p14:tracePt t="166288" x="7016750" y="6489700"/>
          <p14:tracePt t="166305" x="7029450" y="6483350"/>
          <p14:tracePt t="166321" x="7035800" y="6483350"/>
          <p14:tracePt t="166358" x="7042150" y="6477000"/>
          <p14:tracePt t="166359" x="7048500" y="6477000"/>
          <p14:tracePt t="166371" x="7054850" y="6464300"/>
          <p14:tracePt t="166409" x="7061200" y="6457950"/>
          <p14:tracePt t="166758" x="7042150" y="6457950"/>
          <p14:tracePt t="166766" x="7029450" y="6457950"/>
          <p14:tracePt t="166774" x="6972300" y="6457950"/>
          <p14:tracePt t="166790" x="6940550" y="6457950"/>
          <p14:tracePt t="166790" x="6896100" y="6457950"/>
          <p14:tracePt t="166805" x="6769100" y="6457950"/>
          <p14:tracePt t="166822" x="6680200" y="6438900"/>
          <p14:tracePt t="166838" x="6597650" y="6426200"/>
          <p14:tracePt t="166855" x="6515100" y="6413500"/>
          <p14:tracePt t="166872" x="6451600" y="6407150"/>
          <p14:tracePt t="166888" x="6413500" y="6394450"/>
          <p14:tracePt t="166904" x="6375400" y="6394450"/>
          <p14:tracePt t="166922" x="6343650" y="6394450"/>
          <p14:tracePt t="166938" x="6311900" y="6388100"/>
          <p14:tracePt t="166955" x="6286500" y="6381750"/>
          <p14:tracePt t="166971" x="6273800" y="6381750"/>
          <p14:tracePt t="166988" x="6267450" y="6381750"/>
          <p14:tracePt t="167005" x="6261100" y="6381750"/>
          <p14:tracePt t="167310" x="6267450" y="6381750"/>
          <p14:tracePt t="167326" x="6273800" y="6381750"/>
          <p14:tracePt t="167333" x="6286500" y="6381750"/>
          <p14:tracePt t="167350" x="6292850" y="6381750"/>
          <p14:tracePt t="167358" x="6305550" y="6381750"/>
          <p14:tracePt t="167374" x="6318250" y="6381750"/>
          <p14:tracePt t="167378" x="6324600" y="6381750"/>
          <p14:tracePt t="167389" x="6350000" y="6381750"/>
          <p14:tracePt t="167405" x="6400800" y="6381750"/>
          <p14:tracePt t="167422" x="6432550" y="6381750"/>
          <p14:tracePt t="167438" x="6464300" y="6381750"/>
          <p14:tracePt t="167455" x="6508750" y="6381750"/>
          <p14:tracePt t="167471" x="6572250" y="6381750"/>
          <p14:tracePt t="167488" x="6648450" y="6369050"/>
          <p14:tracePt t="167505" x="6737350" y="6362700"/>
          <p14:tracePt t="167522" x="6807200" y="6350000"/>
          <p14:tracePt t="167538" x="6877050" y="6343650"/>
          <p14:tracePt t="167555" x="6946900" y="6343650"/>
          <p14:tracePt t="167571" x="7029450" y="6343650"/>
          <p14:tracePt t="167588" x="7105650" y="6343650"/>
          <p14:tracePt t="167605" x="7213600" y="6343650"/>
          <p14:tracePt t="167622" x="7277100" y="6343650"/>
          <p14:tracePt t="167638" x="7321550" y="6343650"/>
          <p14:tracePt t="167654" x="7346950" y="6343650"/>
          <p14:tracePt t="167671" x="7378700" y="6343650"/>
          <p14:tracePt t="167688" x="7397750" y="6343650"/>
          <p14:tracePt t="167705" x="7423150" y="6343650"/>
          <p14:tracePt t="167721" x="7435850" y="6337300"/>
          <p14:tracePt t="167758" x="7442200" y="6337300"/>
          <p14:tracePt t="167997" x="7416800" y="6337300"/>
          <p14:tracePt t="167997" x="7385050" y="6343650"/>
          <p14:tracePt t="168014" x="7340600" y="6350000"/>
          <p14:tracePt t="168015" x="7296150" y="6356350"/>
          <p14:tracePt t="168022" x="7188200" y="6369050"/>
          <p14:tracePt t="168039" x="7086600" y="6375400"/>
          <p14:tracePt t="168054" x="6997700" y="6375400"/>
          <p14:tracePt t="168071" x="6934200" y="6375400"/>
          <p14:tracePt t="168088" x="6883400" y="6375400"/>
          <p14:tracePt t="168105" x="6832600" y="6375400"/>
          <p14:tracePt t="168121" x="6781800" y="6375400"/>
          <p14:tracePt t="168138" x="6718300" y="6375400"/>
          <p14:tracePt t="168154" x="6648450" y="6375400"/>
          <p14:tracePt t="168171" x="6584950" y="6375400"/>
          <p14:tracePt t="168188" x="6546850" y="6375400"/>
          <p14:tracePt t="168205" x="6515100" y="6375400"/>
          <p14:tracePt t="168221" x="6477000" y="6375400"/>
          <p14:tracePt t="168238" x="6457950" y="6375400"/>
          <p14:tracePt t="168255" x="6451600" y="6375400"/>
          <p14:tracePt t="168271" x="6438900" y="6375400"/>
          <p14:tracePt t="168288" x="6432550" y="6375400"/>
          <p14:tracePt t="168305" x="6426200" y="6375400"/>
          <p14:tracePt t="168390" x="6419850" y="6375400"/>
          <p14:tracePt t="17310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Anthropometric </a:t>
            </a:r>
            <a:r>
              <a:rPr lang="en-US" dirty="0" smtClean="0"/>
              <a:t>Design Guidance</a:t>
            </a:r>
            <a:endParaRPr lang="en-US" dirty="0"/>
          </a:p>
        </p:txBody>
      </p:sp>
      <p:sp>
        <p:nvSpPr>
          <p:cNvPr id="3" name="Content Placeholder 2"/>
          <p:cNvSpPr>
            <a:spLocks noGrp="1"/>
          </p:cNvSpPr>
          <p:nvPr>
            <p:ph sz="quarter" idx="1"/>
          </p:nvPr>
        </p:nvSpPr>
        <p:spPr/>
        <p:txBody>
          <a:bodyPr>
            <a:normAutofit lnSpcReduction="10000"/>
          </a:bodyPr>
          <a:lstStyle/>
          <a:p>
            <a:r>
              <a:rPr lang="en-US" dirty="0"/>
              <a:t>Good anthropometric design of medical devices should accommodate as wide a range of human physical </a:t>
            </a:r>
            <a:r>
              <a:rPr lang="en-US" dirty="0" smtClean="0"/>
              <a:t>dimensions as </a:t>
            </a:r>
            <a:r>
              <a:rPr lang="en-US" dirty="0"/>
              <a:t>is </a:t>
            </a:r>
            <a:r>
              <a:rPr lang="en-US" dirty="0" smtClean="0"/>
              <a:t>possible</a:t>
            </a:r>
          </a:p>
          <a:p>
            <a:pPr lvl="1"/>
            <a:r>
              <a:rPr lang="en-US" dirty="0" smtClean="0"/>
              <a:t>In </a:t>
            </a:r>
            <a:r>
              <a:rPr lang="en-US" dirty="0"/>
              <a:t>most cases, </a:t>
            </a:r>
            <a:r>
              <a:rPr lang="en-US" dirty="0" smtClean="0"/>
              <a:t>design </a:t>
            </a:r>
            <a:r>
              <a:rPr lang="en-US" dirty="0"/>
              <a:t>of medical tools, equipment, and workstations ought to accommodate </a:t>
            </a:r>
            <a:r>
              <a:rPr lang="en-US" dirty="0" smtClean="0"/>
              <a:t>adults ranging </a:t>
            </a:r>
            <a:r>
              <a:rPr lang="en-US" dirty="0"/>
              <a:t>in size from a 5th percentile female to a 95th percentile </a:t>
            </a:r>
            <a:r>
              <a:rPr lang="en-US" dirty="0" smtClean="0"/>
              <a:t>male</a:t>
            </a:r>
          </a:p>
          <a:p>
            <a:r>
              <a:rPr lang="en-US" dirty="0"/>
              <a:t>A</a:t>
            </a:r>
            <a:r>
              <a:rPr lang="en-US" dirty="0" smtClean="0"/>
              <a:t>ccommodate </a:t>
            </a:r>
            <a:r>
              <a:rPr lang="en-US" dirty="0"/>
              <a:t>larger percentages of </a:t>
            </a:r>
            <a:r>
              <a:rPr lang="en-US" dirty="0" smtClean="0"/>
              <a:t>the population </a:t>
            </a:r>
            <a:r>
              <a:rPr lang="en-US" dirty="0" smtClean="0"/>
              <a:t>if:</a:t>
            </a:r>
            <a:endParaRPr lang="en-US" dirty="0"/>
          </a:p>
          <a:p>
            <a:pPr lvl="1"/>
            <a:r>
              <a:rPr lang="en-US" dirty="0"/>
              <a:t>a) the device involves critical </a:t>
            </a:r>
            <a:r>
              <a:rPr lang="en-US" dirty="0" smtClean="0"/>
              <a:t>functions</a:t>
            </a:r>
            <a:endParaRPr lang="en-US" dirty="0"/>
          </a:p>
          <a:p>
            <a:pPr lvl="1"/>
            <a:r>
              <a:rPr lang="en-US" dirty="0"/>
              <a:t>b) there are safety issues associated with not accommodating </a:t>
            </a:r>
            <a:r>
              <a:rPr lang="en-US" dirty="0" smtClean="0"/>
              <a:t>extremes</a:t>
            </a:r>
            <a:endParaRPr lang="en-US" dirty="0"/>
          </a:p>
          <a:p>
            <a:pPr lvl="1"/>
            <a:r>
              <a:rPr lang="en-US" dirty="0"/>
              <a:t>c) the user population has large physical </a:t>
            </a:r>
            <a:r>
              <a:rPr lang="en-US" dirty="0" smtClean="0"/>
              <a:t>diversity</a:t>
            </a:r>
            <a:endParaRPr lang="en-US" dirty="0"/>
          </a:p>
          <a:p>
            <a:pPr lvl="1"/>
            <a:r>
              <a:rPr lang="en-US" dirty="0"/>
              <a:t>d) device usability and functionality is not </a:t>
            </a:r>
            <a:r>
              <a:rPr lang="en-US" dirty="0" smtClean="0"/>
              <a:t>compromised</a:t>
            </a:r>
            <a:endParaRPr lang="en-US" dirty="0"/>
          </a:p>
          <a:p>
            <a:pPr lvl="1"/>
            <a:r>
              <a:rPr lang="en-US" dirty="0"/>
              <a:t>e) the costs of doing so are not </a:t>
            </a:r>
            <a:r>
              <a:rPr lang="en-US" dirty="0" smtClean="0"/>
              <a:t>excessive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6244391"/>
      </p:ext>
    </p:extLst>
  </p:cSld>
  <p:clrMapOvr>
    <a:masterClrMapping/>
  </p:clrMapOvr>
  <mc:AlternateContent xmlns:mc="http://schemas.openxmlformats.org/markup-compatibility/2006">
    <mc:Choice xmlns:p14="http://schemas.microsoft.com/office/powerpoint/2010/main" Requires="p14">
      <p:transition spd="slow" p14:dur="2000" advTm="215061"/>
    </mc:Choice>
    <mc:Fallback>
      <p:transition spd="slow" advTm="21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644" x="3486150" y="2260600"/>
          <p14:tracePt t="8937" x="3486150" y="2254250"/>
          <p14:tracePt t="8945" x="3486150" y="2247900"/>
          <p14:tracePt t="8962" x="3486150" y="2222500"/>
          <p14:tracePt t="8969" x="3498850" y="2184400"/>
          <p14:tracePt t="8979" x="3511550" y="2171700"/>
          <p14:tracePt t="8993" x="3517900" y="2152650"/>
          <p14:tracePt t="9009" x="3530600" y="2133600"/>
          <p14:tracePt t="9025" x="3543300" y="2120900"/>
          <p14:tracePt t="9041" x="3549650" y="2108200"/>
          <p14:tracePt t="9053" x="3562350" y="2101850"/>
          <p14:tracePt t="9068" x="3575050" y="2095500"/>
          <p14:tracePt t="9086" x="3619500" y="2095500"/>
          <p14:tracePt t="9102" x="3670300" y="2089150"/>
          <p14:tracePt t="9119" x="3771900" y="2076450"/>
          <p14:tracePt t="9136" x="3892550" y="2063750"/>
          <p14:tracePt t="9136" x="3943350" y="2057400"/>
          <p14:tracePt t="9153" x="4057650" y="2044700"/>
          <p14:tracePt t="9170" x="4171950" y="2038350"/>
          <p14:tracePt t="9186" x="4241800" y="2032000"/>
          <p14:tracePt t="9202" x="4298950" y="2032000"/>
          <p14:tracePt t="9219" x="4318000" y="2032000"/>
          <p14:tracePt t="9236" x="4330700" y="2032000"/>
          <p14:tracePt t="9252" x="4349750" y="2032000"/>
          <p14:tracePt t="9289" x="4356100" y="2032000"/>
          <p14:tracePt t="9689" x="4349750" y="2032000"/>
          <p14:tracePt t="9697" x="4343400" y="2032000"/>
          <p14:tracePt t="9703" x="4311650" y="2032000"/>
          <p14:tracePt t="9719" x="4267200" y="2032000"/>
          <p14:tracePt t="9736" x="4229100" y="2032000"/>
          <p14:tracePt t="9752" x="4152900" y="2032000"/>
          <p14:tracePt t="9771" x="4102100" y="2032000"/>
          <p14:tracePt t="9786" x="4057650" y="2038350"/>
          <p14:tracePt t="9803" x="4006850" y="2044700"/>
          <p14:tracePt t="9819" x="3975100" y="2057400"/>
          <p14:tracePt t="9836" x="3930650" y="2082800"/>
          <p14:tracePt t="9852" x="3867150" y="2120900"/>
          <p14:tracePt t="9869" x="3816350" y="2152650"/>
          <p14:tracePt t="9886" x="3771900" y="2184400"/>
          <p14:tracePt t="9903" x="3733800" y="2222500"/>
          <p14:tracePt t="9919" x="3708400" y="2241550"/>
          <p14:tracePt t="9936" x="3695700" y="2254250"/>
          <p14:tracePt t="9952" x="3689350" y="2266950"/>
          <p14:tracePt t="9969" x="3683000" y="2279650"/>
          <p14:tracePt t="10017" x="3683000" y="2286000"/>
          <p14:tracePt t="10041" x="3676650" y="2292350"/>
          <p14:tracePt t="10057" x="3676650" y="2298700"/>
          <p14:tracePt t="10065" x="3670300" y="2305050"/>
          <p14:tracePt t="10081" x="3670300" y="2311400"/>
          <p14:tracePt t="10097" x="3663950" y="2317750"/>
          <p14:tracePt t="10113" x="3663950" y="2324100"/>
          <p14:tracePt t="10129" x="3657600" y="2324100"/>
          <p14:tracePt t="10137" x="3651250" y="2330450"/>
          <p14:tracePt t="10153" x="3651250" y="2336800"/>
          <p14:tracePt t="10177" x="3644900" y="2336800"/>
          <p14:tracePt t="10185" x="3638550" y="2343150"/>
          <p14:tracePt t="10195" x="3625850" y="2349500"/>
          <p14:tracePt t="10202" x="3613150" y="2355850"/>
          <p14:tracePt t="10219" x="3587750" y="2362200"/>
          <p14:tracePt t="10236" x="3556000" y="2374900"/>
          <p14:tracePt t="10252" x="3543300" y="2374900"/>
          <p14:tracePt t="10269" x="3517900" y="2381250"/>
          <p14:tracePt t="10286" x="3505200" y="2381250"/>
          <p14:tracePt t="10303" x="3492500" y="2381250"/>
          <p14:tracePt t="10319" x="3473450" y="2381250"/>
          <p14:tracePt t="10336" x="3467100" y="2381250"/>
          <p14:tracePt t="10352" x="3441700" y="2381250"/>
          <p14:tracePt t="10369" x="3429000" y="2381250"/>
          <p14:tracePt t="10386" x="3397250" y="2381250"/>
          <p14:tracePt t="10403" x="3359150" y="2381250"/>
          <p14:tracePt t="10419" x="3340100" y="2381250"/>
          <p14:tracePt t="10436" x="3327400" y="2381250"/>
          <p14:tracePt t="10452" x="3321050" y="2381250"/>
          <p14:tracePt t="10641" x="3340100" y="2381250"/>
          <p14:tracePt t="10649" x="3352800" y="2381250"/>
          <p14:tracePt t="10657" x="3390900" y="2381250"/>
          <p14:tracePt t="10669" x="3454400" y="2381250"/>
          <p14:tracePt t="10686" x="3524250" y="2381250"/>
          <p14:tracePt t="10703" x="3600450" y="2381250"/>
          <p14:tracePt t="10719" x="3670300" y="2381250"/>
          <p14:tracePt t="10736" x="3727450" y="2381250"/>
          <p14:tracePt t="10752" x="3778250" y="2381250"/>
          <p14:tracePt t="10770" x="3810000" y="2381250"/>
          <p14:tracePt t="10786" x="3829050" y="2381250"/>
          <p14:tracePt t="10802" x="3854450" y="2381250"/>
          <p14:tracePt t="10819" x="3892550" y="2381250"/>
          <p14:tracePt t="10836" x="3943350" y="2381250"/>
          <p14:tracePt t="10852" x="4013200" y="2381250"/>
          <p14:tracePt t="10870" x="4083050" y="2381250"/>
          <p14:tracePt t="10886" x="4165600" y="2381250"/>
          <p14:tracePt t="10903" x="4241800" y="2381250"/>
          <p14:tracePt t="10919" x="4324350" y="2381250"/>
          <p14:tracePt t="10936" x="4381500" y="2381250"/>
          <p14:tracePt t="10952" x="4457700" y="2381250"/>
          <p14:tracePt t="10970" x="4495800" y="2381250"/>
          <p14:tracePt t="10986" x="4533900" y="2381250"/>
          <p14:tracePt t="11002" x="4572000" y="2381250"/>
          <p14:tracePt t="11019" x="4616450" y="2381250"/>
          <p14:tracePt t="11036" x="4660900" y="2381250"/>
          <p14:tracePt t="11052" x="4705350" y="2381250"/>
          <p14:tracePt t="11069" x="4749800" y="2381250"/>
          <p14:tracePt t="11086" x="4794250" y="2381250"/>
          <p14:tracePt t="11102" x="4851400" y="2381250"/>
          <p14:tracePt t="11119" x="4921250" y="2381250"/>
          <p14:tracePt t="11136" x="5010150" y="2381250"/>
          <p14:tracePt t="11152" x="5137150" y="2381250"/>
          <p14:tracePt t="11170" x="5219700" y="2381250"/>
          <p14:tracePt t="11186" x="5289550" y="2381250"/>
          <p14:tracePt t="11203" x="5359400" y="2381250"/>
          <p14:tracePt t="11219" x="5435600" y="2381250"/>
          <p14:tracePt t="11236" x="5524500" y="2381250"/>
          <p14:tracePt t="11252" x="5626100" y="2374900"/>
          <p14:tracePt t="11269" x="5721350" y="2374900"/>
          <p14:tracePt t="11286" x="5822950" y="2374900"/>
          <p14:tracePt t="11302" x="5911850" y="2374900"/>
          <p14:tracePt t="11319" x="5988050" y="2374900"/>
          <p14:tracePt t="11336" x="6076950" y="2374900"/>
          <p14:tracePt t="11352" x="6216650" y="2374900"/>
          <p14:tracePt t="11370" x="6311900" y="2374900"/>
          <p14:tracePt t="11387" x="6400800" y="2374900"/>
          <p14:tracePt t="11402" x="6489700" y="2374900"/>
          <p14:tracePt t="11420" x="6578600" y="2374900"/>
          <p14:tracePt t="11436" x="6661150" y="2374900"/>
          <p14:tracePt t="11453" x="6769100" y="2374900"/>
          <p14:tracePt t="11469" x="6864350" y="2355850"/>
          <p14:tracePt t="11486" x="6959600" y="2355850"/>
          <p14:tracePt t="11502" x="7042150" y="2355850"/>
          <p14:tracePt t="11519" x="7118350" y="2355850"/>
          <p14:tracePt t="11536" x="7200900" y="2355850"/>
          <p14:tracePt t="11552" x="7321550" y="2355850"/>
          <p14:tracePt t="11569" x="7391400" y="2355850"/>
          <p14:tracePt t="11586" x="7454900" y="2355850"/>
          <p14:tracePt t="11602" x="7505700" y="2355850"/>
          <p14:tracePt t="11620" x="7569200" y="2355850"/>
          <p14:tracePt t="11636" x="7620000" y="2355850"/>
          <p14:tracePt t="11652" x="7658100" y="2355850"/>
          <p14:tracePt t="11669" x="7702550" y="2355850"/>
          <p14:tracePt t="11686" x="7740650" y="2355850"/>
          <p14:tracePt t="11702" x="7772400" y="2355850"/>
          <p14:tracePt t="11719" x="7797800" y="2355850"/>
          <p14:tracePt t="11736" x="7829550" y="2355850"/>
          <p14:tracePt t="11752" x="7854950" y="2355850"/>
          <p14:tracePt t="11769" x="7861300" y="2355850"/>
          <p14:tracePt t="11786" x="7867650" y="2349500"/>
          <p14:tracePt t="11803" x="7880350" y="2349500"/>
          <p14:tracePt t="12017" x="7874000" y="2349500"/>
          <p14:tracePt t="12018" x="7816850" y="2355850"/>
          <p14:tracePt t="12036" x="7740650" y="2362200"/>
          <p14:tracePt t="12036" x="7556500" y="2387600"/>
          <p14:tracePt t="12052" x="7270750" y="2400300"/>
          <p14:tracePt t="12069" x="6972300" y="2438400"/>
          <p14:tracePt t="12086" x="6673850" y="2438400"/>
          <p14:tracePt t="12102" x="6242050" y="2451100"/>
          <p14:tracePt t="12119" x="5867400" y="2457450"/>
          <p14:tracePt t="12136" x="5511800" y="2470150"/>
          <p14:tracePt t="12152" x="5149850" y="2489200"/>
          <p14:tracePt t="12168" x="4660900" y="2508250"/>
          <p14:tracePt t="12186" x="4356100" y="2508250"/>
          <p14:tracePt t="12202" x="4089400" y="2508250"/>
          <p14:tracePt t="12219" x="3841750" y="2508250"/>
          <p14:tracePt t="12236" x="3651250" y="2508250"/>
          <p14:tracePt t="12252" x="3479800" y="2508250"/>
          <p14:tracePt t="12269" x="3314700" y="2508250"/>
          <p14:tracePt t="12286" x="3149600" y="2508250"/>
          <p14:tracePt t="12303" x="3003550" y="2508250"/>
          <p14:tracePt t="12336" x="2863850" y="2508250"/>
          <p14:tracePt t="12336" x="2749550" y="2508250"/>
          <p14:tracePt t="12353" x="2622550" y="2508250"/>
          <p14:tracePt t="12369" x="2571750" y="2508250"/>
          <p14:tracePt t="12386" x="2540000" y="2508250"/>
          <p14:tracePt t="12402" x="2520950" y="2508250"/>
          <p14:tracePt t="12419" x="2501900" y="2508250"/>
          <p14:tracePt t="12436" x="2489200" y="2508250"/>
          <p14:tracePt t="12453" x="2476500" y="2508250"/>
          <p14:tracePt t="12469" x="2463800" y="2508250"/>
          <p14:tracePt t="12486" x="2444750" y="2514600"/>
          <p14:tracePt t="12502" x="2413000" y="2520950"/>
          <p14:tracePt t="12519" x="2381250" y="2520950"/>
          <p14:tracePt t="12536" x="2349500" y="2527300"/>
          <p14:tracePt t="12553" x="2324100" y="2533650"/>
          <p14:tracePt t="12569" x="2311400" y="2533650"/>
          <p14:tracePt t="12586" x="2305050" y="2533650"/>
          <p14:tracePt t="12625" x="2298700" y="2533650"/>
          <p14:tracePt t="12649" x="2292350" y="2533650"/>
          <p14:tracePt t="12657" x="2286000" y="2533650"/>
          <p14:tracePt t="12666" x="2286000" y="2540000"/>
          <p14:tracePt t="12673" x="2279650" y="2540000"/>
          <p14:tracePt t="12685" x="2266950" y="2540000"/>
          <p14:tracePt t="12702" x="2260600" y="2540000"/>
          <p14:tracePt t="12737" x="2254250" y="2546350"/>
          <p14:tracePt t="13113" x="2254250" y="2552700"/>
          <p14:tracePt t="13127" x="2254250" y="2565400"/>
          <p14:tracePt t="13129" x="2254250" y="2578100"/>
          <p14:tracePt t="13136" x="2247900" y="2603500"/>
          <p14:tracePt t="13152" x="2247900" y="2635250"/>
          <p14:tracePt t="13169" x="2247900" y="2660650"/>
          <p14:tracePt t="13185" x="2247900" y="2679700"/>
          <p14:tracePt t="13202" x="2247900" y="2692400"/>
          <p14:tracePt t="13219" x="2247900" y="2711450"/>
          <p14:tracePt t="13236" x="2247900" y="2730500"/>
          <p14:tracePt t="13252" x="2247900" y="2749550"/>
          <p14:tracePt t="13269" x="2247900" y="2768600"/>
          <p14:tracePt t="13286" x="2247900" y="2774950"/>
          <p14:tracePt t="13302" x="2247900" y="2794000"/>
          <p14:tracePt t="13319" x="2247900" y="2800350"/>
          <p14:tracePt t="13336" x="2247900" y="2813050"/>
          <p14:tracePt t="13352" x="2247900" y="2819400"/>
          <p14:tracePt t="13369" x="2247900" y="2825750"/>
          <p14:tracePt t="13386" x="2247900" y="2832100"/>
          <p14:tracePt t="13402" x="2247900" y="2838450"/>
          <p14:tracePt t="13441" x="2247900" y="2844800"/>
          <p14:tracePt t="13465" x="2247900" y="2851150"/>
          <p14:tracePt t="13481" x="2247900" y="2857500"/>
          <p14:tracePt t="13513" x="2247900" y="2863850"/>
          <p14:tracePt t="13545" x="2247900" y="2870200"/>
          <p14:tracePt t="13641" x="2247900" y="2876550"/>
          <p14:tracePt t="13649" x="2241550" y="2876550"/>
          <p14:tracePt t="13669" x="2241550" y="2882900"/>
          <p14:tracePt t="13670" x="2235200" y="2889250"/>
          <p14:tracePt t="13686" x="2235200" y="2901950"/>
          <p14:tracePt t="13702" x="2228850" y="2921000"/>
          <p14:tracePt t="13719" x="2222500" y="2952750"/>
          <p14:tracePt t="13736" x="2222500" y="2978150"/>
          <p14:tracePt t="13752" x="2222500" y="2990850"/>
          <p14:tracePt t="13769" x="2222500" y="3003550"/>
          <p14:tracePt t="13786" x="2222500" y="3016250"/>
          <p14:tracePt t="13803" x="2228850" y="3035300"/>
          <p14:tracePt t="13820" x="2247900" y="3054350"/>
          <p14:tracePt t="13836" x="2279650" y="3079750"/>
          <p14:tracePt t="13852" x="2317750" y="3111500"/>
          <p14:tracePt t="13869" x="2387600" y="3143250"/>
          <p14:tracePt t="13886" x="2463800" y="3194050"/>
          <p14:tracePt t="13902" x="2540000" y="3238500"/>
          <p14:tracePt t="13919" x="2616200" y="3270250"/>
          <p14:tracePt t="13936" x="2692400" y="3302000"/>
          <p14:tracePt t="13952" x="2800350" y="3314700"/>
          <p14:tracePt t="13970" x="2882900" y="3327400"/>
          <p14:tracePt t="13986" x="2952750" y="3327400"/>
          <p14:tracePt t="14003" x="3016250" y="3327400"/>
          <p14:tracePt t="14019" x="3067050" y="3327400"/>
          <p14:tracePt t="14036" x="3111500" y="3327400"/>
          <p14:tracePt t="14052" x="3149600" y="3327400"/>
          <p14:tracePt t="14069" x="3181350" y="3333750"/>
          <p14:tracePt t="14085" x="3200400" y="3340100"/>
          <p14:tracePt t="14102" x="3206750" y="3340100"/>
          <p14:tracePt t="14119" x="3219450" y="3340100"/>
          <p14:tracePt t="14136" x="3225800" y="3340100"/>
          <p14:tracePt t="14152" x="3251200" y="3340100"/>
          <p14:tracePt t="14169" x="3257550" y="3340100"/>
          <p14:tracePt t="14281" x="3263900" y="3340100"/>
          <p14:tracePt t="14305" x="3270250" y="3340100"/>
          <p14:tracePt t="14313" x="3276600" y="3340100"/>
          <p14:tracePt t="14321" x="3295650" y="3340100"/>
          <p14:tracePt t="14328" x="3321050" y="3340100"/>
          <p14:tracePt t="14335" x="3365500" y="3340100"/>
          <p14:tracePt t="14352" x="3511550" y="3340100"/>
          <p14:tracePt t="14369" x="3632200" y="3340100"/>
          <p14:tracePt t="14385" x="3790950" y="3340100"/>
          <p14:tracePt t="14402" x="3937000" y="3340100"/>
          <p14:tracePt t="14419" x="4083050" y="3340100"/>
          <p14:tracePt t="14436" x="4229100" y="3340100"/>
          <p14:tracePt t="14453" x="4356100" y="3340100"/>
          <p14:tracePt t="14470" x="4457700" y="3340100"/>
          <p14:tracePt t="14486" x="4533900" y="3340100"/>
          <p14:tracePt t="14503" x="4572000" y="3340100"/>
          <p14:tracePt t="14520" x="4603750" y="3333750"/>
          <p14:tracePt t="14537" x="4629150" y="3333750"/>
          <p14:tracePt t="14553" x="4641850" y="3333750"/>
          <p14:tracePt t="14570" x="4654550" y="3327400"/>
          <p14:tracePt t="14586" x="4660900" y="3327400"/>
          <p14:tracePt t="14603" x="4667250" y="3321050"/>
          <p14:tracePt t="14642" x="4673600" y="3321050"/>
          <p14:tracePt t="16570" x="4711700" y="3321050"/>
          <p14:tracePt t="16579" x="4845050" y="3321050"/>
          <p14:tracePt t="16579" x="4984750" y="3321050"/>
          <p14:tracePt t="16587" x="5219700" y="3321050"/>
          <p14:tracePt t="16603" x="5524500" y="3321050"/>
          <p14:tracePt t="16620" x="5759450" y="3321050"/>
          <p14:tracePt t="16637" x="5962650" y="3321050"/>
          <p14:tracePt t="16653" x="6115050" y="3321050"/>
          <p14:tracePt t="16670" x="6216650" y="3321050"/>
          <p14:tracePt t="16686" x="6292850" y="3321050"/>
          <p14:tracePt t="16703" x="6330950" y="3321050"/>
          <p14:tracePt t="16720" x="6356350" y="3321050"/>
          <p14:tracePt t="16736" x="6388100" y="3321050"/>
          <p14:tracePt t="16753" x="6445250" y="3321050"/>
          <p14:tracePt t="16770" x="6483350" y="3321050"/>
          <p14:tracePt t="16786" x="6515100" y="3321050"/>
          <p14:tracePt t="16803" x="6546850" y="3321050"/>
          <p14:tracePt t="16820" x="6591300" y="3321050"/>
          <p14:tracePt t="16837" x="6616700" y="3321050"/>
          <p14:tracePt t="16853" x="6642100" y="3321050"/>
          <p14:tracePt t="16870" x="6667500" y="3321050"/>
          <p14:tracePt t="16886" x="6680200" y="3321050"/>
          <p14:tracePt t="16962" x="6686550" y="3321050"/>
          <p14:tracePt t="17050" x="6680200" y="3321050"/>
          <p14:tracePt t="17058" x="6673850" y="3321050"/>
          <p14:tracePt t="17070" x="6661150" y="3321050"/>
          <p14:tracePt t="17070" x="6642100" y="3321050"/>
          <p14:tracePt t="17086" x="6623050" y="3321050"/>
          <p14:tracePt t="17103" x="6610350" y="3321050"/>
          <p14:tracePt t="17120" x="6597650" y="3321050"/>
          <p14:tracePt t="17137" x="6584950" y="3321050"/>
          <p14:tracePt t="17153" x="6572250" y="3321050"/>
          <p14:tracePt t="17171" x="6565900" y="3321050"/>
          <p14:tracePt t="17186" x="6559550" y="3321050"/>
          <p14:tracePt t="17203" x="6553200" y="3321050"/>
          <p14:tracePt t="17450" x="6559550" y="3314700"/>
          <p14:tracePt t="17462" x="6578600" y="3314700"/>
          <p14:tracePt t="17462" x="6591300" y="3314700"/>
          <p14:tracePt t="17470" x="6654800" y="3308350"/>
          <p14:tracePt t="17486" x="6711950" y="3308350"/>
          <p14:tracePt t="17503" x="6800850" y="3308350"/>
          <p14:tracePt t="17520" x="6889750" y="3308350"/>
          <p14:tracePt t="17536" x="6959600" y="3308350"/>
          <p14:tracePt t="17553" x="7016750" y="3308350"/>
          <p14:tracePt t="17570" x="7035800" y="3302000"/>
          <p14:tracePt t="18026" x="7023100" y="3302000"/>
          <p14:tracePt t="18034" x="6991350" y="3302000"/>
          <p14:tracePt t="18041" x="6946900" y="3302000"/>
          <p14:tracePt t="18049" x="6902450" y="3302000"/>
          <p14:tracePt t="18054" x="6800850" y="3295650"/>
          <p14:tracePt t="18070" x="6692900" y="3282950"/>
          <p14:tracePt t="18087" x="6604000" y="3270250"/>
          <p14:tracePt t="18103" x="6546850" y="3263900"/>
          <p14:tracePt t="18120" x="6515100" y="3263900"/>
          <p14:tracePt t="18136" x="6496050" y="3257550"/>
          <p14:tracePt t="18136" x="6489700" y="3257550"/>
          <p14:tracePt t="18354" x="6496050" y="3257550"/>
          <p14:tracePt t="18354" x="6515100" y="3257550"/>
          <p14:tracePt t="18370" x="6534150" y="3257550"/>
          <p14:tracePt t="18378" x="6578600" y="3257550"/>
          <p14:tracePt t="18388" x="6616700" y="3257550"/>
          <p14:tracePt t="18404" x="6642100" y="3257550"/>
          <p14:tracePt t="18420" x="6673850" y="3257550"/>
          <p14:tracePt t="18436" x="6692900" y="3257550"/>
          <p14:tracePt t="18454" x="6711950" y="3257550"/>
          <p14:tracePt t="18469" x="6724650" y="3257550"/>
          <p14:tracePt t="18486" x="6731000" y="3257550"/>
          <p14:tracePt t="18503" x="6737350" y="3257550"/>
          <p14:tracePt t="18520" x="6743700" y="3257550"/>
          <p14:tracePt t="18746" x="6711950" y="3257550"/>
          <p14:tracePt t="18754" x="6648450" y="3257550"/>
          <p14:tracePt t="18762" x="6572250" y="3257550"/>
          <p14:tracePt t="18770" x="6362700" y="3276600"/>
          <p14:tracePt t="18779" x="6140450" y="3295650"/>
          <p14:tracePt t="18786" x="5638800" y="3333750"/>
          <p14:tracePt t="18803" x="5022850" y="3333750"/>
          <p14:tracePt t="18820" x="4387850" y="3333750"/>
          <p14:tracePt t="18839" x="3841750" y="3333750"/>
          <p14:tracePt t="18853" x="3454400" y="3333750"/>
          <p14:tracePt t="18870" x="3149600" y="3340100"/>
          <p14:tracePt t="18887" x="2959100" y="3352800"/>
          <p14:tracePt t="18903" x="2825750" y="3371850"/>
          <p14:tracePt t="18920" x="2730500" y="3384550"/>
          <p14:tracePt t="18936" x="2628900" y="3397250"/>
          <p14:tracePt t="18954" x="2578100" y="3403600"/>
          <p14:tracePt t="18970" x="2546350" y="3409950"/>
          <p14:tracePt t="18986" x="2520950" y="3416300"/>
          <p14:tracePt t="19003" x="2489200" y="3422650"/>
          <p14:tracePt t="19020" x="2470150" y="3422650"/>
          <p14:tracePt t="19036" x="2451100" y="3429000"/>
          <p14:tracePt t="19053" x="2444750" y="3429000"/>
          <p14:tracePt t="19069" x="2432050" y="3435350"/>
          <p14:tracePt t="19086" x="2419350" y="3448050"/>
          <p14:tracePt t="19103" x="2413000" y="3460750"/>
          <p14:tracePt t="19119" x="2406650" y="3473450"/>
          <p14:tracePt t="19136" x="2406650" y="3492500"/>
          <p14:tracePt t="19136" x="2406650" y="3498850"/>
          <p14:tracePt t="19154" x="2406650" y="3505200"/>
          <p14:tracePt t="19170" x="2406650" y="3511550"/>
          <p14:tracePt t="19186" x="2406650" y="3524250"/>
          <p14:tracePt t="19250" x="2413000" y="3530600"/>
          <p14:tracePt t="19274" x="2419350" y="3530600"/>
          <p14:tracePt t="19275" x="2432050" y="3536950"/>
          <p14:tracePt t="19287" x="2438400" y="3543300"/>
          <p14:tracePt t="19303" x="2451100" y="3543300"/>
          <p14:tracePt t="19320" x="2470150" y="3556000"/>
          <p14:tracePt t="19336" x="2489200" y="3556000"/>
          <p14:tracePt t="19353" x="2501900" y="3556000"/>
          <p14:tracePt t="19369" x="2520950" y="3556000"/>
          <p14:tracePt t="19386" x="2533650" y="3556000"/>
          <p14:tracePt t="19404" x="2546350" y="3556000"/>
          <p14:tracePt t="19420" x="2552700" y="3562350"/>
          <p14:tracePt t="19436" x="2559050" y="3562350"/>
          <p14:tracePt t="19453" x="2565400" y="3562350"/>
          <p14:tracePt t="19470" x="2571750" y="3562350"/>
          <p14:tracePt t="19521" x="2578100" y="3562350"/>
          <p14:tracePt t="19610" x="2584450" y="3562350"/>
          <p14:tracePt t="19629" x="2590800" y="3562350"/>
          <p14:tracePt t="19645" x="2597150" y="3562350"/>
          <p14:tracePt t="19666" x="2603500" y="3562350"/>
          <p14:tracePt t="19669" x="2609850" y="3562350"/>
          <p14:tracePt t="19690" x="2616200" y="3562350"/>
          <p14:tracePt t="19705" x="2622550" y="3562350"/>
          <p14:tracePt t="19721" x="2628900" y="3562350"/>
          <p14:tracePt t="19746" x="2635250" y="3562350"/>
          <p14:tracePt t="20250" x="2641600" y="3562350"/>
          <p14:tracePt t="20267" x="2654300" y="3562350"/>
          <p14:tracePt t="20268" x="2667000" y="3562350"/>
          <p14:tracePt t="20287" x="2673350" y="3562350"/>
          <p14:tracePt t="20303" x="2679700" y="3562350"/>
          <p14:tracePt t="20319" x="2686050" y="3562350"/>
          <p14:tracePt t="20336" x="2692400" y="3562350"/>
          <p14:tracePt t="22405" x="2755900" y="3562350"/>
          <p14:tracePt t="22418" x="2882900" y="3562350"/>
          <p14:tracePt t="22426" x="3060700" y="3562350"/>
          <p14:tracePt t="22436" x="3263900" y="3556000"/>
          <p14:tracePt t="22442" x="3778250" y="3549650"/>
          <p14:tracePt t="22454" x="4425950" y="3549650"/>
          <p14:tracePt t="22470" x="5111750" y="3549650"/>
          <p14:tracePt t="22487" x="5797550" y="3549650"/>
          <p14:tracePt t="22504" x="6362700" y="3549650"/>
          <p14:tracePt t="22520" x="6756400" y="3536950"/>
          <p14:tracePt t="22537" x="6972300" y="3505200"/>
          <p14:tracePt t="22554" x="7105650" y="3486150"/>
          <p14:tracePt t="22571" x="7118350" y="3479800"/>
          <p14:tracePt t="22738" x="7092950" y="3473450"/>
          <p14:tracePt t="22746" x="7067550" y="3473450"/>
          <p14:tracePt t="22754" x="7016750" y="3467100"/>
          <p14:tracePt t="22755" x="6908800" y="3448050"/>
          <p14:tracePt t="22771" x="6775450" y="3429000"/>
          <p14:tracePt t="22787" x="6629400" y="3409950"/>
          <p14:tracePt t="22804" x="6477000" y="3384550"/>
          <p14:tracePt t="22820" x="6343650" y="3365500"/>
          <p14:tracePt t="22837" x="6248400" y="3352800"/>
          <p14:tracePt t="22854" x="6165850" y="3346450"/>
          <p14:tracePt t="22870" x="6140450" y="3340100"/>
          <p14:tracePt t="22887" x="6134100" y="3340100"/>
          <p14:tracePt t="22978" x="6146800" y="3340100"/>
          <p14:tracePt t="22986" x="6210300" y="3333750"/>
          <p14:tracePt t="23002" x="6292850" y="3321050"/>
          <p14:tracePt t="23020" x="6330950" y="3302000"/>
          <p14:tracePt t="23021" x="6400800" y="3282950"/>
          <p14:tracePt t="23038" x="6451600" y="3263900"/>
          <p14:tracePt t="23054" x="6477000" y="3251200"/>
          <p14:tracePt t="23071" x="6489700" y="3244850"/>
          <p14:tracePt t="23088" x="6489700" y="3238500"/>
          <p14:tracePt t="23218" x="6489700" y="3232150"/>
          <p14:tracePt t="23226" x="6489700" y="3225800"/>
          <p14:tracePt t="23354" x="6496050" y="3225800"/>
          <p14:tracePt t="23362" x="6527800" y="3225800"/>
          <p14:tracePt t="23370" x="6559550" y="3225800"/>
          <p14:tracePt t="23371" x="6654800" y="3225800"/>
          <p14:tracePt t="23387" x="6724650" y="3244850"/>
          <p14:tracePt t="23404" x="6762750" y="3263900"/>
          <p14:tracePt t="23420" x="6794500" y="3270250"/>
          <p14:tracePt t="23438" x="6800850" y="3270250"/>
          <p14:tracePt t="23538" x="6807200" y="3270250"/>
          <p14:tracePt t="23546" x="6813550" y="3270250"/>
          <p14:tracePt t="23554" x="6826250" y="3270250"/>
          <p14:tracePt t="23586" x="6832600" y="3263900"/>
          <p14:tracePt t="23618" x="6832600" y="3257550"/>
          <p14:tracePt t="23698" x="6800850" y="3257550"/>
          <p14:tracePt t="23706" x="6737350" y="3257550"/>
          <p14:tracePt t="23716" x="6648450" y="3257550"/>
          <p14:tracePt t="23722" x="6521450" y="3263900"/>
          <p14:tracePt t="23722" x="6388100" y="3282950"/>
          <p14:tracePt t="23738" x="6223000" y="3302000"/>
          <p14:tracePt t="23739" x="6076950" y="3314700"/>
          <p14:tracePt t="23754" x="5816600" y="3327400"/>
          <p14:tracePt t="23771" x="5765800" y="3327400"/>
          <p14:tracePt t="23787" x="5759450" y="3333750"/>
          <p14:tracePt t="23899" x="5765800" y="3333750"/>
          <p14:tracePt t="23906" x="5784850" y="3333750"/>
          <p14:tracePt t="23914" x="5822950" y="3333750"/>
          <p14:tracePt t="23922" x="5867400" y="3333750"/>
          <p14:tracePt t="23937" x="5924550" y="3327400"/>
          <p14:tracePt t="23938" x="6038850" y="3327400"/>
          <p14:tracePt t="23953" x="6191250" y="3327400"/>
          <p14:tracePt t="23971" x="6261100" y="3327400"/>
          <p14:tracePt t="23987" x="6299200" y="3327400"/>
          <p14:tracePt t="24004" x="6324600" y="3327400"/>
          <p14:tracePt t="24020" x="6330950" y="3327400"/>
          <p14:tracePt t="24257" x="6343650" y="3327400"/>
          <p14:tracePt t="24266" x="6362700" y="3321050"/>
          <p14:tracePt t="24274" x="6381750" y="3314700"/>
          <p14:tracePt t="24282" x="6400800" y="3314700"/>
          <p14:tracePt t="24290" x="6457950" y="3302000"/>
          <p14:tracePt t="24303" x="6515100" y="3289300"/>
          <p14:tracePt t="24320" x="6578600" y="3282950"/>
          <p14:tracePt t="24337" x="6623050" y="3276600"/>
          <p14:tracePt t="24353" x="6667500" y="3270250"/>
          <p14:tracePt t="24371" x="6680200" y="3270250"/>
          <p14:tracePt t="24387" x="6686550" y="3270250"/>
          <p14:tracePt t="24498" x="6686550" y="3263900"/>
          <p14:tracePt t="24530" x="6661150" y="3263900"/>
          <p14:tracePt t="24545" x="6521450" y="3276600"/>
          <p14:tracePt t="24554" x="6438900" y="3289300"/>
          <p14:tracePt t="24555" x="6229350" y="3314700"/>
          <p14:tracePt t="24570" x="5975350" y="3346450"/>
          <p14:tracePt t="24587" x="5822950" y="3365500"/>
          <p14:tracePt t="24604" x="5753100" y="3365500"/>
          <p14:tracePt t="24620" x="5740400" y="3365500"/>
          <p14:tracePt t="24722" x="5759450" y="3365500"/>
          <p14:tracePt t="24730" x="5778500" y="3365500"/>
          <p14:tracePt t="24738" x="5803900" y="3365500"/>
          <p14:tracePt t="24746" x="5842000" y="3365500"/>
          <p14:tracePt t="24746" x="5892800" y="3365500"/>
          <p14:tracePt t="24754" x="6007100" y="3365500"/>
          <p14:tracePt t="24771" x="6127750" y="3365500"/>
          <p14:tracePt t="24787" x="6248400" y="3365500"/>
          <p14:tracePt t="24804" x="6337300" y="3365500"/>
          <p14:tracePt t="24820" x="6381750" y="3365500"/>
          <p14:tracePt t="24837" x="6394450" y="3365500"/>
          <p14:tracePt t="24854" x="6400800" y="3365500"/>
          <p14:tracePt t="24906" x="6394450" y="3371850"/>
          <p14:tracePt t="24914" x="6362700" y="3378200"/>
          <p14:tracePt t="24922" x="6311900" y="3390900"/>
          <p14:tracePt t="24923" x="6242050" y="3409950"/>
          <p14:tracePt t="24937" x="6045200" y="3454400"/>
          <p14:tracePt t="24954" x="5346700" y="3549650"/>
          <p14:tracePt t="24970" x="4737100" y="3606800"/>
          <p14:tracePt t="24987" x="4083050" y="3695700"/>
          <p14:tracePt t="25004" x="3505200" y="3771900"/>
          <p14:tracePt t="25021" x="2876550" y="3829050"/>
          <p14:tracePt t="25037" x="2305050" y="3854450"/>
          <p14:tracePt t="25054" x="1898650" y="3854450"/>
          <p14:tracePt t="25070" x="1581150" y="3854450"/>
          <p14:tracePt t="25087" x="1409700" y="3854450"/>
          <p14:tracePt t="25104" x="1333500" y="3854450"/>
          <p14:tracePt t="25120" x="1295400" y="3854450"/>
          <p14:tracePt t="25137" x="1276350" y="3848100"/>
          <p14:tracePt t="25137" x="1276350" y="3841750"/>
          <p14:tracePt t="25154" x="1263650" y="3841750"/>
          <p14:tracePt t="25170" x="1244600" y="3829050"/>
          <p14:tracePt t="25187" x="1212850" y="3810000"/>
          <p14:tracePt t="25204" x="1181100" y="3797300"/>
          <p14:tracePt t="25221" x="1162050" y="3784600"/>
          <p14:tracePt t="25237" x="1130300" y="3765550"/>
          <p14:tracePt t="25254" x="1117600" y="3752850"/>
          <p14:tracePt t="25270" x="1104900" y="3740150"/>
          <p14:tracePt t="25306" x="1104900" y="3733800"/>
          <p14:tracePt t="25330" x="1104900" y="3727450"/>
          <p14:tracePt t="25346" x="1104900" y="3721100"/>
          <p14:tracePt t="25362" x="1104900" y="3714750"/>
          <p14:tracePt t="25386" x="1104900" y="3708400"/>
          <p14:tracePt t="25394" x="1111250" y="3702050"/>
          <p14:tracePt t="25402" x="1136650" y="3695700"/>
          <p14:tracePt t="25420" x="1149350" y="3689350"/>
          <p14:tracePt t="25421" x="1200150" y="3676650"/>
          <p14:tracePt t="25437" x="1263650" y="3657600"/>
          <p14:tracePt t="25454" x="1339850" y="3638550"/>
          <p14:tracePt t="25470" x="1397000" y="3632200"/>
          <p14:tracePt t="25487" x="1435100" y="3625850"/>
          <p14:tracePt t="25503" x="1466850" y="3613150"/>
          <p14:tracePt t="25520" x="1479550" y="3613150"/>
          <p14:tracePt t="25537" x="1485900" y="3613150"/>
          <p14:tracePt t="25537" x="1492250" y="3613150"/>
          <p14:tracePt t="25555" x="1498600" y="3606800"/>
          <p14:tracePt t="25571" x="1504950" y="3606800"/>
          <p14:tracePt t="25587" x="1511300" y="3606800"/>
          <p14:tracePt t="25604" x="1517650" y="3600450"/>
          <p14:tracePt t="25620" x="1524000" y="3600450"/>
          <p14:tracePt t="25637" x="1530350" y="3600450"/>
          <p14:tracePt t="25654" x="1536700" y="3600450"/>
          <p14:tracePt t="25698" x="1543050" y="3600450"/>
          <p14:tracePt t="25714" x="1549400" y="3600450"/>
          <p14:tracePt t="25721" x="1555750" y="3600450"/>
          <p14:tracePt t="25722" x="1568450" y="3600450"/>
          <p14:tracePt t="25737" x="1612900" y="3600450"/>
          <p14:tracePt t="25755" x="1638300" y="3600450"/>
          <p14:tracePt t="25770" x="1663700" y="3600450"/>
          <p14:tracePt t="25787" x="1670050" y="3600450"/>
          <p14:tracePt t="27250" x="1714500" y="3594100"/>
          <p14:tracePt t="27258" x="1847850" y="3594100"/>
          <p14:tracePt t="27263" x="1974850" y="3594100"/>
          <p14:tracePt t="27270" x="2393950" y="3594100"/>
          <p14:tracePt t="27287" x="2927350" y="3594100"/>
          <p14:tracePt t="27304" x="3505200" y="3594100"/>
          <p14:tracePt t="27320" x="4146550" y="3568700"/>
          <p14:tracePt t="27337" x="4864100" y="3479800"/>
          <p14:tracePt t="27353" x="5702300" y="3359150"/>
          <p14:tracePt t="27371" x="6057900" y="3321050"/>
          <p14:tracePt t="27387" x="6267450" y="3289300"/>
          <p14:tracePt t="27404" x="6375400" y="3276600"/>
          <p14:tracePt t="27420" x="6426200" y="3270250"/>
          <p14:tracePt t="27437" x="6445250" y="3270250"/>
          <p14:tracePt t="27453" x="6464300" y="3263900"/>
          <p14:tracePt t="27470" x="6489700" y="3257550"/>
          <p14:tracePt t="27487" x="6508750" y="3257550"/>
          <p14:tracePt t="27504" x="6534150" y="3257550"/>
          <p14:tracePt t="27521" x="6572250" y="3257550"/>
          <p14:tracePt t="27537" x="6616700" y="3257550"/>
          <p14:tracePt t="27554" x="6635750" y="3257550"/>
          <p14:tracePt t="27570" x="6648450" y="3257550"/>
          <p14:tracePt t="27586" x="6654800" y="3257550"/>
          <p14:tracePt t="27930" x="6661150" y="3257550"/>
          <p14:tracePt t="27946" x="6680200" y="3257550"/>
          <p14:tracePt t="27947" x="6686550" y="3257550"/>
          <p14:tracePt t="27955" x="6705600" y="3257550"/>
          <p14:tracePt t="27994" x="6718300" y="3257550"/>
          <p14:tracePt t="28234" x="6724650" y="3257550"/>
          <p14:tracePt t="28242" x="6731000" y="3257550"/>
          <p14:tracePt t="28250" x="6737350" y="3257550"/>
          <p14:tracePt t="28254" x="6756400" y="3257550"/>
          <p14:tracePt t="28270" x="6781800" y="3263900"/>
          <p14:tracePt t="28287" x="6794500" y="3263900"/>
          <p14:tracePt t="28303" x="6807200" y="3263900"/>
          <p14:tracePt t="28320" x="6813550" y="3263900"/>
          <p14:tracePt t="28563" x="6819900" y="3263900"/>
          <p14:tracePt t="28570" x="6832600" y="3263900"/>
          <p14:tracePt t="28586" x="6845300" y="3263900"/>
          <p14:tracePt t="28587" x="6858000" y="3263900"/>
          <p14:tracePt t="28603" x="6870700" y="3263900"/>
          <p14:tracePt t="28619" x="6889750" y="3263900"/>
          <p14:tracePt t="28636" x="6896100" y="3263900"/>
          <p14:tracePt t="28654" x="6902450" y="3257550"/>
          <p14:tracePt t="28670" x="6908800" y="3257550"/>
          <p14:tracePt t="28687" x="6921500" y="3257550"/>
          <p14:tracePt t="28703" x="6927850" y="3257550"/>
          <p14:tracePt t="28720" x="6940550" y="3257550"/>
          <p14:tracePt t="28737" x="6959600" y="3257550"/>
          <p14:tracePt t="28737" x="6965950" y="3251200"/>
          <p14:tracePt t="28754" x="6997700" y="3251200"/>
          <p14:tracePt t="28770" x="7042150" y="3251200"/>
          <p14:tracePt t="28787" x="7092950" y="3251200"/>
          <p14:tracePt t="28803" x="7162800" y="3251200"/>
          <p14:tracePt t="28820" x="7219950" y="3244850"/>
          <p14:tracePt t="28837" x="7270750" y="3238500"/>
          <p14:tracePt t="28853" x="7308850" y="3238500"/>
          <p14:tracePt t="28870" x="7327900" y="3238500"/>
          <p14:tracePt t="28887" x="7340600" y="3238500"/>
          <p14:tracePt t="29098" x="7327900" y="3238500"/>
          <p14:tracePt t="29106" x="7277100" y="3238500"/>
          <p14:tracePt t="29120" x="7150100" y="3257550"/>
          <p14:tracePt t="29121" x="6819900" y="3282950"/>
          <p14:tracePt t="29137" x="6076950" y="3365500"/>
          <p14:tracePt t="29155" x="5359400" y="3429000"/>
          <p14:tracePt t="29170" x="4603750" y="3517900"/>
          <p14:tracePt t="29187" x="3752850" y="3587750"/>
          <p14:tracePt t="29203" x="3041650" y="3638550"/>
          <p14:tracePt t="29220" x="2552700" y="3683000"/>
          <p14:tracePt t="29237" x="2241550" y="3702050"/>
          <p14:tracePt t="29253" x="2082800" y="3702050"/>
          <p14:tracePt t="29270" x="1981200" y="3702050"/>
          <p14:tracePt t="29287" x="1911350" y="3702050"/>
          <p14:tracePt t="29303" x="1873250" y="3702050"/>
          <p14:tracePt t="29320" x="1860550" y="3702050"/>
          <p14:tracePt t="29337" x="1847850" y="3702050"/>
          <p14:tracePt t="29354" x="1841500" y="3702050"/>
          <p14:tracePt t="29402" x="1835150" y="3702050"/>
          <p14:tracePt t="29578" x="1854200" y="3702050"/>
          <p14:tracePt t="29586" x="1911350" y="3695700"/>
          <p14:tracePt t="29602" x="1987550" y="3683000"/>
          <p14:tracePt t="29620" x="2032000" y="3670300"/>
          <p14:tracePt t="29621" x="2133600" y="3657600"/>
          <p14:tracePt t="29637" x="2222500" y="3644900"/>
          <p14:tracePt t="29653" x="2292350" y="3638550"/>
          <p14:tracePt t="29670" x="2368550" y="3625850"/>
          <p14:tracePt t="29687" x="2413000" y="3625850"/>
          <p14:tracePt t="29704" x="2444750" y="3619500"/>
          <p14:tracePt t="29720" x="2463800" y="3619500"/>
          <p14:tracePt t="29737" x="2482850" y="3619500"/>
          <p14:tracePt t="29753" x="2508250" y="3619500"/>
          <p14:tracePt t="29770" x="2527300" y="3619500"/>
          <p14:tracePt t="29787" x="2552700" y="3619500"/>
          <p14:tracePt t="29804" x="2584450" y="3619500"/>
          <p14:tracePt t="29820" x="2616200" y="3619500"/>
          <p14:tracePt t="29837" x="2641600" y="3613150"/>
          <p14:tracePt t="29853" x="2660650" y="3606800"/>
          <p14:tracePt t="29870" x="2679700" y="3600450"/>
          <p14:tracePt t="29887" x="2692400" y="3600450"/>
          <p14:tracePt t="29904" x="2711450" y="3600450"/>
          <p14:tracePt t="29920" x="2717800" y="3600450"/>
          <p14:tracePt t="29937" x="2730500" y="3600450"/>
          <p14:tracePt t="29953" x="2743200" y="3594100"/>
          <p14:tracePt t="29971" x="2755900" y="3594100"/>
          <p14:tracePt t="29987" x="2762250" y="3587750"/>
          <p14:tracePt t="30003" x="2774950" y="3587750"/>
          <p14:tracePt t="30020" x="2781300" y="3587750"/>
          <p14:tracePt t="30037" x="2794000" y="3587750"/>
          <p14:tracePt t="30053" x="2806700" y="3581400"/>
          <p14:tracePt t="30070" x="2813050" y="3581400"/>
          <p14:tracePt t="30087" x="2825750" y="3575050"/>
          <p14:tracePt t="30103" x="2832100" y="3575050"/>
          <p14:tracePt t="30120" x="2844800" y="3568700"/>
          <p14:tracePt t="30137" x="2870200" y="3562350"/>
          <p14:tracePt t="30153" x="2882900" y="3562350"/>
          <p14:tracePt t="30170" x="2895600" y="3556000"/>
          <p14:tracePt t="30186" x="2901950" y="3556000"/>
          <p14:tracePt t="30203" x="2908300" y="3556000"/>
          <p14:tracePt t="30221" x="2921000" y="3556000"/>
          <p14:tracePt t="30237" x="2933700" y="3556000"/>
          <p14:tracePt t="30253" x="2946400" y="3556000"/>
          <p14:tracePt t="30270" x="2971800" y="3556000"/>
          <p14:tracePt t="30287" x="2990850" y="3556000"/>
          <p14:tracePt t="30303" x="3009900" y="3556000"/>
          <p14:tracePt t="30320" x="3022600" y="3556000"/>
          <p14:tracePt t="30337" x="3041650" y="3556000"/>
          <p14:tracePt t="30353" x="3067050" y="3556000"/>
          <p14:tracePt t="30371" x="3086100" y="3556000"/>
          <p14:tracePt t="30387" x="3111500" y="3556000"/>
          <p14:tracePt t="30404" x="3136900" y="3556000"/>
          <p14:tracePt t="30420" x="3168650" y="3556000"/>
          <p14:tracePt t="30437" x="3206750" y="3556000"/>
          <p14:tracePt t="30453" x="3238500" y="3556000"/>
          <p14:tracePt t="30470" x="3263900" y="3556000"/>
          <p14:tracePt t="30487" x="3289300" y="3556000"/>
          <p14:tracePt t="30504" x="3314700" y="3556000"/>
          <p14:tracePt t="30520" x="3327400" y="3556000"/>
          <p14:tracePt t="30537" x="3359150" y="3562350"/>
          <p14:tracePt t="30553" x="3390900" y="3562350"/>
          <p14:tracePt t="30571" x="3422650" y="3562350"/>
          <p14:tracePt t="30587" x="3454400" y="3568700"/>
          <p14:tracePt t="30603" x="3486150" y="3568700"/>
          <p14:tracePt t="30620" x="3511550" y="3568700"/>
          <p14:tracePt t="30637" x="3536950" y="3568700"/>
          <p14:tracePt t="30653" x="3568700" y="3568700"/>
          <p14:tracePt t="30669" x="3600450" y="3568700"/>
          <p14:tracePt t="30686" x="3638550" y="3568700"/>
          <p14:tracePt t="30704" x="3676650" y="3568700"/>
          <p14:tracePt t="30720" x="3721100" y="3568700"/>
          <p14:tracePt t="30737" x="3759200" y="3568700"/>
          <p14:tracePt t="30753" x="3816350" y="3568700"/>
          <p14:tracePt t="30770" x="3848100" y="3568700"/>
          <p14:tracePt t="30787" x="3886200" y="3568700"/>
          <p14:tracePt t="30803" x="3943350" y="3575050"/>
          <p14:tracePt t="30820" x="3994150" y="3581400"/>
          <p14:tracePt t="30837" x="4051300" y="3587750"/>
          <p14:tracePt t="30853" x="4102100" y="3587750"/>
          <p14:tracePt t="30870" x="4165600" y="3587750"/>
          <p14:tracePt t="30887" x="4229100" y="3587750"/>
          <p14:tracePt t="30904" x="4273550" y="3587750"/>
          <p14:tracePt t="30920" x="4298950" y="3587750"/>
          <p14:tracePt t="30937" x="4330700" y="3587750"/>
          <p14:tracePt t="30953" x="4356100" y="3587750"/>
          <p14:tracePt t="30970" x="4368800" y="3587750"/>
          <p14:tracePt t="30987" x="4381500" y="3587750"/>
          <p14:tracePt t="31003" x="4394200" y="3575050"/>
          <p14:tracePt t="31020" x="4400550" y="3575050"/>
          <p14:tracePt t="32436" x="4394200" y="3575050"/>
          <p14:tracePt t="32436" x="4381500" y="3575050"/>
          <p14:tracePt t="32451" x="4375150" y="3575050"/>
          <p14:tracePt t="32459" x="4362450" y="3575050"/>
          <p14:tracePt t="32467" x="4356100" y="3575050"/>
          <p14:tracePt t="32475" x="4337050" y="3575050"/>
          <p14:tracePt t="32487" x="4318000" y="3575050"/>
          <p14:tracePt t="32504" x="4305300" y="3575050"/>
          <p14:tracePt t="32521" x="4279900" y="3575050"/>
          <p14:tracePt t="32537" x="4254500" y="3600450"/>
          <p14:tracePt t="32537" x="4254500" y="3632200"/>
          <p14:tracePt t="32555" x="4248150" y="3714750"/>
          <p14:tracePt t="32571" x="4248150" y="3803650"/>
          <p14:tracePt t="32588" x="4248150" y="3816350"/>
          <p14:tracePt t="33123" x="4248150" y="3810000"/>
          <p14:tracePt t="33130" x="4248150" y="3797300"/>
          <p14:tracePt t="33139" x="4260850" y="3778250"/>
          <p14:tracePt t="33139" x="4267200" y="3752850"/>
          <p14:tracePt t="33155" x="4267200" y="3727450"/>
          <p14:tracePt t="33171" x="4273550" y="3695700"/>
          <p14:tracePt t="33187" x="4273550" y="3663950"/>
          <p14:tracePt t="33204" x="4279900" y="3638550"/>
          <p14:tracePt t="33221" x="4279900" y="3619500"/>
          <p14:tracePt t="33238" x="4279900" y="3606800"/>
          <p14:tracePt t="33254" x="4279900" y="3600450"/>
          <p14:tracePt t="33271" x="4279900" y="3587750"/>
          <p14:tracePt t="33287" x="4279900" y="3581400"/>
          <p14:tracePt t="33304" x="4279900" y="3568700"/>
          <p14:tracePt t="33339" x="4279900" y="3562350"/>
          <p14:tracePt t="33395" x="4279900" y="3556000"/>
          <p14:tracePt t="33443" x="4279900" y="3549650"/>
          <p14:tracePt t="33595" x="4279900" y="3543300"/>
          <p14:tracePt t="33611" x="4273550" y="3543300"/>
          <p14:tracePt t="33643" x="4267200" y="3543300"/>
          <p14:tracePt t="33651" x="4260850" y="3543300"/>
          <p14:tracePt t="33659" x="4241800" y="3543300"/>
          <p14:tracePt t="33671" x="4216400" y="3543300"/>
          <p14:tracePt t="33687" x="4152900" y="3543300"/>
          <p14:tracePt t="33704" x="4095750" y="3543300"/>
          <p14:tracePt t="33721" x="4013200" y="3543300"/>
          <p14:tracePt t="33738" x="3924300" y="3543300"/>
          <p14:tracePt t="33754" x="3835400" y="3543300"/>
          <p14:tracePt t="33771" x="3790950" y="3543300"/>
          <p14:tracePt t="33787" x="3752850" y="3543300"/>
          <p14:tracePt t="33804" x="3727450" y="3543300"/>
          <p14:tracePt t="33821" x="3689350" y="3543300"/>
          <p14:tracePt t="33838" x="3651250" y="3543300"/>
          <p14:tracePt t="33854" x="3606800" y="3543300"/>
          <p14:tracePt t="33871" x="3568700" y="3543300"/>
          <p14:tracePt t="33887" x="3524250" y="3543300"/>
          <p14:tracePt t="33904" x="3479800" y="3543300"/>
          <p14:tracePt t="33921" x="3441700" y="3543300"/>
          <p14:tracePt t="33938" x="3403600" y="3543300"/>
          <p14:tracePt t="33954" x="3352800" y="3543300"/>
          <p14:tracePt t="33971" x="3321050" y="3543300"/>
          <p14:tracePt t="33987" x="3289300" y="3543300"/>
          <p14:tracePt t="34004" x="3257550" y="3543300"/>
          <p14:tracePt t="34021" x="3225800" y="3543300"/>
          <p14:tracePt t="34038" x="3206750" y="3543300"/>
          <p14:tracePt t="34054" x="3181350" y="3543300"/>
          <p14:tracePt t="34071" x="3168650" y="3543300"/>
          <p14:tracePt t="34087" x="3155950" y="3543300"/>
          <p14:tracePt t="34105" x="3143250" y="3543300"/>
          <p14:tracePt t="34121" x="3130550" y="3543300"/>
          <p14:tracePt t="34138" x="3124200" y="3543300"/>
          <p14:tracePt t="34154" x="3111500" y="3543300"/>
          <p14:tracePt t="34171" x="3098800" y="3543300"/>
          <p14:tracePt t="34187" x="3092450" y="3543300"/>
          <p14:tracePt t="34204" x="3079750" y="3543300"/>
          <p14:tracePt t="34221" x="3067050" y="3543300"/>
          <p14:tracePt t="34237" x="3041650" y="3543300"/>
          <p14:tracePt t="34254" x="3028950" y="3543300"/>
          <p14:tracePt t="34272" x="2990850" y="3543300"/>
          <p14:tracePt t="34287" x="2978150" y="3543300"/>
          <p14:tracePt t="34304" x="2965450" y="3543300"/>
          <p14:tracePt t="34320" x="2959100" y="3543300"/>
          <p14:tracePt t="34337" x="2952750" y="3543300"/>
          <p14:tracePt t="34506" x="2959100" y="3543300"/>
          <p14:tracePt t="34514" x="2971800" y="3543300"/>
          <p14:tracePt t="34529" x="2990850" y="3543300"/>
          <p14:tracePt t="34530" x="3028950" y="3543300"/>
          <p14:tracePt t="34537" x="3175000" y="3543300"/>
          <p14:tracePt t="34555" x="3314700" y="3543300"/>
          <p14:tracePt t="34571" x="3460750" y="3543300"/>
          <p14:tracePt t="34588" x="3587750" y="3543300"/>
          <p14:tracePt t="34604" x="3683000" y="3543300"/>
          <p14:tracePt t="34622" x="3740150" y="3543300"/>
          <p14:tracePt t="34637" x="3765550" y="3543300"/>
          <p14:tracePt t="34654" x="3778250" y="3543300"/>
          <p14:tracePt t="34671" x="3790950" y="3543300"/>
          <p14:tracePt t="34688" x="3803650" y="3543300"/>
          <p14:tracePt t="34704" x="3816350" y="3543300"/>
          <p14:tracePt t="34721" x="3841750" y="3543300"/>
          <p14:tracePt t="34737" x="3892550" y="3543300"/>
          <p14:tracePt t="34755" x="3962400" y="3543300"/>
          <p14:tracePt t="34771" x="4064000" y="3543300"/>
          <p14:tracePt t="34787" x="4229100" y="3543300"/>
          <p14:tracePt t="34804" x="4514850" y="3543300"/>
          <p14:tracePt t="34821" x="4902200" y="3543300"/>
          <p14:tracePt t="34837" x="5378450" y="3543300"/>
          <p14:tracePt t="34854" x="5835650" y="3543300"/>
          <p14:tracePt t="34871" x="6140450" y="3543300"/>
          <p14:tracePt t="34888" x="6292850" y="3543300"/>
          <p14:tracePt t="34904" x="6413500" y="3524250"/>
          <p14:tracePt t="34921" x="6483350" y="3511550"/>
          <p14:tracePt t="34937" x="6540500" y="3498850"/>
          <p14:tracePt t="34937" x="6553200" y="3492500"/>
          <p14:tracePt t="34955" x="6565900" y="3486150"/>
          <p14:tracePt t="35050" x="6534150" y="3486150"/>
          <p14:tracePt t="35059" x="6464300" y="3486150"/>
          <p14:tracePt t="35067" x="6362700" y="3486150"/>
          <p14:tracePt t="35075" x="5937250" y="3536950"/>
          <p14:tracePt t="35087" x="5346700" y="3575050"/>
          <p14:tracePt t="35104" x="4679950" y="3575050"/>
          <p14:tracePt t="35121" x="4013200" y="3575050"/>
          <p14:tracePt t="35137" x="3448050" y="3575050"/>
          <p14:tracePt t="35137" x="3219450" y="3575050"/>
          <p14:tracePt t="35155" x="2895600" y="3575050"/>
          <p14:tracePt t="35171" x="2736850" y="3575050"/>
          <p14:tracePt t="35188" x="2616200" y="3575050"/>
          <p14:tracePt t="35204" x="2552700" y="3575050"/>
          <p14:tracePt t="35221" x="2520950" y="3575050"/>
          <p14:tracePt t="35237" x="2476500" y="3575050"/>
          <p14:tracePt t="35254" x="2444750" y="3575050"/>
          <p14:tracePt t="35271" x="2419350" y="3581400"/>
          <p14:tracePt t="35288" x="2387600" y="3581400"/>
          <p14:tracePt t="35304" x="2374900" y="3587750"/>
          <p14:tracePt t="35321" x="2362200" y="3587750"/>
          <p14:tracePt t="35337" x="2355850" y="3587750"/>
          <p14:tracePt t="35451" x="2362200" y="3587750"/>
          <p14:tracePt t="35459" x="2381250" y="3587750"/>
          <p14:tracePt t="35466" x="2387600" y="3587750"/>
          <p14:tracePt t="35487" x="2432050" y="3587750"/>
          <p14:tracePt t="35488" x="2495550" y="3581400"/>
          <p14:tracePt t="35504" x="2584450" y="3575050"/>
          <p14:tracePt t="35521" x="2673350" y="3556000"/>
          <p14:tracePt t="35537" x="2743200" y="3549650"/>
          <p14:tracePt t="35537" x="2762250" y="3549650"/>
          <p14:tracePt t="35555" x="2800350" y="3543300"/>
          <p14:tracePt t="35571" x="2813050" y="3543300"/>
          <p14:tracePt t="35608" x="2813050" y="3536950"/>
          <p14:tracePt t="35810" x="2800350" y="3536950"/>
          <p14:tracePt t="35818" x="2774950" y="3536950"/>
          <p14:tracePt t="35826" x="2749550" y="3536950"/>
          <p14:tracePt t="35834" x="2711450" y="3536950"/>
          <p14:tracePt t="35841" x="2641600" y="3536950"/>
          <p14:tracePt t="35854" x="2584450" y="3536950"/>
          <p14:tracePt t="35870" x="2540000" y="3536950"/>
          <p14:tracePt t="35887" x="2501900" y="3536950"/>
          <p14:tracePt t="35904" x="2457450" y="3536950"/>
          <p14:tracePt t="35921" x="2419350" y="3536950"/>
          <p14:tracePt t="35937" x="2393950" y="3536950"/>
          <p14:tracePt t="35937" x="2381250" y="3536950"/>
          <p14:tracePt t="35955" x="2355850" y="3536950"/>
          <p14:tracePt t="35971" x="2317750" y="3536950"/>
          <p14:tracePt t="35987" x="2279650" y="3536950"/>
          <p14:tracePt t="36004" x="2228850" y="3536950"/>
          <p14:tracePt t="36021" x="2171700" y="3536950"/>
          <p14:tracePt t="36037" x="2095500" y="3536950"/>
          <p14:tracePt t="36054" x="2025650" y="3536950"/>
          <p14:tracePt t="36071" x="1943100" y="3530600"/>
          <p14:tracePt t="36087" x="1879600" y="3517900"/>
          <p14:tracePt t="36104" x="1822450" y="3511550"/>
          <p14:tracePt t="36121" x="1778000" y="3511550"/>
          <p14:tracePt t="36138" x="1720850" y="3505200"/>
          <p14:tracePt t="36155" x="1689100" y="3505200"/>
          <p14:tracePt t="36171" x="1657350" y="3505200"/>
          <p14:tracePt t="36187" x="1625600" y="3505200"/>
          <p14:tracePt t="36205" x="1587500" y="3505200"/>
          <p14:tracePt t="36221" x="1562100" y="3511550"/>
          <p14:tracePt t="36239" x="1530350" y="3517900"/>
          <p14:tracePt t="36254" x="1524000" y="3517900"/>
          <p14:tracePt t="36271" x="1511300" y="3517900"/>
          <p14:tracePt t="36287" x="1504950" y="3517900"/>
          <p14:tracePt t="36322" x="1498600" y="3517900"/>
          <p14:tracePt t="36450" x="1517650" y="3517900"/>
          <p14:tracePt t="36458" x="1574800" y="3517900"/>
          <p14:tracePt t="36466" x="1644650" y="3517900"/>
          <p14:tracePt t="36472" x="1822450" y="3517900"/>
          <p14:tracePt t="36487" x="2025650" y="3517900"/>
          <p14:tracePt t="36504" x="2235200" y="3517900"/>
          <p14:tracePt t="36521" x="2476500" y="3517900"/>
          <p14:tracePt t="36537" x="2673350" y="3530600"/>
          <p14:tracePt t="36554" x="2921000" y="3556000"/>
          <p14:tracePt t="36571" x="3048000" y="3575050"/>
          <p14:tracePt t="36587" x="3175000" y="3600450"/>
          <p14:tracePt t="36604" x="3282950" y="3613150"/>
          <p14:tracePt t="36621" x="3371850" y="3638550"/>
          <p14:tracePt t="36638" x="3435350" y="3651250"/>
          <p14:tracePt t="36655" x="3460750" y="3651250"/>
          <p14:tracePt t="36671" x="3473450" y="3651250"/>
          <p14:tracePt t="37803" x="3467100" y="3651250"/>
          <p14:tracePt t="37810" x="3448050" y="3638550"/>
          <p14:tracePt t="37818" x="3409950" y="3632200"/>
          <p14:tracePt t="37821" x="3327400" y="3606800"/>
          <p14:tracePt t="37837" x="3238500" y="3581400"/>
          <p14:tracePt t="37855" x="3149600" y="3562350"/>
          <p14:tracePt t="37870" x="3067050" y="3556000"/>
          <p14:tracePt t="37888" x="3009900" y="3549650"/>
          <p14:tracePt t="37904" x="2959100" y="3549650"/>
          <p14:tracePt t="37921" x="2927350" y="3549650"/>
          <p14:tracePt t="37937" x="2914650" y="3549650"/>
          <p14:tracePt t="37954" x="2895600" y="3549650"/>
          <p14:tracePt t="37970" x="2882900" y="3549650"/>
          <p14:tracePt t="37987" x="2870200" y="3549650"/>
          <p14:tracePt t="38003" x="2851150" y="3549650"/>
          <p14:tracePt t="38021" x="2825750" y="3556000"/>
          <p14:tracePt t="38037" x="2794000" y="3556000"/>
          <p14:tracePt t="38054" x="2762250" y="3562350"/>
          <p14:tracePt t="38071" x="2736850" y="3568700"/>
          <p14:tracePt t="38087" x="2705100" y="3568700"/>
          <p14:tracePt t="38104" x="2679700" y="3575050"/>
          <p14:tracePt t="38121" x="2654300" y="3575050"/>
          <p14:tracePt t="38137" x="2616200" y="3575050"/>
          <p14:tracePt t="38171" x="2578100" y="3575050"/>
          <p14:tracePt t="38171" x="2559050" y="3575050"/>
          <p14:tracePt t="38187" x="2540000" y="3575050"/>
          <p14:tracePt t="38204" x="2527300" y="3575050"/>
          <p14:tracePt t="38221" x="2520950" y="3575050"/>
          <p14:tracePt t="38706" x="2533650" y="3575050"/>
          <p14:tracePt t="38714" x="2546350" y="3575050"/>
          <p14:tracePt t="38722" x="2552700" y="3575050"/>
          <p14:tracePt t="38723" x="2559050" y="3575050"/>
          <p14:tracePt t="38737" x="2578100" y="3575050"/>
          <p14:tracePt t="38755" x="2584450" y="3575050"/>
          <p14:tracePt t="38771" x="2597150" y="3575050"/>
          <p14:tracePt t="38914" x="2603500" y="3575050"/>
          <p14:tracePt t="38939" x="2609850" y="3575050"/>
          <p14:tracePt t="38954" x="2616200" y="3575050"/>
          <p14:tracePt t="38962" x="2622550" y="3575050"/>
          <p14:tracePt t="38970" x="2628900" y="3575050"/>
          <p14:tracePt t="38976" x="2654300" y="3568700"/>
          <p14:tracePt t="38987" x="2679700" y="3568700"/>
          <p14:tracePt t="39004" x="2711450" y="3568700"/>
          <p14:tracePt t="39020" x="2749550" y="3568700"/>
          <p14:tracePt t="39037" x="2781300" y="3562350"/>
          <p14:tracePt t="39054" x="2806700" y="3556000"/>
          <p14:tracePt t="39070" x="2832100" y="3556000"/>
          <p14:tracePt t="39087" x="2851150" y="3556000"/>
          <p14:tracePt t="39122" x="2857500" y="3556000"/>
          <p14:tracePt t="44609" x="2838450" y="3556000"/>
          <p14:tracePt t="44617" x="2774950" y="3562350"/>
          <p14:tracePt t="44618" x="2692400" y="3575050"/>
          <p14:tracePt t="44636" x="2565400" y="3594100"/>
          <p14:tracePt t="44636" x="2222500" y="3651250"/>
          <p14:tracePt t="44653" x="1955800" y="3689350"/>
          <p14:tracePt t="44669" x="1708150" y="3721100"/>
          <p14:tracePt t="44686" x="1543050" y="3752850"/>
          <p14:tracePt t="44702" x="1454150" y="3765550"/>
          <p14:tracePt t="44719" x="1390650" y="3771900"/>
          <p14:tracePt t="44736" x="1320800" y="3790950"/>
          <p14:tracePt t="44755" x="1282700" y="3803650"/>
          <p14:tracePt t="44769" x="1231900" y="3816350"/>
          <p14:tracePt t="44786" x="1174750" y="3835400"/>
          <p14:tracePt t="44802" x="1130300" y="3848100"/>
          <p14:tracePt t="44819" x="1104900" y="3854450"/>
          <p14:tracePt t="44836" x="1079500" y="3867150"/>
          <p14:tracePt t="44853" x="1060450" y="3879850"/>
          <p14:tracePt t="44869" x="1047750" y="3886200"/>
          <p14:tracePt t="44886" x="1028700" y="3892550"/>
          <p14:tracePt t="44902" x="1009650" y="3905250"/>
          <p14:tracePt t="44919" x="990600" y="3911600"/>
          <p14:tracePt t="44936" x="965200" y="3924300"/>
          <p14:tracePt t="44953" x="952500" y="3924300"/>
          <p14:tracePt t="44969" x="939800" y="3930650"/>
          <p14:tracePt t="44986" x="927100" y="3937000"/>
          <p14:tracePt t="45002" x="908050" y="3937000"/>
          <p14:tracePt t="45019" x="901700" y="3937000"/>
          <p14:tracePt t="45036" x="895350" y="3943350"/>
          <p14:tracePt t="45053" x="876300" y="3949700"/>
          <p14:tracePt t="45068" x="857250" y="3949700"/>
          <p14:tracePt t="45086" x="844550" y="3949700"/>
          <p14:tracePt t="45103" x="838200" y="3949700"/>
          <p14:tracePt t="45119" x="819150" y="3949700"/>
          <p14:tracePt t="45136" x="800100" y="3956050"/>
          <p14:tracePt t="45153" x="787400" y="3956050"/>
          <p14:tracePt t="45169" x="762000" y="3956050"/>
          <p14:tracePt t="45186" x="749300" y="3956050"/>
          <p14:tracePt t="45202" x="717550" y="3956050"/>
          <p14:tracePt t="45219" x="692150" y="3956050"/>
          <p14:tracePt t="45236" x="666750" y="3956050"/>
          <p14:tracePt t="45253" x="641350" y="3956050"/>
          <p14:tracePt t="45269" x="628650" y="3956050"/>
          <p14:tracePt t="45286" x="603250" y="3956050"/>
          <p14:tracePt t="45302" x="590550" y="3956050"/>
          <p14:tracePt t="45319" x="571500" y="3956050"/>
          <p14:tracePt t="45336" x="539750" y="3956050"/>
          <p14:tracePt t="45353" x="520700" y="3956050"/>
          <p14:tracePt t="45369" x="508000" y="3956050"/>
          <p14:tracePt t="45386" x="495300" y="3956050"/>
          <p14:tracePt t="45402" x="488950" y="3956050"/>
          <p14:tracePt t="45601" x="488950" y="3949700"/>
          <p14:tracePt t="45607" x="482600" y="3943350"/>
          <p14:tracePt t="45674" x="476250" y="3930650"/>
          <p14:tracePt t="45697" x="476250" y="3924300"/>
          <p14:tracePt t="45705" x="469900" y="3917950"/>
          <p14:tracePt t="45721" x="469900" y="3905250"/>
          <p14:tracePt t="45721" x="463550" y="3892550"/>
          <p14:tracePt t="45737" x="463550" y="3873500"/>
          <p14:tracePt t="45753" x="463550" y="3854450"/>
          <p14:tracePt t="45770" x="463550" y="3841750"/>
          <p14:tracePt t="45786" x="463550" y="3835400"/>
          <p14:tracePt t="45803" x="463550" y="3829050"/>
          <p14:tracePt t="45819" x="463550" y="3822700"/>
          <p14:tracePt t="48633" x="463550" y="3829050"/>
          <p14:tracePt t="48645" x="469900" y="3848100"/>
          <p14:tracePt t="48652" x="482600" y="3879850"/>
          <p14:tracePt t="48653" x="501650" y="3930650"/>
          <p14:tracePt t="48669" x="527050" y="3981450"/>
          <p14:tracePt t="48686" x="539750" y="4013200"/>
          <p14:tracePt t="48702" x="552450" y="4044950"/>
          <p14:tracePt t="48719" x="565150" y="4064000"/>
          <p14:tracePt t="48736" x="584200" y="4102100"/>
          <p14:tracePt t="48753" x="596900" y="4127500"/>
          <p14:tracePt t="48769" x="615950" y="4159250"/>
          <p14:tracePt t="48786" x="628650" y="4178300"/>
          <p14:tracePt t="48802" x="647700" y="4191000"/>
          <p14:tracePt t="48820" x="660400" y="4203700"/>
          <p14:tracePt t="48836" x="666750" y="4210050"/>
          <p14:tracePt t="48889" x="679450" y="4216400"/>
          <p14:tracePt t="48897" x="685800" y="4216400"/>
          <p14:tracePt t="48912" x="704850" y="4216400"/>
          <p14:tracePt t="48921" x="723900" y="4216400"/>
          <p14:tracePt t="48921" x="736600" y="4216400"/>
          <p14:tracePt t="48936" x="800100" y="4216400"/>
          <p14:tracePt t="48953" x="844550" y="4216400"/>
          <p14:tracePt t="48969" x="889000" y="4216400"/>
          <p14:tracePt t="48986" x="908050" y="4216400"/>
          <p14:tracePt t="49002" x="914400" y="4216400"/>
          <p14:tracePt t="49019" x="920750" y="4210050"/>
          <p14:tracePt t="49089" x="927100" y="4210050"/>
          <p14:tracePt t="49096" x="920750" y="4203700"/>
          <p14:tracePt t="49105" x="914400" y="4197350"/>
          <p14:tracePt t="49119" x="889000" y="4191000"/>
          <p14:tracePt t="49120" x="844550" y="4178300"/>
          <p14:tracePt t="49136" x="711200" y="4165600"/>
          <p14:tracePt t="49153" x="641350" y="4165600"/>
          <p14:tracePt t="49169" x="596900" y="4165600"/>
          <p14:tracePt t="49185" x="552450" y="4165600"/>
          <p14:tracePt t="49202" x="527050" y="4165600"/>
          <p14:tracePt t="49219" x="501650" y="4191000"/>
          <p14:tracePt t="49236" x="495300" y="4229100"/>
          <p14:tracePt t="49252" x="495300" y="4267200"/>
          <p14:tracePt t="49269" x="495300" y="4298950"/>
          <p14:tracePt t="49286" x="495300" y="4324350"/>
          <p14:tracePt t="49302" x="501650" y="4337050"/>
          <p14:tracePt t="49319" x="514350" y="4349750"/>
          <p14:tracePt t="49353" x="514350" y="4356100"/>
          <p14:tracePt t="49385" x="520700" y="4362450"/>
          <p14:tracePt t="49402" x="520700" y="4368800"/>
          <p14:tracePt t="49404" x="520700" y="4375150"/>
          <p14:tracePt t="49420" x="520700" y="4381500"/>
          <p14:tracePt t="49437" x="527050" y="4387850"/>
          <p14:tracePt t="49453" x="527050" y="4394200"/>
          <p14:tracePt t="49470" x="527050" y="4400550"/>
          <p14:tracePt t="49487" x="533400" y="4406900"/>
          <p14:tracePt t="49504" x="533400" y="4425950"/>
          <p14:tracePt t="49520" x="539750" y="4438650"/>
          <p14:tracePt t="49537" x="546100" y="4470400"/>
          <p14:tracePt t="49554" x="558800" y="4495800"/>
          <p14:tracePt t="49570" x="571500" y="4540250"/>
          <p14:tracePt t="49586" x="577850" y="4584700"/>
          <p14:tracePt t="49604" x="596900" y="4635500"/>
          <p14:tracePt t="49620" x="603250" y="4686300"/>
          <p14:tracePt t="49637" x="615950" y="4730750"/>
          <p14:tracePt t="49653" x="622300" y="4768850"/>
          <p14:tracePt t="49670" x="628650" y="4794250"/>
          <p14:tracePt t="49687" x="628650" y="4826000"/>
          <p14:tracePt t="49703" x="628650" y="4864100"/>
          <p14:tracePt t="49720" x="635000" y="4902200"/>
          <p14:tracePt t="49737" x="635000" y="4978400"/>
          <p14:tracePt t="49754" x="635000" y="5041900"/>
          <p14:tracePt t="49770" x="635000" y="5099050"/>
          <p14:tracePt t="49786" x="647700" y="5137150"/>
          <p14:tracePt t="49803" x="647700" y="5162550"/>
          <p14:tracePt t="49820" x="654050" y="5200650"/>
          <p14:tracePt t="49837" x="660400" y="5226050"/>
          <p14:tracePt t="49853" x="666750" y="5257800"/>
          <p14:tracePt t="49870" x="673100" y="5289550"/>
          <p14:tracePt t="49886" x="673100" y="5321300"/>
          <p14:tracePt t="49903" x="673100" y="5353050"/>
          <p14:tracePt t="49920" x="673100" y="5391150"/>
          <p14:tracePt t="49937" x="673100" y="5429250"/>
          <p14:tracePt t="49954" x="673100" y="5461000"/>
          <p14:tracePt t="49970" x="673100" y="5486400"/>
          <p14:tracePt t="49987" x="673100" y="5505450"/>
          <p14:tracePt t="50003" x="673100" y="5524500"/>
          <p14:tracePt t="50020" x="673100" y="5543550"/>
          <p14:tracePt t="50037" x="673100" y="5556250"/>
          <p14:tracePt t="50053" x="679450" y="5575300"/>
          <p14:tracePt t="50070" x="679450" y="5588000"/>
          <p14:tracePt t="50087" x="685800" y="5607050"/>
          <p14:tracePt t="50103" x="685800" y="5619750"/>
          <p14:tracePt t="50120" x="692150" y="5645150"/>
          <p14:tracePt t="50138" x="698500" y="5657850"/>
          <p14:tracePt t="50265" x="698500" y="5664200"/>
          <p14:tracePt t="50274" x="711200" y="5664200"/>
          <p14:tracePt t="50282" x="711200" y="5645150"/>
          <p14:tracePt t="50289" x="723900" y="5613400"/>
          <p14:tracePt t="50303" x="730250" y="5575300"/>
          <p14:tracePt t="50304" x="755650" y="5461000"/>
          <p14:tracePt t="50320" x="768350" y="5302250"/>
          <p14:tracePt t="50337" x="768350" y="5035550"/>
          <p14:tracePt t="50355" x="774700" y="4889500"/>
          <p14:tracePt t="50371" x="793750" y="4768850"/>
          <p14:tracePt t="50387" x="806450" y="4660900"/>
          <p14:tracePt t="50403" x="819150" y="4565650"/>
          <p14:tracePt t="50420" x="844550" y="4495800"/>
          <p14:tracePt t="50437" x="850900" y="4457700"/>
          <p14:tracePt t="50453" x="863600" y="4419600"/>
          <p14:tracePt t="50470" x="882650" y="4381500"/>
          <p14:tracePt t="50486" x="901700" y="4356100"/>
          <p14:tracePt t="50504" x="914400" y="4337050"/>
          <p14:tracePt t="50520" x="927100" y="4324350"/>
          <p14:tracePt t="50537" x="965200" y="4305300"/>
          <p14:tracePt t="50554" x="1003300" y="4286250"/>
          <p14:tracePt t="50570" x="1047750" y="4267200"/>
          <p14:tracePt t="50586" x="1098550" y="4248150"/>
          <p14:tracePt t="50603" x="1130300" y="4229100"/>
          <p14:tracePt t="50620" x="1168400" y="4222750"/>
          <p14:tracePt t="50637" x="1200150" y="4203700"/>
          <p14:tracePt t="50653" x="1244600" y="4197350"/>
          <p14:tracePt t="50670" x="1289050" y="4184650"/>
          <p14:tracePt t="50687" x="1327150" y="4178300"/>
          <p14:tracePt t="50703" x="1358900" y="4178300"/>
          <p14:tracePt t="50720" x="1377950" y="4178300"/>
          <p14:tracePt t="50737" x="1397000" y="4178300"/>
          <p14:tracePt t="50754" x="1409700" y="4178300"/>
          <p14:tracePt t="50904" x="1397000" y="4178300"/>
          <p14:tracePt t="50930" x="1384300" y="4178300"/>
          <p14:tracePt t="50937" x="1377950" y="4178300"/>
          <p14:tracePt t="50938" x="1365250" y="4178300"/>
          <p14:tracePt t="50955" x="1352550" y="4178300"/>
          <p14:tracePt t="50970" x="1339850" y="4178300"/>
          <p14:tracePt t="50986" x="1320800" y="4178300"/>
          <p14:tracePt t="51003" x="1308100" y="4178300"/>
          <p14:tracePt t="51020" x="1282700" y="4178300"/>
          <p14:tracePt t="51036" x="1263650" y="4178300"/>
          <p14:tracePt t="51054" x="1244600" y="4178300"/>
          <p14:tracePt t="51070" x="1238250" y="4178300"/>
          <p14:tracePt t="51087" x="1231900" y="4178300"/>
          <p14:tracePt t="51129" x="1225550" y="4178300"/>
          <p14:tracePt t="51154" x="1219200" y="4178300"/>
          <p14:tracePt t="51769" x="1212850" y="4178300"/>
          <p14:tracePt t="51779" x="1200150" y="4178300"/>
          <p14:tracePt t="51787" x="1193800" y="4178300"/>
          <p14:tracePt t="51787" x="1168400" y="4178300"/>
          <p14:tracePt t="51803" x="1143000" y="4184650"/>
          <p14:tracePt t="51820" x="1130300" y="4191000"/>
          <p14:tracePt t="51837" x="1117600" y="4191000"/>
          <p14:tracePt t="52034" x="1104900" y="4191000"/>
          <p14:tracePt t="52050" x="1092200" y="4191000"/>
          <p14:tracePt t="52057" x="1092200" y="4197350"/>
          <p14:tracePt t="52065" x="1085850" y="4197350"/>
          <p14:tracePt t="52074" x="1073150" y="4197350"/>
          <p14:tracePt t="52086" x="1066800" y="4197350"/>
          <p14:tracePt t="52103" x="1054100" y="4197350"/>
          <p14:tracePt t="52120" x="1047750" y="4197350"/>
          <p14:tracePt t="52136" x="1035050" y="4197350"/>
          <p14:tracePt t="52154" x="1028700" y="4197350"/>
          <p14:tracePt t="52170" x="1016000" y="4197350"/>
          <p14:tracePt t="52187" x="1009650" y="4197350"/>
          <p14:tracePt t="52203" x="1003300" y="4197350"/>
          <p14:tracePt t="52570" x="996950" y="4197350"/>
          <p14:tracePt t="52585" x="990600" y="4197350"/>
          <p14:tracePt t="52594" x="984250" y="4197350"/>
          <p14:tracePt t="52601" x="977900" y="4197350"/>
          <p14:tracePt t="52605" x="965200" y="4197350"/>
          <p14:tracePt t="52620" x="958850" y="4197350"/>
          <p14:tracePt t="52636" x="946150" y="4197350"/>
          <p14:tracePt t="52653" x="939800" y="4197350"/>
          <p14:tracePt t="52689" x="933450" y="4197350"/>
          <p14:tracePt t="52713" x="927100" y="4197350"/>
          <p14:tracePt t="52721" x="920750" y="4197350"/>
          <p14:tracePt t="52937" x="939800" y="4197350"/>
          <p14:tracePt t="52946" x="965200" y="4197350"/>
          <p14:tracePt t="52953" x="1054100" y="4197350"/>
          <p14:tracePt t="52970" x="1123950" y="4197350"/>
          <p14:tracePt t="52971" x="1270000" y="4197350"/>
          <p14:tracePt t="52986" x="1409700" y="4197350"/>
          <p14:tracePt t="53003" x="1536700" y="4197350"/>
          <p14:tracePt t="53020" x="1657350" y="4197350"/>
          <p14:tracePt t="53037" x="1746250" y="4197350"/>
          <p14:tracePt t="53053" x="1822450" y="4197350"/>
          <p14:tracePt t="53070" x="1898650" y="4197350"/>
          <p14:tracePt t="53086" x="1974850" y="4197350"/>
          <p14:tracePt t="53103" x="2070100" y="4197350"/>
          <p14:tracePt t="53120" x="2190750" y="4197350"/>
          <p14:tracePt t="53137" x="2406650" y="4197350"/>
          <p14:tracePt t="53154" x="2546350" y="4197350"/>
          <p14:tracePt t="53171" x="2686050" y="4197350"/>
          <p14:tracePt t="53186" x="2794000" y="4197350"/>
          <p14:tracePt t="53203" x="2895600" y="4197350"/>
          <p14:tracePt t="53220" x="2971800" y="4197350"/>
          <p14:tracePt t="53237" x="3048000" y="4197350"/>
          <p14:tracePt t="53253" x="3136900" y="4197350"/>
          <p14:tracePt t="53270" x="3244850" y="4197350"/>
          <p14:tracePt t="53286" x="3327400" y="4197350"/>
          <p14:tracePt t="53303" x="3429000" y="4197350"/>
          <p14:tracePt t="53320" x="3498850" y="4197350"/>
          <p14:tracePt t="53337" x="3587750" y="4197350"/>
          <p14:tracePt t="53354" x="3632200" y="4197350"/>
          <p14:tracePt t="53370" x="3670300" y="4197350"/>
          <p14:tracePt t="53387" x="3714750" y="4197350"/>
          <p14:tracePt t="53403" x="3765550" y="4197350"/>
          <p14:tracePt t="53420" x="3829050" y="4210050"/>
          <p14:tracePt t="53437" x="3898900" y="4222750"/>
          <p14:tracePt t="53453" x="3987800" y="4235450"/>
          <p14:tracePt t="53470" x="4032250" y="4241800"/>
          <p14:tracePt t="53486" x="4083050" y="4248150"/>
          <p14:tracePt t="53503" x="4114800" y="4254500"/>
          <p14:tracePt t="53577" x="4121150" y="4260850"/>
          <p14:tracePt t="53602" x="4114800" y="4267200"/>
          <p14:tracePt t="53610" x="4089400" y="4273550"/>
          <p14:tracePt t="53618" x="4064000" y="4279900"/>
          <p14:tracePt t="53626" x="3994150" y="4298950"/>
          <p14:tracePt t="53637" x="3905250" y="4311650"/>
          <p14:tracePt t="53653" x="3810000" y="4324350"/>
          <p14:tracePt t="53670" x="3702050" y="4337050"/>
          <p14:tracePt t="53686" x="3613150" y="4343400"/>
          <p14:tracePt t="53703" x="3536950" y="4349750"/>
          <p14:tracePt t="53720" x="3473450" y="4349750"/>
          <p14:tracePt t="53736" x="3435350" y="4349750"/>
          <p14:tracePt t="53753" x="3403600" y="4349750"/>
          <p14:tracePt t="53770" x="3390900" y="4349750"/>
          <p14:tracePt t="53890" x="3397250" y="4349750"/>
          <p14:tracePt t="53897" x="3416300" y="4349750"/>
          <p14:tracePt t="53905" x="3441700" y="4349750"/>
          <p14:tracePt t="53913" x="3467100" y="4349750"/>
          <p14:tracePt t="53921" x="3568700" y="4337050"/>
          <p14:tracePt t="53936" x="3689350" y="4337050"/>
          <p14:tracePt t="53953" x="3867150" y="4337050"/>
          <p14:tracePt t="53970" x="3987800" y="4337050"/>
          <p14:tracePt t="53986" x="4108450" y="4337050"/>
          <p14:tracePt t="54003" x="4216400" y="4330700"/>
          <p14:tracePt t="54020" x="4330700" y="4330700"/>
          <p14:tracePt t="54036" x="4451350" y="4330700"/>
          <p14:tracePt t="54053" x="4552950" y="4330700"/>
          <p14:tracePt t="54070" x="4667250" y="4330700"/>
          <p14:tracePt t="54086" x="4781550" y="4330700"/>
          <p14:tracePt t="54103" x="4883150" y="4330700"/>
          <p14:tracePt t="54120" x="4965700" y="4330700"/>
          <p14:tracePt t="54137" x="5048250" y="4330700"/>
          <p14:tracePt t="54154" x="5092700" y="4330700"/>
          <p14:tracePt t="54170" x="5130800" y="4324350"/>
          <p14:tracePt t="54186" x="5156200" y="4318000"/>
          <p14:tracePt t="54203" x="5168900" y="4318000"/>
          <p14:tracePt t="54220" x="5181600" y="4311650"/>
          <p14:tracePt t="54393" x="5168900" y="4311650"/>
          <p14:tracePt t="54401" x="5105400" y="4311650"/>
          <p14:tracePt t="54417" x="5060950" y="4311650"/>
          <p14:tracePt t="54420" x="4959350" y="4311650"/>
          <p14:tracePt t="54436" x="4838700" y="4311650"/>
          <p14:tracePt t="54453" x="4718050" y="4311650"/>
          <p14:tracePt t="54470" x="4584700" y="4311650"/>
          <p14:tracePt t="54486" x="4483100" y="4311650"/>
          <p14:tracePt t="54503" x="4387850" y="4311650"/>
          <p14:tracePt t="54520" x="4318000" y="4311650"/>
          <p14:tracePt t="54537" x="4235450" y="4311650"/>
          <p14:tracePt t="54554" x="4191000" y="4311650"/>
          <p14:tracePt t="54570" x="4140200" y="4311650"/>
          <p14:tracePt t="54587" x="4095750" y="4311650"/>
          <p14:tracePt t="54603" x="4057650" y="4305300"/>
          <p14:tracePt t="54620" x="4019550" y="4298950"/>
          <p14:tracePt t="54636" x="4000500" y="4298950"/>
          <p14:tracePt t="54653" x="3975100" y="4298950"/>
          <p14:tracePt t="54670" x="3962400" y="4298950"/>
          <p14:tracePt t="54686" x="3956050" y="4298950"/>
          <p14:tracePt t="54703" x="3943350" y="4298950"/>
          <p14:tracePt t="54720" x="3937000" y="4298950"/>
          <p14:tracePt t="54736" x="3924300" y="4298950"/>
          <p14:tracePt t="54754" x="3917950" y="4298950"/>
          <p14:tracePt t="54771" x="3892550" y="4298950"/>
          <p14:tracePt t="54786" x="3873500" y="4298950"/>
          <p14:tracePt t="54803" x="3841750" y="4298950"/>
          <p14:tracePt t="54820" x="3810000" y="4298950"/>
          <p14:tracePt t="54836" x="3790950" y="4298950"/>
          <p14:tracePt t="54853" x="3771900" y="4298950"/>
          <p14:tracePt t="54869" x="3765550" y="4298950"/>
          <p14:tracePt t="54886" x="3759200" y="4298950"/>
          <p14:tracePt t="55169" x="3765550" y="4298950"/>
          <p14:tracePt t="55177" x="3797300" y="4298950"/>
          <p14:tracePt t="55186" x="3835400" y="4311650"/>
          <p14:tracePt t="55187" x="3924300" y="4324350"/>
          <p14:tracePt t="55203" x="4051300" y="4343400"/>
          <p14:tracePt t="55220" x="4210050" y="4356100"/>
          <p14:tracePt t="55236" x="4362450" y="4356100"/>
          <p14:tracePt t="55253" x="4489450" y="4356100"/>
          <p14:tracePt t="55270" x="4591050" y="4356100"/>
          <p14:tracePt t="55286" x="4660900" y="4356100"/>
          <p14:tracePt t="55303" x="4692650" y="4356100"/>
          <p14:tracePt t="55320" x="4724400" y="4356100"/>
          <p14:tracePt t="55336" x="4737100" y="4356100"/>
          <p14:tracePt t="55336" x="4749800" y="4356100"/>
          <p14:tracePt t="55353" x="4768850" y="4356100"/>
          <p14:tracePt t="55369" x="4794250" y="4356100"/>
          <p14:tracePt t="55387" x="4813300" y="4356100"/>
          <p14:tracePt t="55403" x="4832350" y="4356100"/>
          <p14:tracePt t="55420" x="4838700" y="4356100"/>
          <p14:tracePt t="55436" x="4845050" y="4356100"/>
          <p14:tracePt t="55453" x="4851400" y="4356100"/>
          <p14:tracePt t="55497" x="4857750" y="4356100"/>
          <p14:tracePt t="55625" x="4851400" y="4356100"/>
          <p14:tracePt t="55634" x="4832350" y="4356100"/>
          <p14:tracePt t="55640" x="4806950" y="4356100"/>
          <p14:tracePt t="55653" x="4781550" y="4356100"/>
          <p14:tracePt t="55654" x="4699000" y="4356100"/>
          <p14:tracePt t="55670" x="4622800" y="4356100"/>
          <p14:tracePt t="55686" x="4514850" y="4356100"/>
          <p14:tracePt t="55703" x="4419600" y="4356100"/>
          <p14:tracePt t="55720" x="4330700" y="4368800"/>
          <p14:tracePt t="55736" x="4216400" y="4375150"/>
          <p14:tracePt t="55754" x="4146550" y="4375150"/>
          <p14:tracePt t="55770" x="4076700" y="4375150"/>
          <p14:tracePt t="55786" x="4000500" y="4375150"/>
          <p14:tracePt t="55803" x="3943350" y="4375150"/>
          <p14:tracePt t="55820" x="3905250" y="4375150"/>
          <p14:tracePt t="55836" x="3879850" y="4375150"/>
          <p14:tracePt t="55853" x="3867150" y="4375150"/>
          <p14:tracePt t="55870" x="3854450" y="4375150"/>
          <p14:tracePt t="56105" x="3873500" y="4375150"/>
          <p14:tracePt t="56113" x="3892550" y="4375150"/>
          <p14:tracePt t="56121" x="3924300" y="4375150"/>
          <p14:tracePt t="56136" x="4019550" y="4362450"/>
          <p14:tracePt t="56138" x="4114800" y="4349750"/>
          <p14:tracePt t="56154" x="4203700" y="4337050"/>
          <p14:tracePt t="56170" x="4273550" y="4330700"/>
          <p14:tracePt t="56186" x="4330700" y="4318000"/>
          <p14:tracePt t="56203" x="4362450" y="4318000"/>
          <p14:tracePt t="56220" x="4381500" y="4318000"/>
          <p14:tracePt t="56236" x="4387850" y="4318000"/>
          <p14:tracePt t="56253" x="4400550" y="4318000"/>
          <p14:tracePt t="56270" x="4406900" y="4318000"/>
          <p14:tracePt t="56286" x="4419600" y="4318000"/>
          <p14:tracePt t="56303" x="4432300" y="4318000"/>
          <p14:tracePt t="56319" x="4438650" y="4318000"/>
          <p14:tracePt t="56336" x="4451350" y="4318000"/>
          <p14:tracePt t="56586" x="4438650" y="4318000"/>
          <p14:tracePt t="56593" x="4413250" y="4318000"/>
          <p14:tracePt t="56603" x="4394200" y="4318000"/>
          <p14:tracePt t="56604" x="4324350" y="4324350"/>
          <p14:tracePt t="56620" x="4267200" y="4330700"/>
          <p14:tracePt t="56636" x="4222750" y="4343400"/>
          <p14:tracePt t="56653" x="4197350" y="4343400"/>
          <p14:tracePt t="56670" x="4191000" y="4343400"/>
          <p14:tracePt t="56686" x="4184650" y="4343400"/>
          <p14:tracePt t="57017" x="4191000" y="4343400"/>
          <p14:tracePt t="57033" x="4197350" y="4343400"/>
          <p14:tracePt t="57081" x="4203700" y="4343400"/>
          <p14:tracePt t="57097" x="4210050" y="4343400"/>
          <p14:tracePt t="57105" x="4216400" y="4343400"/>
          <p14:tracePt t="57113" x="4222750" y="4343400"/>
          <p14:tracePt t="57129" x="4235450" y="4343400"/>
          <p14:tracePt t="57145" x="4241800" y="4343400"/>
          <p14:tracePt t="57156" x="4248150" y="4343400"/>
          <p14:tracePt t="57177" x="4254500" y="4343400"/>
          <p14:tracePt t="57201" x="4260850" y="4337050"/>
          <p14:tracePt t="57503" x="0" y="0"/>
        </p14:tracePtLst>
        <p14:tracePtLst>
          <p14:tracePt t="98591" x="1276350" y="4584700"/>
          <p14:tracePt t="99880" x="1276350" y="4578350"/>
          <p14:tracePt t="99897" x="1276350" y="4572000"/>
          <p14:tracePt t="99905" x="1270000" y="4565650"/>
          <p14:tracePt t="99928" x="1270000" y="4559300"/>
          <p14:tracePt t="99936" x="1270000" y="4552950"/>
          <p14:tracePt t="101568" x="1263650" y="4552950"/>
          <p14:tracePt t="101640" x="1257300" y="4546600"/>
          <p14:tracePt t="101664" x="1250950" y="4546600"/>
          <p14:tracePt t="101696" x="1238250" y="4546600"/>
          <p14:tracePt t="101720" x="1231900" y="4546600"/>
          <p14:tracePt t="102394" x="1238250" y="4546600"/>
          <p14:tracePt t="102401" x="1257300" y="4546600"/>
          <p14:tracePt t="102409" x="1295400" y="4546600"/>
          <p14:tracePt t="102409" x="1327150" y="4546600"/>
          <p14:tracePt t="102425" x="1371600" y="4546600"/>
          <p14:tracePt t="102437" x="1416050" y="4552950"/>
          <p14:tracePt t="102441" x="1498600" y="4559300"/>
          <p14:tracePt t="102454" x="1587500" y="4559300"/>
          <p14:tracePt t="102470" x="1663700" y="4559300"/>
          <p14:tracePt t="102487" x="1733550" y="4559300"/>
          <p14:tracePt t="102504" x="1803400" y="4559300"/>
          <p14:tracePt t="102520" x="1873250" y="4559300"/>
          <p14:tracePt t="102537" x="1974850" y="4559300"/>
          <p14:tracePt t="102554" x="2044700" y="4559300"/>
          <p14:tracePt t="102571" x="2108200" y="4559300"/>
          <p14:tracePt t="102587" x="2165350" y="4559300"/>
          <p14:tracePt t="102604" x="2216150" y="4559300"/>
          <p14:tracePt t="102621" x="2254250" y="4559300"/>
          <p14:tracePt t="102636" x="2305050" y="4559300"/>
          <p14:tracePt t="102653" x="2362200" y="4559300"/>
          <p14:tracePt t="102670" x="2406650" y="4559300"/>
          <p14:tracePt t="102687" x="2451100" y="4559300"/>
          <p14:tracePt t="102703" x="2495550" y="4559300"/>
          <p14:tracePt t="102720" x="2540000" y="4565650"/>
          <p14:tracePt t="102737" x="2603500" y="4572000"/>
          <p14:tracePt t="102754" x="2635250" y="4572000"/>
          <p14:tracePt t="102770" x="2667000" y="4572000"/>
          <p14:tracePt t="102787" x="2711450" y="4572000"/>
          <p14:tracePt t="102803" x="2736850" y="4578350"/>
          <p14:tracePt t="102820" x="2774950" y="4584700"/>
          <p14:tracePt t="102837" x="2806700" y="4591050"/>
          <p14:tracePt t="102854" x="2825750" y="4591050"/>
          <p14:tracePt t="102870" x="2844800" y="4597400"/>
          <p14:tracePt t="102887" x="2857500" y="4597400"/>
          <p14:tracePt t="102962" x="2863850" y="4603750"/>
          <p14:tracePt t="102979" x="2857500" y="4610100"/>
          <p14:tracePt t="102987" x="2851150" y="4616450"/>
          <p14:tracePt t="102987" x="2794000" y="4635500"/>
          <p14:tracePt t="103003" x="2724150" y="4667250"/>
          <p14:tracePt t="103021" x="2686050" y="4679950"/>
          <p14:tracePt t="103037" x="2654300" y="4692650"/>
          <p14:tracePt t="103054" x="2616200" y="4705350"/>
          <p14:tracePt t="103070" x="2597150" y="4711700"/>
          <p14:tracePt t="103087" x="2578100" y="4711700"/>
          <p14:tracePt t="103103" x="2559050" y="4711700"/>
          <p14:tracePt t="103120" x="2540000" y="4711700"/>
          <p14:tracePt t="103138" x="2514600" y="4711700"/>
          <p14:tracePt t="103153" x="2501900" y="4711700"/>
          <p14:tracePt t="103170" x="2489200" y="4711700"/>
          <p14:tracePt t="103187" x="2470150" y="4711700"/>
          <p14:tracePt t="103203" x="2457450" y="4705350"/>
          <p14:tracePt t="103220" x="2451100" y="4705350"/>
          <p14:tracePt t="103237" x="2444750" y="4705350"/>
          <p14:tracePt t="103253" x="2432050" y="4705350"/>
          <p14:tracePt t="103270" x="2425700" y="4705350"/>
          <p14:tracePt t="103287" x="2419350" y="4705350"/>
          <p14:tracePt t="103303" x="2406650" y="4705350"/>
          <p14:tracePt t="103320" x="2400300" y="4705350"/>
          <p14:tracePt t="103337" x="2393950" y="4705350"/>
          <p14:tracePt t="103553" x="2400300" y="4705350"/>
          <p14:tracePt t="103561" x="2406650" y="4705350"/>
          <p14:tracePt t="103569" x="2425700" y="4705350"/>
          <p14:tracePt t="103579" x="2444750" y="4705350"/>
          <p14:tracePt t="103587" x="2482850" y="4705350"/>
          <p14:tracePt t="103603" x="2533650" y="4705350"/>
          <p14:tracePt t="103620" x="2603500" y="4705350"/>
          <p14:tracePt t="103637" x="2686050" y="4705350"/>
          <p14:tracePt t="103653" x="2762250" y="4705350"/>
          <p14:tracePt t="103669" x="2832100" y="4705350"/>
          <p14:tracePt t="103687" x="2895600" y="4705350"/>
          <p14:tracePt t="103703" x="2959100" y="4705350"/>
          <p14:tracePt t="103720" x="3054350" y="4705350"/>
          <p14:tracePt t="103738" x="3111500" y="4705350"/>
          <p14:tracePt t="103753" x="3149600" y="4705350"/>
          <p14:tracePt t="103772" x="3200400" y="4705350"/>
          <p14:tracePt t="103787" x="3238500" y="4705350"/>
          <p14:tracePt t="103804" x="3282950" y="4705350"/>
          <p14:tracePt t="103820" x="3340100" y="4705350"/>
          <p14:tracePt t="103837" x="3390900" y="4705350"/>
          <p14:tracePt t="103853" x="3460750" y="4705350"/>
          <p14:tracePt t="103870" x="3524250" y="4705350"/>
          <p14:tracePt t="103886" x="3594100" y="4705350"/>
          <p14:tracePt t="103903" x="3663950" y="4699000"/>
          <p14:tracePt t="103920" x="3740150" y="4686300"/>
          <p14:tracePt t="103938" x="3771900" y="4686300"/>
          <p14:tracePt t="103953" x="3803650" y="4679950"/>
          <p14:tracePt t="103970" x="3822700" y="4673600"/>
          <p14:tracePt t="103986" x="3835400" y="4673600"/>
          <p14:tracePt t="104005" x="3848100" y="4673600"/>
          <p14:tracePt t="104020" x="3860800" y="4673600"/>
          <p14:tracePt t="104037" x="3867150" y="4667250"/>
          <p14:tracePt t="104053" x="3873500" y="4667250"/>
          <p14:tracePt t="104070" x="3879850" y="4667250"/>
          <p14:tracePt t="104086" x="3886200" y="4667250"/>
          <p14:tracePt t="104209" x="3879850" y="4667250"/>
          <p14:tracePt t="104217" x="3854450" y="4667250"/>
          <p14:tracePt t="104226" x="3803650" y="4673600"/>
          <p14:tracePt t="104238" x="3727450" y="4686300"/>
          <p14:tracePt t="104253" x="3651250" y="4692650"/>
          <p14:tracePt t="104270" x="3549650" y="4699000"/>
          <p14:tracePt t="104286" x="3454400" y="4699000"/>
          <p14:tracePt t="104303" x="3359150" y="4699000"/>
          <p14:tracePt t="104320" x="3289300" y="4699000"/>
          <p14:tracePt t="104320" x="3263900" y="4699000"/>
          <p14:tracePt t="104337" x="3200400" y="4699000"/>
          <p14:tracePt t="104353" x="3136900" y="4699000"/>
          <p14:tracePt t="104370" x="3092450" y="4699000"/>
          <p14:tracePt t="104387" x="3048000" y="4699000"/>
          <p14:tracePt t="104404" x="3009900" y="4699000"/>
          <p14:tracePt t="104420" x="2978150" y="4699000"/>
          <p14:tracePt t="104437" x="2952750" y="4699000"/>
          <p14:tracePt t="104453" x="2933700" y="4699000"/>
          <p14:tracePt t="104470" x="2921000" y="4699000"/>
          <p14:tracePt t="104487" x="2914650" y="4699000"/>
          <p14:tracePt t="104697" x="2927350" y="4699000"/>
          <p14:tracePt t="104706" x="2959100" y="4699000"/>
          <p14:tracePt t="104713" x="2990850" y="4699000"/>
          <p14:tracePt t="104721" x="3079750" y="4705350"/>
          <p14:tracePt t="104737" x="3136900" y="4705350"/>
          <p14:tracePt t="104738" x="3270250" y="4705350"/>
          <p14:tracePt t="104754" x="3403600" y="4705350"/>
          <p14:tracePt t="104770" x="3536950" y="4705350"/>
          <p14:tracePt t="104787" x="3638550" y="4705350"/>
          <p14:tracePt t="104804" x="3727450" y="4705350"/>
          <p14:tracePt t="104820" x="3797300" y="4705350"/>
          <p14:tracePt t="104837" x="3854450" y="4705350"/>
          <p14:tracePt t="104853" x="3905250" y="4705350"/>
          <p14:tracePt t="104870" x="3956050" y="4705350"/>
          <p14:tracePt t="104887" x="4032250" y="4705350"/>
          <p14:tracePt t="104903" x="4108450" y="4705350"/>
          <p14:tracePt t="104920" x="4254500" y="4705350"/>
          <p14:tracePt t="104938" x="4375150" y="4705350"/>
          <p14:tracePt t="104953" x="4514850" y="4705350"/>
          <p14:tracePt t="104970" x="4654550" y="4705350"/>
          <p14:tracePt t="104987" x="4794250" y="4705350"/>
          <p14:tracePt t="105003" x="4921250" y="4705350"/>
          <p14:tracePt t="105020" x="5041900" y="4705350"/>
          <p14:tracePt t="105037" x="5156200" y="4705350"/>
          <p14:tracePt t="105053" x="5276850" y="4705350"/>
          <p14:tracePt t="105070" x="5384800" y="4705350"/>
          <p14:tracePt t="105087" x="5486400" y="4705350"/>
          <p14:tracePt t="105104" x="5581650" y="4705350"/>
          <p14:tracePt t="105120" x="5721350" y="4705350"/>
          <p14:tracePt t="105138" x="5810250" y="4705350"/>
          <p14:tracePt t="105154" x="5899150" y="4705350"/>
          <p14:tracePt t="105170" x="5975350" y="4705350"/>
          <p14:tracePt t="105187" x="6064250" y="4705350"/>
          <p14:tracePt t="105203" x="6159500" y="4705350"/>
          <p14:tracePt t="105221" x="6261100" y="4705350"/>
          <p14:tracePt t="105237" x="6369050" y="4705350"/>
          <p14:tracePt t="105253" x="6445250" y="4705350"/>
          <p14:tracePt t="105270" x="6515100" y="4705350"/>
          <p14:tracePt t="105287" x="6572250" y="4705350"/>
          <p14:tracePt t="105303" x="6610350" y="4705350"/>
          <p14:tracePt t="105320" x="6661150" y="4705350"/>
          <p14:tracePt t="105338" x="6692900" y="4705350"/>
          <p14:tracePt t="105353" x="6731000" y="4705350"/>
          <p14:tracePt t="105370" x="6762750" y="4705350"/>
          <p14:tracePt t="105386" x="6794500" y="4705350"/>
          <p14:tracePt t="105403" x="6813550" y="4705350"/>
          <p14:tracePt t="105421" x="6845300" y="4705350"/>
          <p14:tracePt t="105437" x="6883400" y="4699000"/>
          <p14:tracePt t="105455" x="6915150" y="4692650"/>
          <p14:tracePt t="105470" x="6953250" y="4686300"/>
          <p14:tracePt t="105487" x="6985000" y="4686300"/>
          <p14:tracePt t="105503" x="7023100" y="4679950"/>
          <p14:tracePt t="105520" x="7061200" y="4673600"/>
          <p14:tracePt t="105536" x="7112000" y="4660900"/>
          <p14:tracePt t="105554" x="7131050" y="4660900"/>
          <p14:tracePt t="105570" x="7162800" y="4660900"/>
          <p14:tracePt t="105587" x="7200900" y="4660900"/>
          <p14:tracePt t="105603" x="7245350" y="4660900"/>
          <p14:tracePt t="105621" x="7296150" y="4660900"/>
          <p14:tracePt t="105636" x="7340600" y="4660900"/>
          <p14:tracePt t="105653" x="7397750" y="4660900"/>
          <p14:tracePt t="105670" x="7454900" y="4660900"/>
          <p14:tracePt t="105687" x="7512050" y="4660900"/>
          <p14:tracePt t="105703" x="7556500" y="4654550"/>
          <p14:tracePt t="105719" x="7613650" y="4654550"/>
          <p14:tracePt t="105736" x="7670800" y="4641850"/>
          <p14:tracePt t="105754" x="7727950" y="4641850"/>
          <p14:tracePt t="105770" x="7766050" y="4641850"/>
          <p14:tracePt t="105787" x="7810500" y="4641850"/>
          <p14:tracePt t="105803" x="7854950" y="4641850"/>
          <p14:tracePt t="105820" x="7893050" y="4641850"/>
          <p14:tracePt t="105836" x="7931150" y="4641850"/>
          <p14:tracePt t="105853" x="7969250" y="4641850"/>
          <p14:tracePt t="105870" x="8013700" y="4641850"/>
          <p14:tracePt t="105887" x="8045450" y="4641850"/>
          <p14:tracePt t="105903" x="8064500" y="4635500"/>
          <p14:tracePt t="105920" x="8096250" y="4635500"/>
          <p14:tracePt t="105937" x="8128000" y="4629150"/>
          <p14:tracePt t="105954" x="8140700" y="4629150"/>
          <p14:tracePt t="105970" x="8153400" y="4629150"/>
          <p14:tracePt t="105987" x="8159750" y="4629150"/>
          <p14:tracePt t="106003" x="8166100" y="4629150"/>
          <p14:tracePt t="106689" x="8159750" y="4629150"/>
          <p14:tracePt t="106697" x="8153400" y="4629150"/>
          <p14:tracePt t="106705" x="8147050" y="4629150"/>
          <p14:tracePt t="106721" x="8134350" y="4635500"/>
          <p14:tracePt t="106722" x="8121650" y="4635500"/>
          <p14:tracePt t="106736" x="8089900" y="4641850"/>
          <p14:tracePt t="106753" x="8051800" y="4641850"/>
          <p14:tracePt t="106770" x="8020050" y="4648200"/>
          <p14:tracePt t="106786" x="7981950" y="4654550"/>
          <p14:tracePt t="106803" x="7937500" y="4660900"/>
          <p14:tracePt t="106820" x="7905750" y="4660900"/>
          <p14:tracePt t="106836" x="7874000" y="4660900"/>
          <p14:tracePt t="106853" x="7842250" y="4660900"/>
          <p14:tracePt t="106870" x="7804150" y="4660900"/>
          <p14:tracePt t="106887" x="7759700" y="4660900"/>
          <p14:tracePt t="106903" x="7721600" y="4660900"/>
          <p14:tracePt t="106920" x="7670800" y="4660900"/>
          <p14:tracePt t="106936" x="7581900" y="4660900"/>
          <p14:tracePt t="106954" x="7537450" y="4660900"/>
          <p14:tracePt t="106970" x="7473950" y="4660900"/>
          <p14:tracePt t="106987" x="7423150" y="4660900"/>
          <p14:tracePt t="107003" x="7378700" y="4660900"/>
          <p14:tracePt t="107020" x="7321550" y="4660900"/>
          <p14:tracePt t="107036" x="7270750" y="4660900"/>
          <p14:tracePt t="107053" x="7207250" y="4660900"/>
          <p14:tracePt t="107071" x="7137400" y="4660900"/>
          <p14:tracePt t="107086" x="7067550" y="4660900"/>
          <p14:tracePt t="107104" x="6978650" y="4660900"/>
          <p14:tracePt t="107120" x="6838950" y="4660900"/>
          <p14:tracePt t="107153" x="6743700" y="4660900"/>
          <p14:tracePt t="107154" x="6648450" y="4660900"/>
          <p14:tracePt t="107170" x="6534150" y="4660900"/>
          <p14:tracePt t="107186" x="6407150" y="4660900"/>
          <p14:tracePt t="107203" x="6248400" y="4660900"/>
          <p14:tracePt t="107220" x="6070600" y="4660900"/>
          <p14:tracePt t="107237" x="5829300" y="4660900"/>
          <p14:tracePt t="107253" x="5556250" y="4667250"/>
          <p14:tracePt t="107270" x="5365750" y="4667250"/>
          <p14:tracePt t="107286" x="5149850" y="4667250"/>
          <p14:tracePt t="107303" x="4972050" y="4673600"/>
          <p14:tracePt t="107320" x="4743450" y="4673600"/>
          <p14:tracePt t="107337" x="4610100" y="4673600"/>
          <p14:tracePt t="107353" x="4476750" y="4673600"/>
          <p14:tracePt t="107370" x="4356100" y="4673600"/>
          <p14:tracePt t="107386" x="4229100" y="4673600"/>
          <p14:tracePt t="107403" x="4114800" y="4673600"/>
          <p14:tracePt t="107421" x="4019550" y="4673600"/>
          <p14:tracePt t="107437" x="3924300" y="4673600"/>
          <p14:tracePt t="107453" x="3835400" y="4673600"/>
          <p14:tracePt t="107470" x="3771900" y="4673600"/>
          <p14:tracePt t="107486" x="3727450" y="4673600"/>
          <p14:tracePt t="107504" x="3683000" y="4673600"/>
          <p14:tracePt t="107520" x="3651250" y="4673600"/>
          <p14:tracePt t="107520" x="3632200" y="4673600"/>
          <p14:tracePt t="107537" x="3606800" y="4673600"/>
          <p14:tracePt t="107553" x="3581400" y="4673600"/>
          <p14:tracePt t="107570" x="3536950" y="4679950"/>
          <p14:tracePt t="107586" x="3492500" y="4692650"/>
          <p14:tracePt t="107603" x="3441700" y="4699000"/>
          <p14:tracePt t="107620" x="3403600" y="4699000"/>
          <p14:tracePt t="107638" x="3371850" y="4705350"/>
          <p14:tracePt t="107654" x="3346450" y="4711700"/>
          <p14:tracePt t="107670" x="3327400" y="4718050"/>
          <p14:tracePt t="107686" x="3308350" y="4718050"/>
          <p14:tracePt t="107703" x="3295650" y="4718050"/>
          <p14:tracePt t="107720" x="3257550" y="4718050"/>
          <p14:tracePt t="107737" x="3232150" y="4718050"/>
          <p14:tracePt t="107753" x="3194050" y="4718050"/>
          <p14:tracePt t="107769" x="3162300" y="4718050"/>
          <p14:tracePt t="107786" x="3136900" y="4718050"/>
          <p14:tracePt t="107804" x="3117850" y="4718050"/>
          <p14:tracePt t="107820" x="3105150" y="4718050"/>
          <p14:tracePt t="107837" x="3092450" y="4718050"/>
          <p14:tracePt t="107853" x="3086100" y="4718050"/>
          <p14:tracePt t="107870" x="3073400" y="4718050"/>
          <p14:tracePt t="107886" x="3067050" y="4718050"/>
          <p14:tracePt t="107903" x="3054350" y="4718050"/>
          <p14:tracePt t="107920" x="3035300" y="4718050"/>
          <p14:tracePt t="107920" x="3022600" y="4718050"/>
          <p14:tracePt t="107937" x="2997200" y="4718050"/>
          <p14:tracePt t="107953" x="2978150" y="4718050"/>
          <p14:tracePt t="107970" x="2952750" y="4718050"/>
          <p14:tracePt t="107986" x="2927350" y="4718050"/>
          <p14:tracePt t="108003" x="2901950" y="4711700"/>
          <p14:tracePt t="108020" x="2889250" y="4711700"/>
          <p14:tracePt t="108037" x="2876550" y="4711700"/>
          <p14:tracePt t="108053" x="2863850" y="4711700"/>
          <p14:tracePt t="108070" x="2851150" y="4711700"/>
          <p14:tracePt t="108086" x="2844800" y="4705350"/>
          <p14:tracePt t="108103" x="2838450" y="4705350"/>
          <p14:tracePt t="108120" x="2825750" y="4705350"/>
          <p14:tracePt t="108120" x="2819400" y="4699000"/>
          <p14:tracePt t="108161" x="2813050" y="4699000"/>
          <p14:tracePt t="108162" x="2806700" y="4699000"/>
          <p14:tracePt t="108188" x="2800350" y="4699000"/>
          <p14:tracePt t="108217" x="2787650" y="4699000"/>
          <p14:tracePt t="108241" x="2781300" y="4699000"/>
          <p14:tracePt t="108249" x="2774950" y="4699000"/>
          <p14:tracePt t="108257" x="2768600" y="4699000"/>
          <p14:tracePt t="108270" x="2762250" y="4692650"/>
          <p14:tracePt t="108271" x="2743200" y="4692650"/>
          <p14:tracePt t="108286" x="2717800" y="4686300"/>
          <p14:tracePt t="108303" x="2698750" y="4679950"/>
          <p14:tracePt t="108320" x="2673350" y="4673600"/>
          <p14:tracePt t="108337" x="2667000" y="4673600"/>
          <p14:tracePt t="108353" x="2660650" y="4673600"/>
          <p14:tracePt t="108393" x="2654300" y="4667250"/>
          <p14:tracePt t="108577" x="2660650" y="4667250"/>
          <p14:tracePt t="108585" x="2692400" y="4667250"/>
          <p14:tracePt t="108603" x="2705100" y="4667250"/>
          <p14:tracePt t="108604" x="2743200" y="4667250"/>
          <p14:tracePt t="108620" x="2781300" y="4667250"/>
          <p14:tracePt t="108636" x="2832100" y="4667250"/>
          <p14:tracePt t="108653" x="2914650" y="4667250"/>
          <p14:tracePt t="108670" x="3003550" y="4667250"/>
          <p14:tracePt t="108686" x="3079750" y="4667250"/>
          <p14:tracePt t="108703" x="3143250" y="4667250"/>
          <p14:tracePt t="108720" x="3187700" y="4667250"/>
          <p14:tracePt t="108737" x="3194050" y="4667250"/>
          <p14:tracePt t="108785" x="3200400" y="4667250"/>
          <p14:tracePt t="109329" x="3181350" y="4667250"/>
          <p14:tracePt t="109337" x="3162300" y="4673600"/>
          <p14:tracePt t="109347" x="3149600" y="4673600"/>
          <p14:tracePt t="109353" x="3111500" y="4673600"/>
          <p14:tracePt t="109369" x="3086100" y="4673600"/>
          <p14:tracePt t="109387" x="3067050" y="4673600"/>
          <p14:tracePt t="109403" x="3048000" y="4673600"/>
          <p14:tracePt t="109421" x="3041650" y="4673600"/>
          <p14:tracePt t="109769" x="3041650" y="4679950"/>
          <p14:tracePt t="109785" x="3041650" y="4686300"/>
          <p14:tracePt t="109793" x="3041650" y="4692650"/>
          <p14:tracePt t="109812" x="3048000" y="4692650"/>
          <p14:tracePt t="109849" x="3048000" y="4699000"/>
          <p14:tracePt t="110810" x="3048000" y="4705350"/>
          <p14:tracePt t="110817" x="3041650" y="4705350"/>
          <p14:tracePt t="114618" x="3035300" y="4705350"/>
          <p14:tracePt t="114626" x="3009900" y="4705350"/>
          <p14:tracePt t="114642" x="3003550" y="4705350"/>
          <p14:tracePt t="114650" x="2997200" y="4699000"/>
          <p14:tracePt t="114671" x="2990850" y="4699000"/>
          <p14:tracePt t="114713" x="2984500" y="4699000"/>
          <p14:tracePt t="114731" x="2965450" y="4699000"/>
          <p14:tracePt t="114737" x="2959100" y="4692650"/>
          <p14:tracePt t="114738" x="2940050" y="4692650"/>
          <p14:tracePt t="114754" x="2921000" y="4692650"/>
          <p14:tracePt t="114771" x="2901950" y="4692650"/>
          <p14:tracePt t="114787" x="2889250" y="4686300"/>
          <p14:tracePt t="114804" x="2876550" y="4686300"/>
          <p14:tracePt t="114850" x="2870200" y="4686300"/>
          <p14:tracePt t="114857" x="2870200" y="4679950"/>
          <p14:tracePt t="115033" x="2882900" y="4679950"/>
          <p14:tracePt t="115041" x="2889250" y="4679950"/>
          <p14:tracePt t="115054" x="2895600" y="4679950"/>
          <p14:tracePt t="115054" x="2901950" y="4679950"/>
          <p14:tracePt t="115058" x="2908300" y="4673600"/>
          <p14:tracePt t="115070" x="2927350" y="4673600"/>
          <p14:tracePt t="115087" x="2933700" y="4673600"/>
          <p14:tracePt t="115104" x="2940050" y="4673600"/>
          <p14:tracePt t="115120" x="2946400" y="4673600"/>
          <p14:tracePt t="115137" x="2952750" y="4673600"/>
          <p14:tracePt t="115177" x="2959100" y="4673600"/>
          <p14:tracePt t="126354" x="2965450" y="4667250"/>
          <p14:tracePt t="127137" x="2965450" y="4679950"/>
          <p14:tracePt t="127147" x="2965450" y="4705350"/>
          <p14:tracePt t="127147" x="2952750" y="4724400"/>
          <p14:tracePt t="127154" x="2914650" y="4813300"/>
          <p14:tracePt t="127172" x="2876550" y="4902200"/>
          <p14:tracePt t="127187" x="2863850" y="4965700"/>
          <p14:tracePt t="127204" x="2857500" y="5003800"/>
          <p14:tracePt t="127221" x="2851150" y="5016500"/>
          <p14:tracePt t="127238" x="2851150" y="5022850"/>
          <p14:tracePt t="127254" x="2851150" y="5029200"/>
          <p14:tracePt t="127410" x="2851150" y="5035550"/>
          <p14:tracePt t="127430" x="2857500" y="5041900"/>
          <p14:tracePt t="127442" x="2863850" y="5048250"/>
          <p14:tracePt t="127458" x="2870200" y="5048250"/>
          <p14:tracePt t="127499" x="2876550" y="5048250"/>
          <p14:tracePt t="127522" x="2882900" y="5054600"/>
          <p14:tracePt t="127538" x="2889250" y="5054600"/>
          <p14:tracePt t="127553" x="2895600" y="5054600"/>
          <p14:tracePt t="127569" x="2901950" y="5054600"/>
          <p14:tracePt t="127570" x="2908300" y="5054600"/>
          <p14:tracePt t="127587" x="2914650" y="5054600"/>
          <p14:tracePt t="127604" x="2927350" y="5054600"/>
          <p14:tracePt t="127605" x="2933700" y="5054600"/>
          <p14:tracePt t="127621" x="2946400" y="5054600"/>
          <p14:tracePt t="127638" x="2952750" y="5054600"/>
          <p14:tracePt t="127654" x="2959100" y="5054600"/>
          <p14:tracePt t="127671" x="2971800" y="5054600"/>
          <p14:tracePt t="127687" x="2971800" y="5048250"/>
          <p14:tracePt t="128362" x="2978150" y="5048250"/>
          <p14:tracePt t="128386" x="2984500" y="5048250"/>
          <p14:tracePt t="128397" x="2990850" y="5048250"/>
          <p14:tracePt t="128409" x="2997200" y="5048250"/>
          <p14:tracePt t="128435" x="3003550" y="5048250"/>
          <p14:tracePt t="128441" x="3009900" y="5048250"/>
          <p14:tracePt t="128482" x="3016250" y="5048250"/>
          <p14:tracePt t="128538" x="3022600" y="5048250"/>
          <p14:tracePt t="128850" x="3035300" y="5048250"/>
          <p14:tracePt t="128858" x="3041650" y="5048250"/>
          <p14:tracePt t="128866" x="3048000" y="5048250"/>
          <p14:tracePt t="128881" x="3054350" y="5048250"/>
          <p14:tracePt t="128887" x="3067050" y="5048250"/>
          <p14:tracePt t="128904" x="3079750" y="5048250"/>
          <p14:tracePt t="128904" x="3092450" y="5048250"/>
          <p14:tracePt t="128922" x="3130550" y="5048250"/>
          <p14:tracePt t="128938" x="3175000" y="5048250"/>
          <p14:tracePt t="128954" x="3200400" y="5041900"/>
          <p14:tracePt t="128971" x="3219450" y="5041900"/>
          <p14:tracePt t="128988" x="3232150" y="5035550"/>
          <p14:tracePt t="129970" x="3225800" y="5035550"/>
          <p14:tracePt t="129973" x="3219450" y="5035550"/>
          <p14:tracePt t="129994" x="3213100" y="5035550"/>
          <p14:tracePt t="130026" x="3206750" y="5035550"/>
          <p14:tracePt t="130104" x="3200400" y="5035550"/>
          <p14:tracePt t="130137" x="3194050" y="5035550"/>
          <p14:tracePt t="130178" x="3187700" y="5035550"/>
          <p14:tracePt t="130326" x="3181350" y="5035550"/>
          <p14:tracePt t="131529" x="3200400" y="5029200"/>
          <p14:tracePt t="131538" x="3276600" y="5022850"/>
          <p14:tracePt t="131547" x="3321050" y="5022850"/>
          <p14:tracePt t="131558" x="3397250" y="5016500"/>
          <p14:tracePt t="131570" x="3486150" y="5010150"/>
          <p14:tracePt t="131587" x="3556000" y="5003800"/>
          <p14:tracePt t="131604" x="3632200" y="5003800"/>
          <p14:tracePt t="131620" x="3689350" y="5003800"/>
          <p14:tracePt t="131637" x="3740150" y="4997450"/>
          <p14:tracePt t="131654" x="3784600" y="4997450"/>
          <p14:tracePt t="131671" x="3829050" y="4997450"/>
          <p14:tracePt t="131687" x="3867150" y="4997450"/>
          <p14:tracePt t="131704" x="3905250" y="4997450"/>
          <p14:tracePt t="131720" x="3949700" y="4997450"/>
          <p14:tracePt t="131738" x="3975100" y="4997450"/>
          <p14:tracePt t="131754" x="4006850" y="4997450"/>
          <p14:tracePt t="131770" x="4032250" y="4997450"/>
          <p14:tracePt t="131787" x="4064000" y="4991100"/>
          <p14:tracePt t="131804" x="4076700" y="4991100"/>
          <p14:tracePt t="131820" x="4089400" y="4991100"/>
          <p14:tracePt t="131837" x="4102100" y="4991100"/>
          <p14:tracePt t="131854" x="4121150" y="4991100"/>
          <p14:tracePt t="131870" x="4152900" y="4991100"/>
          <p14:tracePt t="131888" x="4184650" y="4991100"/>
          <p14:tracePt t="131904" x="4216400" y="4984750"/>
          <p14:tracePt t="131921" x="4267200" y="4984750"/>
          <p14:tracePt t="131938" x="4286250" y="4984750"/>
          <p14:tracePt t="131954" x="4318000" y="4984750"/>
          <p14:tracePt t="131970" x="4337050" y="4984750"/>
          <p14:tracePt t="131988" x="4362450" y="4984750"/>
          <p14:tracePt t="132004" x="4381500" y="4984750"/>
          <p14:tracePt t="132021" x="4400550" y="4984750"/>
          <p14:tracePt t="132038" x="4419600" y="4984750"/>
          <p14:tracePt t="132054" x="4445000" y="4984750"/>
          <p14:tracePt t="132070" x="4470400" y="4984750"/>
          <p14:tracePt t="132087" x="4495800" y="4984750"/>
          <p14:tracePt t="132104" x="4527550" y="4984750"/>
          <p14:tracePt t="132120" x="4584700" y="4984750"/>
          <p14:tracePt t="132138" x="4616450" y="4984750"/>
          <p14:tracePt t="132154" x="4660900" y="4984750"/>
          <p14:tracePt t="132170" x="4718050" y="4984750"/>
          <p14:tracePt t="132187" x="4756150" y="4984750"/>
          <p14:tracePt t="132204" x="4787900" y="4984750"/>
          <p14:tracePt t="132221" x="4826000" y="4984750"/>
          <p14:tracePt t="132237" x="4851400" y="4984750"/>
          <p14:tracePt t="132254" x="4876800" y="4984750"/>
          <p14:tracePt t="132270" x="4914900" y="4984750"/>
          <p14:tracePt t="132287" x="4953000" y="4984750"/>
          <p14:tracePt t="132304" x="5003800" y="4984750"/>
          <p14:tracePt t="132321" x="5099050" y="4984750"/>
          <p14:tracePt t="132338" x="5162550" y="4984750"/>
          <p14:tracePt t="132354" x="5226050" y="4984750"/>
          <p14:tracePt t="132370" x="5276850" y="4984750"/>
          <p14:tracePt t="132387" x="5327650" y="4984750"/>
          <p14:tracePt t="132404" x="5378450" y="4984750"/>
          <p14:tracePt t="132421" x="5429250" y="4984750"/>
          <p14:tracePt t="132437" x="5486400" y="4984750"/>
          <p14:tracePt t="132454" x="5537200" y="4984750"/>
          <p14:tracePt t="132470" x="5600700" y="4984750"/>
          <p14:tracePt t="132487" x="5664200" y="4984750"/>
          <p14:tracePt t="132505" x="5721350" y="4984750"/>
          <p14:tracePt t="132520" x="5835650" y="4984750"/>
          <p14:tracePt t="132538" x="5911850" y="4984750"/>
          <p14:tracePt t="132554" x="5981700" y="4984750"/>
          <p14:tracePt t="132570" x="6026150" y="4984750"/>
          <p14:tracePt t="132587" x="6070600" y="4984750"/>
          <p14:tracePt t="132604" x="6108700" y="4984750"/>
          <p14:tracePt t="132621" x="6140450" y="4984750"/>
          <p14:tracePt t="132637" x="6178550" y="4984750"/>
          <p14:tracePt t="132654" x="6210300" y="4984750"/>
          <p14:tracePt t="132670" x="6235700" y="4984750"/>
          <p14:tracePt t="132687" x="6273800" y="4984750"/>
          <p14:tracePt t="132704" x="6299200" y="4984750"/>
          <p14:tracePt t="132704" x="6305550" y="4984750"/>
          <p14:tracePt t="132722" x="6330950" y="4984750"/>
          <p14:tracePt t="132737" x="6343650" y="4984750"/>
          <p14:tracePt t="132754" x="6350000" y="4984750"/>
          <p14:tracePt t="132793" x="6356350" y="4984750"/>
          <p14:tracePt t="133266" x="6350000" y="4991100"/>
          <p14:tracePt t="133269" x="6343650" y="4991100"/>
          <p14:tracePt t="133280" x="6330950" y="4991100"/>
          <p14:tracePt t="133287" x="6305550" y="4991100"/>
          <p14:tracePt t="133304" x="6286500" y="4991100"/>
          <p14:tracePt t="133304" x="6267450" y="4997450"/>
          <p14:tracePt t="133321" x="6254750" y="4997450"/>
          <p14:tracePt t="133338" x="6223000" y="4997450"/>
          <p14:tracePt t="133354" x="6191250" y="5010150"/>
          <p14:tracePt t="133370" x="6165850" y="5010150"/>
          <p14:tracePt t="133387" x="6121400" y="5010150"/>
          <p14:tracePt t="133404" x="6089650" y="5010150"/>
          <p14:tracePt t="133420" x="6038850" y="5016500"/>
          <p14:tracePt t="133437" x="5981700" y="5022850"/>
          <p14:tracePt t="133454" x="5918200" y="5029200"/>
          <p14:tracePt t="133470" x="5873750" y="5035550"/>
          <p14:tracePt t="133486" x="5816600" y="5035550"/>
          <p14:tracePt t="133486" x="5797550" y="5035550"/>
          <p14:tracePt t="133506" x="5784850" y="5035550"/>
          <p14:tracePt t="133520" x="5734050" y="5048250"/>
          <p14:tracePt t="133538" x="5702300" y="5048250"/>
          <p14:tracePt t="133554" x="5664200" y="5048250"/>
          <p14:tracePt t="133570" x="5626100" y="5048250"/>
          <p14:tracePt t="133587" x="5581650" y="5048250"/>
          <p14:tracePt t="133604" x="5518150" y="5048250"/>
          <p14:tracePt t="133620" x="5448300" y="5048250"/>
          <p14:tracePt t="133637" x="5378450" y="5048250"/>
          <p14:tracePt t="133654" x="5289550" y="5048250"/>
          <p14:tracePt t="133671" x="5207000" y="5048250"/>
          <p14:tracePt t="133687" x="5099050" y="5048250"/>
          <p14:tracePt t="133704" x="4991100" y="5048250"/>
          <p14:tracePt t="133721" x="4826000" y="5048250"/>
          <p14:tracePt t="133738" x="4711700" y="5048250"/>
          <p14:tracePt t="133754" x="4603750" y="5048250"/>
          <p14:tracePt t="133771" x="4483100" y="5048250"/>
          <p14:tracePt t="133787" x="4362450" y="5048250"/>
          <p14:tracePt t="133804" x="4229100" y="5048250"/>
          <p14:tracePt t="133820" x="4089400" y="5048250"/>
          <p14:tracePt t="133837" x="3956050" y="5048250"/>
          <p14:tracePt t="133854" x="3822700" y="5048250"/>
          <p14:tracePt t="133871" x="3702050" y="5048250"/>
          <p14:tracePt t="133887" x="3606800" y="5048250"/>
          <p14:tracePt t="133904" x="3517900" y="5048250"/>
          <p14:tracePt t="133920" x="3416300" y="5048250"/>
          <p14:tracePt t="133938" x="3340100" y="5048250"/>
          <p14:tracePt t="133954" x="3263900" y="5048250"/>
          <p14:tracePt t="133971" x="3168650" y="5048250"/>
          <p14:tracePt t="133987" x="3086100" y="5048250"/>
          <p14:tracePt t="134004" x="3035300" y="5048250"/>
          <p14:tracePt t="134020" x="2990850" y="5048250"/>
          <p14:tracePt t="134037" x="2959100" y="5048250"/>
          <p14:tracePt t="134054" x="2940050" y="5048250"/>
          <p14:tracePt t="134070" x="2921000" y="5048250"/>
          <p14:tracePt t="134087" x="2908300" y="5048250"/>
          <p14:tracePt t="134104" x="2901950" y="5048250"/>
          <p14:tracePt t="134120" x="2889250" y="5048250"/>
          <p14:tracePt t="134137" x="2882900" y="5048250"/>
          <p14:tracePt t="134154" x="2870200" y="5048250"/>
          <p14:tracePt t="134193" x="2863850" y="5048250"/>
          <p14:tracePt t="135385" x="0" y="0"/>
        </p14:tracePtLst>
        <p14:tracePtLst>
          <p14:tracePt t="168541" x="2965450" y="5314950"/>
          <p14:tracePt t="168969" x="2965450" y="5321300"/>
          <p14:tracePt t="168977" x="2959100" y="5327650"/>
          <p14:tracePt t="168985" x="2940050" y="5327650"/>
          <p14:tracePt t="168990" x="2882900" y="5346700"/>
          <p14:tracePt t="169004" x="2844800" y="5353050"/>
          <p14:tracePt t="169020" x="2813050" y="5359400"/>
          <p14:tracePt t="169037" x="2787650" y="5359400"/>
          <p14:tracePt t="169054" x="2768600" y="5359400"/>
          <p14:tracePt t="169070" x="2749550" y="5365750"/>
          <p14:tracePt t="169087" x="2711450" y="5372100"/>
          <p14:tracePt t="169104" x="2667000" y="5378450"/>
          <p14:tracePt t="169121" x="2641600" y="5384800"/>
          <p14:tracePt t="169137" x="2622550" y="5384800"/>
          <p14:tracePt t="169154" x="2609850" y="5384800"/>
          <p14:tracePt t="169171" x="2597150" y="5384800"/>
          <p14:tracePt t="169187" x="2590800" y="5384800"/>
          <p14:tracePt t="169204" x="2584450" y="5391150"/>
          <p14:tracePt t="169585" x="2597150" y="5391150"/>
          <p14:tracePt t="169625" x="2603500" y="5391150"/>
          <p14:tracePt t="169824" x="2616200" y="5391150"/>
          <p14:tracePt t="169832" x="2647950" y="5384800"/>
          <p14:tracePt t="169840" x="2705100" y="5378450"/>
          <p14:tracePt t="169853" x="2755900" y="5378450"/>
          <p14:tracePt t="169870" x="2806700" y="5378450"/>
          <p14:tracePt t="169886" x="2838450" y="5378450"/>
          <p14:tracePt t="169903" x="2863850" y="5378450"/>
          <p14:tracePt t="169903" x="2876550" y="5378450"/>
          <p14:tracePt t="169921" x="2908300" y="5378450"/>
          <p14:tracePt t="169937" x="2927350" y="5378450"/>
          <p14:tracePt t="169954" x="2959100" y="5378450"/>
          <p14:tracePt t="169970" x="2984500" y="5378450"/>
          <p14:tracePt t="169987" x="3028950" y="5378450"/>
          <p14:tracePt t="170004" x="3060700" y="5378450"/>
          <p14:tracePt t="170021" x="3111500" y="5378450"/>
          <p14:tracePt t="170037" x="3155950" y="5378450"/>
          <p14:tracePt t="170054" x="3206750" y="5378450"/>
          <p14:tracePt t="170070" x="3251200" y="5378450"/>
          <p14:tracePt t="170087" x="3295650" y="5378450"/>
          <p14:tracePt t="170104" x="3359150" y="5378450"/>
          <p14:tracePt t="170121" x="3397250" y="5378450"/>
          <p14:tracePt t="170137" x="3441700" y="5378450"/>
          <p14:tracePt t="170153" x="3498850" y="5378450"/>
          <p14:tracePt t="170170" x="3536950" y="5378450"/>
          <p14:tracePt t="170187" x="3568700" y="5378450"/>
          <p14:tracePt t="170204" x="3606800" y="5378450"/>
          <p14:tracePt t="170220" x="3644900" y="5378450"/>
          <p14:tracePt t="170236" x="3683000" y="5378450"/>
          <p14:tracePt t="170253" x="3733800" y="5365750"/>
          <p14:tracePt t="170270" x="3778250" y="5365750"/>
          <p14:tracePt t="170287" x="3829050" y="5365750"/>
          <p14:tracePt t="170304" x="3930650" y="5365750"/>
          <p14:tracePt t="170321" x="4000500" y="5365750"/>
          <p14:tracePt t="170337" x="4076700" y="5365750"/>
          <p14:tracePt t="170354" x="4165600" y="5365750"/>
          <p14:tracePt t="170370" x="4273550" y="5365750"/>
          <p14:tracePt t="170387" x="4375150" y="5365750"/>
          <p14:tracePt t="170404" x="4464050" y="5365750"/>
          <p14:tracePt t="170421" x="4552950" y="5365750"/>
          <p14:tracePt t="170437" x="4622800" y="5365750"/>
          <p14:tracePt t="170454" x="4679950" y="5365750"/>
          <p14:tracePt t="170470" x="4737100" y="5365750"/>
          <p14:tracePt t="170487" x="4775200" y="5365750"/>
          <p14:tracePt t="170504" x="4832350" y="5365750"/>
          <p14:tracePt t="170522" x="4864100" y="5365750"/>
          <p14:tracePt t="170537" x="4902200" y="5365750"/>
          <p14:tracePt t="170554" x="4927600" y="5365750"/>
          <p14:tracePt t="170570" x="4959350" y="5365750"/>
          <p14:tracePt t="170587" x="5003800" y="5365750"/>
          <p14:tracePt t="170604" x="5048250" y="5365750"/>
          <p14:tracePt t="170620" x="5092700" y="5365750"/>
          <p14:tracePt t="170637" x="5130800" y="5365750"/>
          <p14:tracePt t="170654" x="5162550" y="5365750"/>
          <p14:tracePt t="170670" x="5194300" y="5365750"/>
          <p14:tracePt t="170687" x="5219700" y="5365750"/>
          <p14:tracePt t="170704" x="5245100" y="5365750"/>
          <p14:tracePt t="170721" x="5257800" y="5365750"/>
          <p14:tracePt t="170737" x="5276850" y="5365750"/>
          <p14:tracePt t="170754" x="5289550" y="5365750"/>
          <p14:tracePt t="170770" x="5308600" y="5365750"/>
          <p14:tracePt t="170788" x="5314950" y="5365750"/>
          <p14:tracePt t="170804" x="5334000" y="5365750"/>
          <p14:tracePt t="170820" x="5346700" y="5365750"/>
          <p14:tracePt t="170837" x="5359400" y="5365750"/>
          <p14:tracePt t="170854" x="5365750" y="5365750"/>
          <p14:tracePt t="171353" x="5378450" y="5359400"/>
          <p14:tracePt t="171377" x="5378450" y="5353050"/>
          <p14:tracePt t="171385" x="5372100" y="5353050"/>
          <p14:tracePt t="171393" x="5353050" y="5353050"/>
          <p14:tracePt t="171404" x="5334000" y="5353050"/>
          <p14:tracePt t="171420" x="5295900" y="5353050"/>
          <p14:tracePt t="171437" x="5276850" y="5359400"/>
          <p14:tracePt t="171453" x="5245100" y="5365750"/>
          <p14:tracePt t="171471" x="5232400" y="5365750"/>
          <p14:tracePt t="171487" x="5207000" y="5372100"/>
          <p14:tracePt t="171520" x="5194300" y="5372100"/>
          <p14:tracePt t="171520" x="5175250" y="5372100"/>
          <p14:tracePt t="171539" x="5156200" y="5378450"/>
          <p14:tracePt t="171554" x="5137150" y="5378450"/>
          <p14:tracePt t="171571" x="5124450" y="5384800"/>
          <p14:tracePt t="171587" x="5118100" y="5384800"/>
          <p14:tracePt t="171604" x="5105400" y="5384800"/>
          <p14:tracePt t="171641" x="5099050" y="5384800"/>
          <p14:tracePt t="171769" x="5105400" y="5384800"/>
          <p14:tracePt t="171777" x="5111750" y="5384800"/>
          <p14:tracePt t="171786" x="5124450" y="5384800"/>
          <p14:tracePt t="171794" x="5162550" y="5384800"/>
          <p14:tracePt t="171805" x="5219700" y="5384800"/>
          <p14:tracePt t="171821" x="5270500" y="5384800"/>
          <p14:tracePt t="171839" x="5321300" y="5384800"/>
          <p14:tracePt t="171854" x="5365750" y="5384800"/>
          <p14:tracePt t="171871" x="5410200" y="5384800"/>
          <p14:tracePt t="171888" x="5435600" y="5384800"/>
          <p14:tracePt t="171905" x="5467350" y="5384800"/>
          <p14:tracePt t="171921" x="5524500" y="5384800"/>
          <p14:tracePt t="171938" x="5568950" y="5384800"/>
          <p14:tracePt t="171955" x="5607050" y="5384800"/>
          <p14:tracePt t="171971" x="5657850" y="5384800"/>
          <p14:tracePt t="171988" x="5695950" y="5384800"/>
          <p14:tracePt t="172005" x="5727700" y="5384800"/>
          <p14:tracePt t="172021" x="5753100" y="5384800"/>
          <p14:tracePt t="172038" x="5784850" y="5384800"/>
          <p14:tracePt t="172055" x="5803900" y="5384800"/>
          <p14:tracePt t="172071" x="5829300" y="5384800"/>
          <p14:tracePt t="172088" x="5848350" y="5384800"/>
          <p14:tracePt t="172105" x="5873750" y="5384800"/>
          <p14:tracePt t="172121" x="5899150" y="5384800"/>
          <p14:tracePt t="172139" x="5911850" y="5378450"/>
          <p14:tracePt t="172155" x="5924550" y="5378450"/>
          <p14:tracePt t="172171" x="5930900" y="5378450"/>
          <p14:tracePt t="172209" x="5937250" y="5378450"/>
          <p14:tracePt t="176050" x="5905500" y="5346700"/>
          <p14:tracePt t="176054" x="5842000" y="5283200"/>
          <p14:tracePt t="176071" x="5772150" y="5226050"/>
          <p14:tracePt t="176072" x="5619750" y="5092700"/>
          <p14:tracePt t="176088" x="5403850" y="4953000"/>
          <p14:tracePt t="176104" x="5162550" y="4762500"/>
          <p14:tracePt t="176122" x="5029200" y="4648200"/>
          <p14:tracePt t="176138" x="4921250" y="4559300"/>
          <p14:tracePt t="176155" x="4826000" y="4483100"/>
          <p14:tracePt t="176171" x="4749800" y="4425950"/>
          <p14:tracePt t="176188" x="4679950" y="4375150"/>
          <p14:tracePt t="176204" x="4616450" y="4324350"/>
          <p14:tracePt t="176221" x="4546600" y="4286250"/>
          <p14:tracePt t="176237" x="4476750" y="4241800"/>
          <p14:tracePt t="176255" x="4406900" y="4203700"/>
          <p14:tracePt t="176271" x="4318000" y="4165600"/>
          <p14:tracePt t="176288" x="4222750" y="4133850"/>
          <p14:tracePt t="176304" x="4076700" y="4089400"/>
          <p14:tracePt t="176322" x="3994150" y="4064000"/>
          <p14:tracePt t="176338" x="3911600" y="4044950"/>
          <p14:tracePt t="176355" x="3822700" y="4019550"/>
          <p14:tracePt t="176371" x="3746500" y="4000500"/>
          <p14:tracePt t="176388" x="3663950" y="3987800"/>
          <p14:tracePt t="176405" x="3587750" y="3975100"/>
          <p14:tracePt t="176421" x="3505200" y="3968750"/>
          <p14:tracePt t="176438" x="3435350" y="3962400"/>
          <p14:tracePt t="176455" x="3397250" y="3962400"/>
          <p14:tracePt t="176471" x="3352800" y="3962400"/>
          <p14:tracePt t="176488" x="3327400" y="3962400"/>
          <p14:tracePt t="176504" x="3289300" y="3962400"/>
          <p14:tracePt t="176522" x="3276600" y="3962400"/>
          <p14:tracePt t="176538" x="3263900" y="3962400"/>
          <p14:tracePt t="176555" x="3251200" y="3962400"/>
          <p14:tracePt t="176571" x="3244850" y="3962400"/>
          <p14:tracePt t="176588" x="3232150" y="3962400"/>
          <p14:tracePt t="176604" x="3213100" y="3962400"/>
          <p14:tracePt t="176637" x="3200400" y="3962400"/>
          <p14:tracePt t="176638" x="3168650" y="3962400"/>
          <p14:tracePt t="176654" x="3124200" y="3987800"/>
          <p14:tracePt t="176671" x="3092450" y="4032250"/>
          <p14:tracePt t="176687" x="3079750" y="4121150"/>
          <p14:tracePt t="176704" x="3079750" y="4248150"/>
          <p14:tracePt t="176721" x="3187700" y="4489450"/>
          <p14:tracePt t="176737" x="3314700" y="4699000"/>
          <p14:tracePt t="176754" x="3435350" y="4845050"/>
          <p14:tracePt t="176771" x="3568700" y="4953000"/>
          <p14:tracePt t="176788" x="3702050" y="5035550"/>
          <p14:tracePt t="176804" x="3797300" y="5092700"/>
          <p14:tracePt t="176821" x="3873500" y="5130800"/>
          <p14:tracePt t="176837" x="3943350" y="5149850"/>
          <p14:tracePt t="176854" x="3987800" y="5156200"/>
          <p14:tracePt t="176871" x="4019550" y="5162550"/>
          <p14:tracePt t="176888" x="4044950" y="5168900"/>
          <p14:tracePt t="176904" x="4076700" y="5175250"/>
          <p14:tracePt t="176922" x="4095750" y="5181600"/>
          <p14:tracePt t="176938" x="4108450" y="5187950"/>
          <p14:tracePt t="176954" x="4133850" y="5207000"/>
          <p14:tracePt t="176971" x="4152900" y="5226050"/>
          <p14:tracePt t="176988" x="4171950" y="5238750"/>
          <p14:tracePt t="177004" x="4184650" y="5251450"/>
          <p14:tracePt t="177021" x="4197350" y="5264150"/>
          <p14:tracePt t="177038" x="4203700" y="5283200"/>
          <p14:tracePt t="177055" x="4222750" y="5308600"/>
          <p14:tracePt t="177071" x="4254500" y="5340350"/>
          <p14:tracePt t="177088" x="4267200" y="5359400"/>
          <p14:tracePt t="177104" x="4273550" y="5365750"/>
          <p14:tracePt t="177121" x="4279900" y="5372100"/>
          <p14:tracePt t="177233" x="4273550" y="5372100"/>
          <p14:tracePt t="177233" x="4273550" y="5378450"/>
          <p14:tracePt t="177249" x="4267200" y="5378450"/>
          <p14:tracePt t="177257" x="4254500" y="5378450"/>
          <p14:tracePt t="177265" x="4241800" y="5378450"/>
          <p14:tracePt t="177273" x="4203700" y="5384800"/>
          <p14:tracePt t="177288" x="4165600" y="5384800"/>
          <p14:tracePt t="177304" x="4083050" y="5384800"/>
          <p14:tracePt t="177322" x="4032250" y="5384800"/>
          <p14:tracePt t="177337" x="3981450" y="5384800"/>
          <p14:tracePt t="177354" x="3943350" y="5384800"/>
          <p14:tracePt t="177371" x="3898900" y="5384800"/>
          <p14:tracePt t="177388" x="3860800" y="5384800"/>
          <p14:tracePt t="177404" x="3822700" y="5384800"/>
          <p14:tracePt t="177421" x="3778250" y="5384800"/>
          <p14:tracePt t="177438" x="3740150" y="5384800"/>
          <p14:tracePt t="177454" x="3702050" y="5384800"/>
          <p14:tracePt t="177471" x="3670300" y="5384800"/>
          <p14:tracePt t="177488" x="3651250" y="5384800"/>
          <p14:tracePt t="177504" x="3613150" y="5384800"/>
          <p14:tracePt t="177522" x="3587750" y="5384800"/>
          <p14:tracePt t="177538" x="3568700" y="5384800"/>
          <p14:tracePt t="177554" x="3549650" y="5378450"/>
          <p14:tracePt t="177572" x="3543300" y="5378450"/>
          <p14:tracePt t="177588" x="3536950" y="5378450"/>
          <p14:tracePt t="177626" x="3530600" y="5378450"/>
          <p14:tracePt t="177777" x="3524250" y="5378450"/>
          <p14:tracePt t="178474" x="3530600" y="5378450"/>
          <p14:tracePt t="178481" x="3556000" y="5372100"/>
          <p14:tracePt t="178489" x="3670300" y="5308600"/>
          <p14:tracePt t="178505" x="3752850" y="5245100"/>
          <p14:tracePt t="178506" x="4121150" y="5010150"/>
          <p14:tracePt t="178522" x="4635500" y="4673600"/>
          <p14:tracePt t="178538" x="5245100" y="4267200"/>
          <p14:tracePt t="178554" x="5873750" y="3917950"/>
          <p14:tracePt t="178571" x="6394450" y="3619500"/>
          <p14:tracePt t="178588" x="6699250" y="3454400"/>
          <p14:tracePt t="178605" x="6819900" y="3378200"/>
          <p14:tracePt t="178621" x="6864350" y="3346450"/>
          <p14:tracePt t="178639" x="6877050" y="3333750"/>
          <p14:tracePt t="178654" x="6883400" y="3321050"/>
          <p14:tracePt t="178671" x="6883400" y="3308350"/>
          <p14:tracePt t="178729" x="6883400" y="3302000"/>
          <p14:tracePt t="178785" x="6883400" y="3295650"/>
          <p14:tracePt t="178833" x="6877050" y="3289300"/>
          <p14:tracePt t="178969" x="6870700" y="3282950"/>
          <p14:tracePt t="178985" x="6864350" y="3282950"/>
          <p14:tracePt t="178990" x="6858000" y="3282950"/>
          <p14:tracePt t="179004" x="6845300" y="3282950"/>
          <p14:tracePt t="179005" x="6826250" y="3282950"/>
          <p14:tracePt t="179021" x="6807200" y="3282950"/>
          <p14:tracePt t="179038" x="6794500" y="3282950"/>
          <p14:tracePt t="179054" x="6781800" y="3276600"/>
          <p14:tracePt t="179071" x="6769100" y="3276600"/>
          <p14:tracePt t="179087" x="6750050" y="3263900"/>
          <p14:tracePt t="179122" x="6737350" y="3257550"/>
          <p14:tracePt t="179122" x="6731000" y="3251200"/>
          <p14:tracePt t="179138" x="6718300" y="3238500"/>
          <p14:tracePt t="179154" x="6711950" y="3232150"/>
          <p14:tracePt t="179172" x="6705600" y="3232150"/>
          <p14:tracePt t="179449" x="6686550" y="3232150"/>
          <p14:tracePt t="179457" x="6616700" y="3232150"/>
          <p14:tracePt t="179458" x="6540500" y="3232150"/>
          <p14:tracePt t="179471" x="6178550" y="3251200"/>
          <p14:tracePt t="179488" x="5645150" y="3276600"/>
          <p14:tracePt t="179504" x="4832350" y="3276600"/>
          <p14:tracePt t="179522" x="4286250" y="3276600"/>
          <p14:tracePt t="179538" x="3790950" y="3276600"/>
          <p14:tracePt t="179555" x="3454400" y="3276600"/>
          <p14:tracePt t="179571" x="3244850" y="3282950"/>
          <p14:tracePt t="179588" x="3111500" y="3289300"/>
          <p14:tracePt t="179604" x="2997200" y="3308350"/>
          <p14:tracePt t="179621" x="2927350" y="3314700"/>
          <p14:tracePt t="179637" x="2895600" y="3321050"/>
          <p14:tracePt t="179655" x="2876550" y="3327400"/>
          <p14:tracePt t="179671" x="2870200" y="3327400"/>
          <p14:tracePt t="179688" x="2857500" y="3327400"/>
          <p14:tracePt t="179704" x="2844800" y="3333750"/>
          <p14:tracePt t="179722" x="2832100" y="3340100"/>
          <p14:tracePt t="179737" x="2813050" y="3340100"/>
          <p14:tracePt t="179754" x="2768600" y="3365500"/>
          <p14:tracePt t="179770" x="2724150" y="3384550"/>
          <p14:tracePt t="179788" x="2698750" y="3397250"/>
          <p14:tracePt t="179804" x="2673350" y="3416300"/>
          <p14:tracePt t="179821" x="2667000" y="3422650"/>
          <p14:tracePt t="179837" x="2667000" y="3429000"/>
          <p14:tracePt t="179854" x="2667000" y="3435350"/>
          <p14:tracePt t="179871" x="2667000" y="3441700"/>
          <p14:tracePt t="179888" x="2667000" y="3454400"/>
          <p14:tracePt t="179904" x="2667000" y="3460750"/>
          <p14:tracePt t="179921" x="2673350" y="3467100"/>
          <p14:tracePt t="179937" x="2673350" y="3473450"/>
          <p14:tracePt t="179977" x="2679700" y="3473450"/>
          <p14:tracePt t="180025" x="2686050" y="3473450"/>
          <p14:tracePt t="180033" x="2686050" y="3479800"/>
          <p14:tracePt t="180057" x="2692400" y="3479800"/>
          <p14:tracePt t="180081" x="2698750" y="3479800"/>
          <p14:tracePt t="180089" x="2698750" y="3486150"/>
          <p14:tracePt t="180113" x="2705100" y="3486150"/>
          <p14:tracePt t="180281" x="2711450" y="3492500"/>
          <p14:tracePt t="180289" x="2717800" y="3498850"/>
          <p14:tracePt t="180457" x="2724150" y="3498850"/>
          <p14:tracePt t="180465" x="2736850" y="3498850"/>
          <p14:tracePt t="180473" x="2743200" y="3498850"/>
          <p14:tracePt t="180487" x="2749550" y="3498850"/>
          <p14:tracePt t="180488" x="2794000" y="3498850"/>
          <p14:tracePt t="180504" x="2889250" y="3498850"/>
          <p14:tracePt t="180522" x="3009900" y="3498850"/>
          <p14:tracePt t="180538" x="3130550" y="3498850"/>
          <p14:tracePt t="180554" x="3321050" y="3498850"/>
          <p14:tracePt t="180571" x="3581400" y="3498850"/>
          <p14:tracePt t="180588" x="3854450" y="3460750"/>
          <p14:tracePt t="180604" x="4159250" y="3416300"/>
          <p14:tracePt t="180621" x="4425950" y="3378200"/>
          <p14:tracePt t="180637" x="4635500" y="3346450"/>
          <p14:tracePt t="180654" x="4813300" y="3327400"/>
          <p14:tracePt t="180672" x="4978400" y="3302000"/>
          <p14:tracePt t="180688" x="5099050" y="3282950"/>
          <p14:tracePt t="180704" x="5251450" y="3257550"/>
          <p14:tracePt t="180722" x="5340350" y="3244850"/>
          <p14:tracePt t="180738" x="5441950" y="3232150"/>
          <p14:tracePt t="180755" x="5530850" y="3219450"/>
          <p14:tracePt t="180771" x="5607050" y="3206750"/>
          <p14:tracePt t="180788" x="5689600" y="3194050"/>
          <p14:tracePt t="180805" x="5778500" y="3187700"/>
          <p14:tracePt t="180821" x="5861050" y="3175000"/>
          <p14:tracePt t="180837" x="5924550" y="3168650"/>
          <p14:tracePt t="180854" x="5988050" y="3168650"/>
          <p14:tracePt t="180871" x="6057900" y="3168650"/>
          <p14:tracePt t="180887" x="6127750" y="3168650"/>
          <p14:tracePt t="180904" x="6235700" y="3168650"/>
          <p14:tracePt t="180921" x="6305550" y="3168650"/>
          <p14:tracePt t="180938" x="6369050" y="3168650"/>
          <p14:tracePt t="180954" x="6426200" y="3168650"/>
          <p14:tracePt t="180971" x="6489700" y="3168650"/>
          <p14:tracePt t="180987" x="6534150" y="3168650"/>
          <p14:tracePt t="181004" x="6572250" y="3168650"/>
          <p14:tracePt t="181021" x="6591300" y="3168650"/>
          <p14:tracePt t="181038" x="6610350" y="3168650"/>
          <p14:tracePt t="181054" x="6623050" y="3168650"/>
          <p14:tracePt t="181071" x="6629400" y="3168650"/>
          <p14:tracePt t="181087" x="6642100" y="3168650"/>
          <p14:tracePt t="181105" x="6661150" y="3168650"/>
          <p14:tracePt t="181122" x="6680200" y="3168650"/>
          <p14:tracePt t="181138" x="6692900" y="3168650"/>
          <p14:tracePt t="181154" x="6699250" y="3168650"/>
          <p14:tracePt t="181171" x="6705600" y="3168650"/>
          <p14:tracePt t="181401" x="6705600" y="3175000"/>
          <p14:tracePt t="181417" x="6705600" y="3187700"/>
          <p14:tracePt t="181433" x="6705600" y="3194050"/>
          <p14:tracePt t="181441" x="6705600" y="3200400"/>
          <p14:tracePt t="181449" x="6705600" y="3206750"/>
          <p14:tracePt t="181974" x="6699250" y="3206750"/>
          <p14:tracePt t="182001" x="6673850" y="3213100"/>
          <p14:tracePt t="182013" x="6629400" y="3219450"/>
          <p14:tracePt t="182017" x="6559550" y="3225800"/>
          <p14:tracePt t="182025" x="6362700" y="3257550"/>
          <p14:tracePt t="182037" x="6070600" y="3263900"/>
          <p14:tracePt t="182054" x="5746750" y="3282950"/>
          <p14:tracePt t="182071" x="5441950" y="3282950"/>
          <p14:tracePt t="182087" x="5194300" y="3282950"/>
          <p14:tracePt t="182104" x="4914900" y="3289300"/>
          <p14:tracePt t="182122" x="4756150" y="3321050"/>
          <p14:tracePt t="182137" x="4603750" y="3340100"/>
          <p14:tracePt t="182154" x="4438650" y="3365500"/>
          <p14:tracePt t="182171" x="4273550" y="3384550"/>
          <p14:tracePt t="182188" x="4102100" y="3416300"/>
          <p14:tracePt t="182204" x="3930650" y="3435350"/>
          <p14:tracePt t="182221" x="3784600" y="3454400"/>
          <p14:tracePt t="182237" x="3663950" y="3479800"/>
          <p14:tracePt t="182254" x="3556000" y="3492500"/>
          <p14:tracePt t="182271" x="3473450" y="3505200"/>
          <p14:tracePt t="182287" x="3390900" y="3517900"/>
          <p14:tracePt t="182304" x="3282950" y="3530600"/>
          <p14:tracePt t="182322" x="3213100" y="3543300"/>
          <p14:tracePt t="182337" x="3136900" y="3549650"/>
          <p14:tracePt t="182354" x="3086100" y="3556000"/>
          <p14:tracePt t="182371" x="3054350" y="3562350"/>
          <p14:tracePt t="182387" x="3035300" y="3562350"/>
          <p14:tracePt t="182404" x="3028950" y="3568700"/>
          <p14:tracePt t="182421" x="3022600" y="3568700"/>
          <p14:tracePt t="182437" x="3016250" y="3568700"/>
          <p14:tracePt t="182454" x="2997200" y="3568700"/>
          <p14:tracePt t="182471" x="2984500" y="3568700"/>
          <p14:tracePt t="182487" x="2965450" y="3575050"/>
          <p14:tracePt t="182504" x="2940050" y="3581400"/>
          <p14:tracePt t="182522" x="2921000" y="3581400"/>
          <p14:tracePt t="182538" x="2901950" y="3581400"/>
          <p14:tracePt t="182555" x="2876550" y="3581400"/>
          <p14:tracePt t="182571" x="2851150" y="3587750"/>
          <p14:tracePt t="182588" x="2819400" y="3587750"/>
          <p14:tracePt t="182604" x="2806700" y="3587750"/>
          <p14:tracePt t="182621" x="2787650" y="3587750"/>
          <p14:tracePt t="182637" x="2774950" y="3587750"/>
          <p14:tracePt t="182673" x="2768600" y="3587750"/>
          <p14:tracePt t="182689" x="2762250" y="3587750"/>
          <p14:tracePt t="183297" x="2762250" y="3657600"/>
          <p14:tracePt t="183314" x="2762250" y="3854450"/>
          <p14:tracePt t="183321" x="2762250" y="3949700"/>
          <p14:tracePt t="183322" x="2762250" y="4133850"/>
          <p14:tracePt t="183337" x="2762250" y="4273550"/>
          <p14:tracePt t="183354" x="2787650" y="4381500"/>
          <p14:tracePt t="183371" x="2806700" y="4457700"/>
          <p14:tracePt t="183387" x="2819400" y="4540250"/>
          <p14:tracePt t="183404" x="2825750" y="4603750"/>
          <p14:tracePt t="183421" x="2825750" y="4667250"/>
          <p14:tracePt t="183437" x="2825750" y="4718050"/>
          <p14:tracePt t="183454" x="2819400" y="4794250"/>
          <p14:tracePt t="183471" x="2800350" y="4851400"/>
          <p14:tracePt t="183487" x="2787650" y="4895850"/>
          <p14:tracePt t="183504" x="2774950" y="4933950"/>
          <p14:tracePt t="183522" x="2768600" y="4959350"/>
          <p14:tracePt t="183537" x="2762250" y="4972050"/>
          <p14:tracePt t="183554" x="2755900" y="4984750"/>
          <p14:tracePt t="183571" x="2743200" y="5010150"/>
          <p14:tracePt t="183587" x="2736850" y="5041900"/>
          <p14:tracePt t="183604" x="2724150" y="5067300"/>
          <p14:tracePt t="183621" x="2711450" y="5092700"/>
          <p14:tracePt t="183637" x="2698750" y="5118100"/>
          <p14:tracePt t="183654" x="2686050" y="5143500"/>
          <p14:tracePt t="183670" x="2667000" y="5175250"/>
          <p14:tracePt t="183688" x="2647950" y="5207000"/>
          <p14:tracePt t="183688" x="2641600" y="5232400"/>
          <p14:tracePt t="183706" x="2609850" y="5264150"/>
          <p14:tracePt t="183721" x="2590800" y="5283200"/>
          <p14:tracePt t="183738" x="2571750" y="5308600"/>
          <p14:tracePt t="183754" x="2559050" y="5321300"/>
          <p14:tracePt t="183771" x="2546350" y="5334000"/>
          <p14:tracePt t="183787" x="2527300" y="5340350"/>
          <p14:tracePt t="183804" x="2495550" y="5365750"/>
          <p14:tracePt t="183821" x="2432050" y="5378450"/>
          <p14:tracePt t="183837" x="2343150" y="5397500"/>
          <p14:tracePt t="183854" x="2266950" y="5410200"/>
          <p14:tracePt t="183870" x="2228850" y="5416550"/>
          <p14:tracePt t="183887" x="2203450" y="5416550"/>
          <p14:tracePt t="183904" x="2190750" y="5422900"/>
          <p14:tracePt t="184065" x="2203450" y="5422900"/>
          <p14:tracePt t="184065" x="2228850" y="5422900"/>
          <p14:tracePt t="184081" x="2254250" y="5422900"/>
          <p14:tracePt t="184089" x="2279650" y="5422900"/>
          <p14:tracePt t="184090" x="2324100" y="5422900"/>
          <p14:tracePt t="184104" x="2482850" y="5422900"/>
          <p14:tracePt t="184121" x="2590800" y="5422900"/>
          <p14:tracePt t="184137" x="2698750" y="5422900"/>
          <p14:tracePt t="184154" x="2762250" y="5422900"/>
          <p14:tracePt t="184171" x="2787650" y="5422900"/>
          <p14:tracePt t="184187" x="2794000" y="5422900"/>
          <p14:tracePt t="184273" x="2787650" y="5422900"/>
          <p14:tracePt t="184280" x="2781300" y="5422900"/>
          <p14:tracePt t="184289" x="2768600" y="5422900"/>
          <p14:tracePt t="184297" x="2755900" y="5422900"/>
          <p14:tracePt t="184304" x="2673350" y="5422900"/>
          <p14:tracePt t="184321" x="2597150" y="5422900"/>
          <p14:tracePt t="184338" x="2546350" y="5422900"/>
          <p14:tracePt t="184354" x="2527300" y="5422900"/>
          <p14:tracePt t="184371" x="2514600" y="5422900"/>
          <p14:tracePt t="184473" x="2533650" y="5422900"/>
          <p14:tracePt t="184481" x="2559050" y="5422900"/>
          <p14:tracePt t="184489" x="2641600" y="5422900"/>
          <p14:tracePt t="184505" x="2686050" y="5422900"/>
          <p14:tracePt t="184506" x="2774950" y="5422900"/>
          <p14:tracePt t="184521" x="2844800" y="5422900"/>
          <p14:tracePt t="184537" x="2882900" y="5422900"/>
          <p14:tracePt t="184553" x="2901950" y="5416550"/>
          <p14:tracePt t="184705" x="2895600" y="5416550"/>
          <p14:tracePt t="184731" x="2889250" y="5416550"/>
          <p14:tracePt t="184861" x="2895600" y="5416550"/>
          <p14:tracePt t="184873" x="2933700" y="5416550"/>
          <p14:tracePt t="184881" x="2984500" y="5416550"/>
          <p14:tracePt t="184889" x="3054350" y="5416550"/>
          <p14:tracePt t="184898" x="3130550" y="5416550"/>
          <p14:tracePt t="184904" x="3397250" y="5416550"/>
          <p14:tracePt t="184922" x="3600450" y="5416550"/>
          <p14:tracePt t="184938" x="3771900" y="5416550"/>
          <p14:tracePt t="184954" x="3943350" y="5416550"/>
          <p14:tracePt t="184971" x="4095750" y="5416550"/>
          <p14:tracePt t="184987" x="4248150" y="5416550"/>
          <p14:tracePt t="185004" x="4356100" y="5416550"/>
          <p14:tracePt t="185020" x="4425950" y="5416550"/>
          <p14:tracePt t="185037" x="4457700" y="5416550"/>
          <p14:tracePt t="185054" x="4470400" y="5416550"/>
          <p14:tracePt t="185071" x="4470400" y="5410200"/>
          <p14:tracePt t="185129" x="4483100" y="5410200"/>
          <p14:tracePt t="185145" x="4489450" y="5410200"/>
          <p14:tracePt t="185153" x="4495800" y="5403850"/>
          <p14:tracePt t="185162" x="4502150" y="5403850"/>
          <p14:tracePt t="185281" x="4489450" y="5403850"/>
          <p14:tracePt t="185289" x="4451350" y="5403850"/>
          <p14:tracePt t="185305" x="4425950" y="5403850"/>
          <p14:tracePt t="185305" x="4387850" y="5403850"/>
          <p14:tracePt t="185320" x="4298950" y="5403850"/>
          <p14:tracePt t="185337" x="4235450" y="5403850"/>
          <p14:tracePt t="185354" x="4203700" y="5403850"/>
          <p14:tracePt t="185371" x="4191000" y="5403850"/>
          <p14:tracePt t="185481" x="4191000" y="5397500"/>
          <p14:tracePt t="185497" x="4203700" y="5397500"/>
          <p14:tracePt t="185505" x="4216400" y="5397500"/>
          <p14:tracePt t="185506" x="4248150" y="5397500"/>
          <p14:tracePt t="185521" x="4260850" y="5397500"/>
          <p14:tracePt t="185537" x="4267200" y="5397500"/>
          <p14:tracePt t="186105" x="4273550" y="5397500"/>
          <p14:tracePt t="186113" x="4318000" y="5397500"/>
          <p14:tracePt t="186121" x="4368800" y="5397500"/>
          <p14:tracePt t="186137" x="4489450" y="5391150"/>
          <p14:tracePt t="186138" x="4622800" y="5384800"/>
          <p14:tracePt t="186154" x="4749800" y="5384800"/>
          <p14:tracePt t="186171" x="4876800" y="5384800"/>
          <p14:tracePt t="186187" x="5022850" y="5384800"/>
          <p14:tracePt t="186204" x="5181600" y="5384800"/>
          <p14:tracePt t="186221" x="5334000" y="5384800"/>
          <p14:tracePt t="186237" x="5492750" y="5384800"/>
          <p14:tracePt t="186254" x="5657850" y="5384800"/>
          <p14:tracePt t="186270" x="5816600" y="5384800"/>
          <p14:tracePt t="186287" x="5975350" y="5384800"/>
          <p14:tracePt t="186304" x="6153150" y="5384800"/>
          <p14:tracePt t="186321" x="6223000" y="5372100"/>
          <p14:tracePt t="186337" x="6273800" y="5365750"/>
          <p14:tracePt t="186354" x="6305550" y="5359400"/>
          <p14:tracePt t="186370" x="6318250" y="5359400"/>
          <p14:tracePt t="186387" x="6337300" y="5359400"/>
          <p14:tracePt t="186404" x="6343650" y="5353050"/>
          <p14:tracePt t="186421" x="6350000" y="5353050"/>
          <p14:tracePt t="186889" x="6350000" y="5359400"/>
          <p14:tracePt t="186953" x="6350000" y="5365750"/>
          <p14:tracePt t="187113" x="6350000" y="5378450"/>
          <p14:tracePt t="187120" x="6350000" y="5391150"/>
          <p14:tracePt t="187145" x="6350000" y="5397500"/>
          <p14:tracePt t="187177" x="6350000" y="5403850"/>
          <p14:tracePt t="187185" x="6350000" y="5410200"/>
          <p14:tracePt t="188353" x="6299200" y="5391150"/>
          <p14:tracePt t="188361" x="6165850" y="5327650"/>
          <p14:tracePt t="188364" x="6000750" y="5257800"/>
          <p14:tracePt t="188371" x="5530850" y="5080000"/>
          <p14:tracePt t="188387" x="4946650" y="4908550"/>
          <p14:tracePt t="188404" x="4229100" y="4699000"/>
          <p14:tracePt t="188420" x="3448050" y="4552950"/>
          <p14:tracePt t="188437" x="2641600" y="4445000"/>
          <p14:tracePt t="188454" x="1924050" y="4381500"/>
          <p14:tracePt t="188471" x="1314450" y="4337050"/>
          <p14:tracePt t="188487" x="908050" y="4324350"/>
          <p14:tracePt t="188504" x="679450" y="4318000"/>
          <p14:tracePt t="188521" x="622300" y="4305300"/>
          <p14:tracePt t="188537" x="615950" y="4298950"/>
          <p14:tracePt t="188609" x="622300" y="4292600"/>
          <p14:tracePt t="188617" x="628650" y="4286250"/>
          <p14:tracePt t="188625" x="635000" y="4279900"/>
          <p14:tracePt t="188637" x="641350" y="4267200"/>
          <p14:tracePt t="188654" x="660400" y="4260850"/>
          <p14:tracePt t="188671" x="679450" y="4254500"/>
          <p14:tracePt t="188687" x="711200" y="4241800"/>
          <p14:tracePt t="188704" x="774700" y="4203700"/>
          <p14:tracePt t="188721" x="825500" y="4178300"/>
          <p14:tracePt t="188737" x="869950" y="4146550"/>
          <p14:tracePt t="188754" x="914400" y="4114800"/>
          <p14:tracePt t="188770" x="952500" y="4102100"/>
          <p14:tracePt t="188788" x="984250" y="4083050"/>
          <p14:tracePt t="188804" x="1016000" y="4076700"/>
          <p14:tracePt t="188820" x="1041400" y="4064000"/>
          <p14:tracePt t="188837" x="1079500" y="4057650"/>
          <p14:tracePt t="188854" x="1104900" y="4044950"/>
          <p14:tracePt t="188870" x="1130300" y="4044950"/>
          <p14:tracePt t="188887" x="1143000" y="4038600"/>
          <p14:tracePt t="188904" x="1187450" y="4038600"/>
          <p14:tracePt t="188921" x="1206500" y="4038600"/>
          <p14:tracePt t="188937" x="1238250" y="4038600"/>
          <p14:tracePt t="188954" x="1263650" y="4038600"/>
          <p14:tracePt t="188970" x="1289050" y="4038600"/>
          <p14:tracePt t="188987" x="1320800" y="4038600"/>
          <p14:tracePt t="189004" x="1346200" y="4038600"/>
          <p14:tracePt t="189020" x="1384300" y="4038600"/>
          <p14:tracePt t="189037" x="1435100" y="4038600"/>
          <p14:tracePt t="189054" x="1485900" y="4038600"/>
          <p14:tracePt t="189070" x="1581150" y="4038600"/>
          <p14:tracePt t="189089" x="1619250" y="4038600"/>
          <p14:tracePt t="189104" x="1714500" y="4038600"/>
          <p14:tracePt t="189122" x="1771650" y="4038600"/>
          <p14:tracePt t="189137" x="1822450" y="4038600"/>
          <p14:tracePt t="189154" x="1879600" y="4038600"/>
          <p14:tracePt t="189170" x="1955800" y="4038600"/>
          <p14:tracePt t="189187" x="2044700" y="4038600"/>
          <p14:tracePt t="189204" x="2139950" y="4038600"/>
          <p14:tracePt t="189221" x="2266950" y="4038600"/>
          <p14:tracePt t="189237" x="2438400" y="4038600"/>
          <p14:tracePt t="189254" x="2622550" y="4038600"/>
          <p14:tracePt t="189271" x="2800350" y="4038600"/>
          <p14:tracePt t="189288" x="2971800" y="4038600"/>
          <p14:tracePt t="189305" x="3136900" y="4038600"/>
          <p14:tracePt t="189323" x="3194050" y="4038600"/>
          <p14:tracePt t="189338" x="3219450" y="4038600"/>
          <p14:tracePt t="189355" x="3232150" y="4038600"/>
          <p14:tracePt t="189394" x="3238500" y="4038600"/>
          <p14:tracePt t="189408" x="3244850" y="4038600"/>
          <p14:tracePt t="189418" x="3251200" y="4038600"/>
          <p14:tracePt t="189421" x="3257550" y="4032250"/>
          <p14:tracePt t="189438" x="3270250" y="4032250"/>
          <p14:tracePt t="189455" x="3276600" y="4032250"/>
          <p14:tracePt t="189554" x="3257550" y="4032250"/>
          <p14:tracePt t="189554" x="3213100" y="4032250"/>
          <p14:tracePt t="189564" x="3155950" y="4032250"/>
          <p14:tracePt t="189571" x="2965450" y="4032250"/>
          <p14:tracePt t="189588" x="2597150" y="4000500"/>
          <p14:tracePt t="189605" x="2159000" y="3930650"/>
          <p14:tracePt t="189622" x="1714500" y="3867150"/>
          <p14:tracePt t="189638" x="1390650" y="3816350"/>
          <p14:tracePt t="189655" x="1212850" y="3790950"/>
          <p14:tracePt t="189671" x="1123950" y="3784600"/>
          <p14:tracePt t="189688" x="1104900" y="3784600"/>
          <p14:tracePt t="189705" x="1098550" y="3784600"/>
          <p14:tracePt t="189866" x="1136650" y="3790950"/>
          <p14:tracePt t="189874" x="1168400" y="3797300"/>
          <p14:tracePt t="189881" x="1225550" y="3810000"/>
          <p14:tracePt t="189888" x="1371600" y="3835400"/>
          <p14:tracePt t="189905" x="1631950" y="3879850"/>
          <p14:tracePt t="189923" x="1860550" y="3911600"/>
          <p14:tracePt t="189938" x="2127250" y="3943350"/>
          <p14:tracePt t="189955" x="2419350" y="3962400"/>
          <p14:tracePt t="189971" x="2724150" y="3962400"/>
          <p14:tracePt t="189988" x="3009900" y="3962400"/>
          <p14:tracePt t="190005" x="3200400" y="3962400"/>
          <p14:tracePt t="190021" x="3359150" y="3962400"/>
          <p14:tracePt t="190037" x="3517900" y="3962400"/>
          <p14:tracePt t="190055" x="3676650" y="3962400"/>
          <p14:tracePt t="190071" x="3822700" y="3962400"/>
          <p14:tracePt t="190088" x="3962400" y="3962400"/>
          <p14:tracePt t="190105" x="4140200" y="3962400"/>
          <p14:tracePt t="190122" x="4248150" y="3962400"/>
          <p14:tracePt t="190138" x="4349750" y="3962400"/>
          <p14:tracePt t="190155" x="4432300" y="3962400"/>
          <p14:tracePt t="190171" x="4508500" y="3962400"/>
          <p14:tracePt t="190188" x="4584700" y="3962400"/>
          <p14:tracePt t="190205" x="4660900" y="3962400"/>
          <p14:tracePt t="190222" x="4705350" y="3962400"/>
          <p14:tracePt t="190238" x="4743450" y="3962400"/>
          <p14:tracePt t="190255" x="4768850" y="3962400"/>
          <p14:tracePt t="190271" x="4775200" y="3962400"/>
          <p14:tracePt t="190288" x="4787900" y="3962400"/>
          <p14:tracePt t="190305" x="4794250" y="3962400"/>
          <p14:tracePt t="190321" x="4806950" y="3962400"/>
          <p14:tracePt t="190338" x="4813300" y="3962400"/>
          <p14:tracePt t="190355" x="4819650" y="3962400"/>
          <p14:tracePt t="190371" x="4832350" y="3962400"/>
          <p14:tracePt t="190388" x="4838700" y="3962400"/>
          <p14:tracePt t="190426" x="4845050" y="3962400"/>
          <p14:tracePt t="191690" x="4845050" y="3968750"/>
          <p14:tracePt t="191698" x="4832350" y="3981450"/>
          <p14:tracePt t="191706" x="4819650" y="4013200"/>
          <p14:tracePt t="191706" x="4775200" y="4083050"/>
          <p14:tracePt t="191722" x="4718050" y="4165600"/>
          <p14:tracePt t="191738" x="4660900" y="4298950"/>
          <p14:tracePt t="191755" x="4622800" y="4438650"/>
          <p14:tracePt t="191771" x="4584700" y="4578350"/>
          <p14:tracePt t="191788" x="4527550" y="4749800"/>
          <p14:tracePt t="191805" x="4464050" y="4933950"/>
          <p14:tracePt t="191821" x="4413250" y="5099050"/>
          <p14:tracePt t="191839" x="4375150" y="5257800"/>
          <p14:tracePt t="191854" x="4343400" y="5391150"/>
          <p14:tracePt t="191872" x="4311650" y="5480050"/>
          <p14:tracePt t="191888" x="4286250" y="5556250"/>
          <p14:tracePt t="191905" x="4260850" y="5607050"/>
          <p14:tracePt t="191922" x="4235450" y="5645150"/>
          <p14:tracePt t="191938" x="4210050" y="5664200"/>
          <p14:tracePt t="191954" x="4171950" y="5689600"/>
          <p14:tracePt t="191971" x="4121150" y="5715000"/>
          <p14:tracePt t="191989" x="4044950" y="5759450"/>
          <p14:tracePt t="192005" x="3943350" y="5816600"/>
          <p14:tracePt t="192021" x="3848100" y="5861050"/>
          <p14:tracePt t="192038" x="3746500" y="5905500"/>
          <p14:tracePt t="192055" x="3638550" y="5937250"/>
          <p14:tracePt t="192072" x="3536950" y="5962650"/>
          <p14:tracePt t="192088" x="3422650" y="5975350"/>
          <p14:tracePt t="192105" x="3225800" y="5975350"/>
          <p14:tracePt t="192122" x="3079750" y="5975350"/>
          <p14:tracePt t="192138" x="2908300" y="5975350"/>
          <p14:tracePt t="192154" x="2762250" y="5975350"/>
          <p14:tracePt t="192171" x="2609850" y="5962650"/>
          <p14:tracePt t="192188" x="2482850" y="5949950"/>
          <p14:tracePt t="192205" x="2374900" y="5930900"/>
          <p14:tracePt t="192221" x="2292350" y="5918200"/>
          <p14:tracePt t="192238" x="2235200" y="5911850"/>
          <p14:tracePt t="192255" x="2171700" y="5892800"/>
          <p14:tracePt t="192271" x="2082800" y="5861050"/>
          <p14:tracePt t="192290" x="2063750" y="5861050"/>
          <p14:tracePt t="192305" x="1955800" y="5829300"/>
          <p14:tracePt t="192321" x="1905000" y="5816600"/>
          <p14:tracePt t="192338" x="1854200" y="5797550"/>
          <p14:tracePt t="192354" x="1841500" y="5797550"/>
          <p14:tracePt t="192371" x="1835150" y="5797550"/>
          <p14:tracePt t="192457" x="1835150" y="5791200"/>
          <p14:tracePt t="192522" x="1841500" y="5791200"/>
          <p14:tracePt t="192537" x="1847850" y="5791200"/>
          <p14:tracePt t="192550" x="1854200" y="5791200"/>
          <p14:tracePt t="192577" x="1866900" y="5791200"/>
          <p14:tracePt t="192596" x="1873250" y="5784850"/>
          <p14:tracePt t="192604" x="1885950" y="5784850"/>
          <p14:tracePt t="192605" x="1911350" y="5784850"/>
          <p14:tracePt t="192622" x="1949450" y="5784850"/>
          <p14:tracePt t="192638" x="1993900" y="5784850"/>
          <p14:tracePt t="192655" x="2063750" y="5784850"/>
          <p14:tracePt t="192671" x="2127250" y="5784850"/>
          <p14:tracePt t="192688" x="2197100" y="5784850"/>
          <p14:tracePt t="192704" x="2279650" y="5784850"/>
          <p14:tracePt t="192723" x="2317750" y="5784850"/>
          <p14:tracePt t="192738" x="2349500" y="5784850"/>
          <p14:tracePt t="192755" x="2368550" y="5784850"/>
          <p14:tracePt t="192771" x="2393950" y="5784850"/>
          <p14:tracePt t="192788" x="2413000" y="5784850"/>
          <p14:tracePt t="192804" x="2438400" y="5784850"/>
          <p14:tracePt t="192821" x="2470150" y="5784850"/>
          <p14:tracePt t="192839" x="2501900" y="5784850"/>
          <p14:tracePt t="192855" x="2540000" y="5784850"/>
          <p14:tracePt t="192871" x="2597150" y="5784850"/>
          <p14:tracePt t="192888" x="2654300" y="5784850"/>
          <p14:tracePt t="192904" x="2743200" y="5784850"/>
          <p14:tracePt t="192922" x="2819400" y="5784850"/>
          <p14:tracePt t="192938" x="2876550" y="5784850"/>
          <p14:tracePt t="192955" x="2946400" y="5784850"/>
          <p14:tracePt t="192971" x="3009900" y="5784850"/>
          <p14:tracePt t="192988" x="3079750" y="5784850"/>
          <p14:tracePt t="193004" x="3162300" y="5784850"/>
          <p14:tracePt t="193022" x="3225800" y="5784850"/>
          <p14:tracePt t="193038" x="3308350" y="5778500"/>
          <p14:tracePt t="193055" x="3384550" y="5778500"/>
          <p14:tracePt t="193071" x="3454400" y="5778500"/>
          <p14:tracePt t="193088" x="3505200" y="5772150"/>
          <p14:tracePt t="193105" x="3543300" y="5772150"/>
          <p14:tracePt t="193121" x="3568700" y="5765800"/>
          <p14:tracePt t="193138" x="3581400" y="5765800"/>
          <p14:tracePt t="193155" x="3594100" y="5765800"/>
          <p14:tracePt t="193171" x="3600450" y="5765800"/>
          <p14:tracePt t="193188" x="3613150" y="5765800"/>
          <p14:tracePt t="193205" x="3619500" y="5765800"/>
          <p14:tracePt t="193222" x="3632200" y="5765800"/>
          <p14:tracePt t="193238" x="3638550" y="5765800"/>
          <p14:tracePt t="193255" x="3644900" y="5765800"/>
          <p14:tracePt t="193271" x="3657600" y="5765800"/>
          <p14:tracePt t="193314" x="3663950" y="5765800"/>
          <p14:tracePt t="193681" x="3695700" y="5765800"/>
          <p14:tracePt t="193689" x="3746500" y="5765800"/>
          <p14:tracePt t="193698" x="3810000" y="5765800"/>
          <p14:tracePt t="193706" x="4025900" y="5765800"/>
          <p14:tracePt t="193722" x="4235450" y="5765800"/>
          <p14:tracePt t="193738" x="4425950" y="5778500"/>
          <p14:tracePt t="193755" x="4591050" y="5810250"/>
          <p14:tracePt t="193771" x="4730750" y="5822950"/>
          <p14:tracePt t="193788" x="4838700" y="5842000"/>
          <p14:tracePt t="193804" x="4902200" y="5848350"/>
          <p14:tracePt t="193821" x="4953000" y="5861050"/>
          <p14:tracePt t="193838" x="4978400" y="5867400"/>
          <p14:tracePt t="193855" x="5003800" y="5867400"/>
          <p14:tracePt t="193871" x="5010150" y="5867400"/>
          <p14:tracePt t="193888" x="5022850" y="5867400"/>
          <p14:tracePt t="194210" x="5029200" y="5867400"/>
          <p14:tracePt t="194226" x="5041900" y="5861050"/>
          <p14:tracePt t="194234" x="5054600" y="5861050"/>
          <p14:tracePt t="194238" x="5080000" y="5842000"/>
          <p14:tracePt t="194255" x="5105400" y="5822950"/>
          <p14:tracePt t="194271" x="5130800" y="5810250"/>
          <p14:tracePt t="194288" x="5137150" y="5810250"/>
          <p14:tracePt t="194305" x="5149850" y="5797550"/>
          <p14:tracePt t="194322" x="5156200" y="5797550"/>
          <p14:tracePt t="194338" x="5162550" y="5791200"/>
          <p14:tracePt t="194377" x="5168900" y="5791200"/>
          <p14:tracePt t="194505" x="5175250" y="5791200"/>
          <p14:tracePt t="194513" x="5175250" y="5784850"/>
          <p14:tracePt t="194521" x="5187950" y="5778500"/>
          <p14:tracePt t="194553" x="5194300" y="5772150"/>
          <p14:tracePt t="194585" x="5200650" y="5772150"/>
          <p14:tracePt t="194610" x="5207000" y="5765800"/>
          <p14:tracePt t="194633" x="5207000" y="5759450"/>
          <p14:tracePt t="195281" x="5200650" y="5759450"/>
          <p14:tracePt t="195289" x="5187950" y="5759450"/>
          <p14:tracePt t="195305" x="5181600" y="5759450"/>
          <p14:tracePt t="195306" x="5168900" y="5765800"/>
          <p14:tracePt t="195322" x="5143500" y="5778500"/>
          <p14:tracePt t="195338" x="5130800" y="5791200"/>
          <p14:tracePt t="195354" x="5124450" y="5803900"/>
          <p14:tracePt t="195371" x="5118100" y="5810250"/>
          <p14:tracePt t="195388" x="5111750" y="5810250"/>
          <p14:tracePt t="195405" x="5105400" y="5816600"/>
          <p14:tracePt t="195421" x="5099050" y="5829300"/>
          <p14:tracePt t="195438" x="5086350" y="5842000"/>
          <p14:tracePt t="195454" x="5080000" y="5848350"/>
          <p14:tracePt t="195471" x="5073650" y="5861050"/>
          <p14:tracePt t="195488" x="5060950" y="5867400"/>
          <p14:tracePt t="195488" x="5060950" y="5873750"/>
          <p14:tracePt t="195505" x="5054600" y="5880100"/>
          <p14:tracePt t="195521" x="5041900" y="5905500"/>
          <p14:tracePt t="195561" x="5035550" y="5911850"/>
          <p14:tracePt t="195891"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Available Anthropometric Databases</a:t>
            </a:r>
            <a:endParaRPr lang="en-US" dirty="0"/>
          </a:p>
        </p:txBody>
      </p:sp>
      <p:sp>
        <p:nvSpPr>
          <p:cNvPr id="3" name="Content Placeholder 2"/>
          <p:cNvSpPr>
            <a:spLocks noGrp="1"/>
          </p:cNvSpPr>
          <p:nvPr>
            <p:ph sz="quarter" idx="1"/>
          </p:nvPr>
        </p:nvSpPr>
        <p:spPr>
          <a:xfrm>
            <a:off x="612648" y="1600200"/>
            <a:ext cx="8153400" cy="4800600"/>
          </a:xfrm>
        </p:spPr>
        <p:txBody>
          <a:bodyPr>
            <a:normAutofit/>
          </a:bodyPr>
          <a:lstStyle/>
          <a:p>
            <a:r>
              <a:rPr lang="en-US" dirty="0"/>
              <a:t>M</a:t>
            </a:r>
            <a:r>
              <a:rPr lang="en-US" dirty="0" smtClean="0"/>
              <a:t>ost </a:t>
            </a:r>
            <a:r>
              <a:rPr lang="en-US" dirty="0"/>
              <a:t>anthropometric data have come from military </a:t>
            </a:r>
            <a:r>
              <a:rPr lang="en-US" dirty="0" smtClean="0"/>
              <a:t>populations</a:t>
            </a:r>
          </a:p>
          <a:p>
            <a:pPr lvl="1"/>
            <a:r>
              <a:rPr lang="en-US" dirty="0"/>
              <a:t>Existing military data can be considered if it can be assumed that the dimensions of interest are not different for military and civilian populations</a:t>
            </a:r>
          </a:p>
          <a:p>
            <a:pPr lvl="1"/>
            <a:r>
              <a:rPr lang="en-US" dirty="0" err="1" smtClean="0"/>
              <a:t>Kroemer</a:t>
            </a:r>
            <a:r>
              <a:rPr lang="en-US" dirty="0" smtClean="0"/>
              <a:t> </a:t>
            </a:r>
            <a:r>
              <a:rPr lang="en-US" i="1" dirty="0"/>
              <a:t>et al. </a:t>
            </a:r>
            <a:r>
              <a:rPr lang="en-US" dirty="0"/>
              <a:t>(1997) reported that “with proper </a:t>
            </a:r>
            <a:r>
              <a:rPr lang="en-US" dirty="0" smtClean="0"/>
              <a:t>caution and </a:t>
            </a:r>
            <a:r>
              <a:rPr lang="en-US" dirty="0"/>
              <a:t>insight, we can use military anthropometric data to approximate </a:t>
            </a:r>
            <a:r>
              <a:rPr lang="en-US" dirty="0" smtClean="0"/>
              <a:t>size  </a:t>
            </a:r>
            <a:r>
              <a:rPr lang="en-US" dirty="0"/>
              <a:t>data for the general population. </a:t>
            </a:r>
            <a:r>
              <a:rPr lang="en-US" dirty="0" smtClean="0"/>
              <a:t>Dimensions of </a:t>
            </a:r>
            <a:r>
              <a:rPr lang="en-US" dirty="0"/>
              <a:t>the head, hand, and foot are virtually the same in military and civilian populations</a:t>
            </a:r>
            <a:r>
              <a:rPr lang="en-US" dirty="0" smtClean="0"/>
              <a:t>.”</a:t>
            </a:r>
          </a:p>
          <a:p>
            <a:r>
              <a:rPr lang="en-US" dirty="0" smtClean="0"/>
              <a:t>Database selection should be </a:t>
            </a:r>
            <a:r>
              <a:rPr lang="en-US" dirty="0"/>
              <a:t>specific to the population of users of </a:t>
            </a:r>
            <a:r>
              <a:rPr lang="en-US" dirty="0" smtClean="0"/>
              <a:t>the medical device of interest, </a:t>
            </a:r>
            <a:r>
              <a:rPr lang="en-US" dirty="0"/>
              <a:t>if such a database </a:t>
            </a:r>
            <a:r>
              <a:rPr lang="en-US" dirty="0" smtClean="0"/>
              <a:t>exists</a:t>
            </a:r>
            <a:endParaRPr lang="en-US" dirty="0"/>
          </a:p>
          <a:p>
            <a:pPr lvl="1"/>
            <a:r>
              <a:rPr lang="en-US" dirty="0" smtClean="0"/>
              <a:t>Medical </a:t>
            </a:r>
            <a:r>
              <a:rPr lang="en-US" dirty="0"/>
              <a:t>device designers </a:t>
            </a:r>
            <a:r>
              <a:rPr lang="en-US" dirty="0" smtClean="0"/>
              <a:t>often </a:t>
            </a:r>
            <a:r>
              <a:rPr lang="en-US" dirty="0"/>
              <a:t>need even more specific anthropometric </a:t>
            </a:r>
            <a:r>
              <a:rPr lang="en-US" dirty="0" smtClean="0"/>
              <a:t>data from measurements in </a:t>
            </a:r>
            <a:r>
              <a:rPr lang="en-US" dirty="0"/>
              <a:t>specialized populations (e.g., children</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7901457"/>
      </p:ext>
    </p:extLst>
  </p:cSld>
  <p:clrMapOvr>
    <a:masterClrMapping/>
  </p:clrMapOvr>
  <mc:AlternateContent xmlns:mc="http://schemas.openxmlformats.org/markup-compatibility/2006">
    <mc:Choice xmlns:p14="http://schemas.microsoft.com/office/powerpoint/2010/main" Requires="p14">
      <p:transition spd="slow" p14:dur="2000" advTm="208075"/>
    </mc:Choice>
    <mc:Fallback>
      <p:transition spd="slow" advTm="20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729" x="2851150" y="2120900"/>
          <p14:tracePt t="13003" x="2901950" y="2114550"/>
          <p14:tracePt t="13014" x="2984500" y="2114550"/>
          <p14:tracePt t="13019" x="3175000" y="2114550"/>
          <p14:tracePt t="13035" x="3365500" y="2095500"/>
          <p14:tracePt t="13051" x="3632200" y="2070100"/>
          <p14:tracePt t="13067" x="3905250" y="2051050"/>
          <p14:tracePt t="13083" x="4095750" y="2051050"/>
          <p14:tracePt t="13099" x="4286250" y="2051050"/>
          <p14:tracePt t="13115" x="4438650" y="2051050"/>
          <p14:tracePt t="13129" x="4572000" y="2051050"/>
          <p14:tracePt t="13146" x="4756150" y="2051050"/>
          <p14:tracePt t="13164" x="4883150" y="2051050"/>
          <p14:tracePt t="13179" x="5003800" y="2051050"/>
          <p14:tracePt t="13196" x="5137150" y="2051050"/>
          <p14:tracePt t="13212" x="5238750" y="2051050"/>
          <p14:tracePt t="13229" x="5334000" y="2051050"/>
          <p14:tracePt t="13246" x="5422900" y="2051050"/>
          <p14:tracePt t="13263" x="5492750" y="2051050"/>
          <p14:tracePt t="13279" x="5556250" y="2051050"/>
          <p14:tracePt t="13296" x="5632450" y="2051050"/>
          <p14:tracePt t="13313" x="5721350" y="2051050"/>
          <p14:tracePt t="13330" x="5791200" y="2051050"/>
          <p14:tracePt t="13346" x="5911850" y="2051050"/>
          <p14:tracePt t="13364" x="6000750" y="2051050"/>
          <p14:tracePt t="13380" x="6070600" y="2051050"/>
          <p14:tracePt t="13396" x="6140450" y="2051050"/>
          <p14:tracePt t="13413" x="6223000" y="2051050"/>
          <p14:tracePt t="13430" x="6299200" y="2044700"/>
          <p14:tracePt t="13446" x="6388100" y="2032000"/>
          <p14:tracePt t="13463" x="6483350" y="2019300"/>
          <p14:tracePt t="13479" x="6572250" y="2006600"/>
          <p14:tracePt t="13496" x="6667500" y="2000250"/>
          <p14:tracePt t="13513" x="6750050" y="1993900"/>
          <p14:tracePt t="13529" x="6819900" y="1981200"/>
          <p14:tracePt t="13546" x="6927850" y="1974850"/>
          <p14:tracePt t="13563" x="6991350" y="1974850"/>
          <p14:tracePt t="13579" x="7067550" y="1974850"/>
          <p14:tracePt t="13596" x="7150100" y="1974850"/>
          <p14:tracePt t="13613" x="7219950" y="1974850"/>
          <p14:tracePt t="13629" x="7289800" y="1974850"/>
          <p14:tracePt t="13646" x="7359650" y="1974850"/>
          <p14:tracePt t="13663" x="7410450" y="1974850"/>
          <p14:tracePt t="13679" x="7461250" y="1974850"/>
          <p14:tracePt t="13696" x="7518400" y="1974850"/>
          <p14:tracePt t="13713" x="7600950" y="1974850"/>
          <p14:tracePt t="13729" x="7689850" y="1974850"/>
          <p14:tracePt t="13746" x="7816850" y="1974850"/>
          <p14:tracePt t="13764" x="7893050" y="1974850"/>
          <p14:tracePt t="13779" x="7956550" y="1987550"/>
          <p14:tracePt t="13796" x="8026400" y="1987550"/>
          <p14:tracePt t="13812" x="8108950" y="2000250"/>
          <p14:tracePt t="13829" x="8172450" y="2000250"/>
          <p14:tracePt t="13846" x="8255000" y="2000250"/>
          <p14:tracePt t="13863" x="8318500" y="2000250"/>
          <p14:tracePt t="13879" x="8388350" y="2000250"/>
          <p14:tracePt t="13896" x="8445500" y="2000250"/>
          <p14:tracePt t="13912" x="8502650" y="2000250"/>
          <p14:tracePt t="13929" x="8553450" y="2000250"/>
          <p14:tracePt t="13946" x="8610600" y="2000250"/>
          <p14:tracePt t="13964" x="8642350" y="2000250"/>
          <p14:tracePt t="13979" x="8674100" y="2000250"/>
          <p14:tracePt t="13996" x="8705850" y="2000250"/>
          <p14:tracePt t="14013" x="8724900" y="2000250"/>
          <p14:tracePt t="14029" x="8731250" y="2000250"/>
          <p14:tracePt t="14046" x="8737600" y="2000250"/>
          <p14:tracePt t="14195" x="8712200" y="2006600"/>
          <p14:tracePt t="14203" x="8667750" y="2012950"/>
          <p14:tracePt t="14211" x="8559800" y="2032000"/>
          <p14:tracePt t="14222" x="8496300" y="2038350"/>
          <p14:tracePt t="14229" x="8362950" y="2063750"/>
          <p14:tracePt t="14246" x="8216900" y="2082800"/>
          <p14:tracePt t="14263" x="8077200" y="2095500"/>
          <p14:tracePt t="14279" x="7918450" y="2120900"/>
          <p14:tracePt t="14296" x="7753350" y="2127250"/>
          <p14:tracePt t="14312" x="7594600" y="2133600"/>
          <p14:tracePt t="14329" x="7429500" y="2139950"/>
          <p14:tracePt t="14346" x="7283450" y="2139950"/>
          <p14:tracePt t="14362" x="7073900" y="2139950"/>
          <p14:tracePt t="14380" x="6959600" y="2159000"/>
          <p14:tracePt t="14396" x="6845300" y="2165350"/>
          <p14:tracePt t="14413" x="6750050" y="2171700"/>
          <p14:tracePt t="14429" x="6667500" y="2184400"/>
          <p14:tracePt t="14446" x="6616700" y="2190750"/>
          <p14:tracePt t="14463" x="6578600" y="2197100"/>
          <p14:tracePt t="14479" x="6553200" y="2197100"/>
          <p14:tracePt t="14496" x="6534150" y="2197100"/>
          <p14:tracePt t="14513" x="6521450" y="2197100"/>
          <p14:tracePt t="14529" x="6508750" y="2197100"/>
          <p14:tracePt t="14546" x="6502400" y="2197100"/>
          <p14:tracePt t="14562" x="6483350" y="2197100"/>
          <p14:tracePt t="14580" x="6477000" y="2197100"/>
          <p14:tracePt t="14596" x="6470650" y="2197100"/>
          <p14:tracePt t="14613" x="6464300" y="2197100"/>
          <p14:tracePt t="14629" x="6457950" y="2197100"/>
          <p14:tracePt t="14645" x="6451600" y="2197100"/>
          <p14:tracePt t="14716" x="6445250" y="2197100"/>
          <p14:tracePt t="14755" x="6438900" y="2197100"/>
          <p14:tracePt t="14915" x="6438900" y="2184400"/>
          <p14:tracePt t="14939" x="6419850" y="2165350"/>
          <p14:tracePt t="14947" x="6407150" y="2152650"/>
          <p14:tracePt t="14948" x="6381750" y="2127250"/>
          <p14:tracePt t="14963" x="6362700" y="2114550"/>
          <p14:tracePt t="14980" x="6330950" y="2095500"/>
          <p14:tracePt t="14996" x="6311900" y="2089150"/>
          <p14:tracePt t="15013" x="6299200" y="2082800"/>
          <p14:tracePt t="15059" x="6292850" y="2076450"/>
          <p14:tracePt t="15083" x="6286500" y="2076450"/>
          <p14:tracePt t="15099" x="6280150" y="2076450"/>
          <p14:tracePt t="15398" x="6273800" y="2076450"/>
          <p14:tracePt t="15427" x="6299200" y="2076450"/>
          <p14:tracePt t="15435" x="6337300" y="2076450"/>
          <p14:tracePt t="15439" x="6394450" y="2076450"/>
          <p14:tracePt t="15446" x="6565900" y="2076450"/>
          <p14:tracePt t="15462" x="6851650" y="2070100"/>
          <p14:tracePt t="15479" x="7156450" y="2070100"/>
          <p14:tracePt t="15496" x="7518400" y="2044700"/>
          <p14:tracePt t="15513" x="7874000" y="2038350"/>
          <p14:tracePt t="15529" x="8204200" y="2019300"/>
          <p14:tracePt t="15529" x="8299450" y="2012950"/>
          <p14:tracePt t="15548" x="8394700" y="1993900"/>
          <p14:tracePt t="15562" x="8572500" y="1968500"/>
          <p14:tracePt t="15580" x="8629650" y="1955800"/>
          <p14:tracePt t="15596" x="8667750" y="1949450"/>
          <p14:tracePt t="15613" x="8680450" y="1949450"/>
          <p14:tracePt t="15629" x="8693150" y="1949450"/>
          <p14:tracePt t="15646" x="8705850" y="1943100"/>
          <p14:tracePt t="15851" x="8674100" y="1943100"/>
          <p14:tracePt t="15859" x="8629650" y="1949450"/>
          <p14:tracePt t="15864" x="8489950" y="1968500"/>
          <p14:tracePt t="15879" x="8331200" y="1993900"/>
          <p14:tracePt t="15896" x="8159750" y="2006600"/>
          <p14:tracePt t="15912" x="7969250" y="2032000"/>
          <p14:tracePt t="15929" x="7810500" y="2032000"/>
          <p14:tracePt t="15946" x="7683500" y="2032000"/>
          <p14:tracePt t="15962" x="7543800" y="2032000"/>
          <p14:tracePt t="15980" x="7461250" y="2032000"/>
          <p14:tracePt t="15996" x="7410450" y="2032000"/>
          <p14:tracePt t="16012" x="7366000" y="2032000"/>
          <p14:tracePt t="16030" x="7321550" y="2032000"/>
          <p14:tracePt t="16046" x="7283450" y="2032000"/>
          <p14:tracePt t="16063" x="7245350" y="2032000"/>
          <p14:tracePt t="16079" x="7213600" y="2032000"/>
          <p14:tracePt t="16096" x="7175500" y="2032000"/>
          <p14:tracePt t="16113" x="7131050" y="2032000"/>
          <p14:tracePt t="16129" x="7048500" y="2032000"/>
          <p14:tracePt t="16147" x="6985000" y="2032000"/>
          <p14:tracePt t="16163" x="6915150" y="2032000"/>
          <p14:tracePt t="16179" x="6845300" y="2032000"/>
          <p14:tracePt t="16196" x="6775450" y="2032000"/>
          <p14:tracePt t="16212" x="6705600" y="2032000"/>
          <p14:tracePt t="16229" x="6642100" y="2032000"/>
          <p14:tracePt t="16246" x="6591300" y="2032000"/>
          <p14:tracePt t="16263" x="6553200" y="2032000"/>
          <p14:tracePt t="16279" x="6540500" y="2032000"/>
          <p14:tracePt t="16296" x="6534150" y="2032000"/>
          <p14:tracePt t="16467" x="6540500" y="2032000"/>
          <p14:tracePt t="16476" x="6553200" y="2032000"/>
          <p14:tracePt t="16483" x="6578600" y="2032000"/>
          <p14:tracePt t="16491" x="6616700" y="2032000"/>
          <p14:tracePt t="16496" x="6711950" y="2032000"/>
          <p14:tracePt t="16512" x="6845300" y="2032000"/>
          <p14:tracePt t="16529" x="6991350" y="2032000"/>
          <p14:tracePt t="16546" x="7219950" y="2032000"/>
          <p14:tracePt t="16564" x="7353300" y="2032000"/>
          <p14:tracePt t="16579" x="7461250" y="2032000"/>
          <p14:tracePt t="16596" x="7550150" y="2032000"/>
          <p14:tracePt t="16612" x="7645400" y="2032000"/>
          <p14:tracePt t="16629" x="7715250" y="2032000"/>
          <p14:tracePt t="16646" x="7791450" y="2025650"/>
          <p14:tracePt t="16663" x="7848600" y="2012950"/>
          <p14:tracePt t="16679" x="7874000" y="2006600"/>
          <p14:tracePt t="16696" x="7899400" y="2006600"/>
          <p14:tracePt t="16712" x="7912100" y="2000250"/>
          <p14:tracePt t="16729" x="7931150" y="2000250"/>
          <p14:tracePt t="16746" x="7962900" y="2000250"/>
          <p14:tracePt t="16763" x="7988300" y="1993900"/>
          <p14:tracePt t="16779" x="8007350" y="1993900"/>
          <p14:tracePt t="16796" x="8032750" y="1993900"/>
          <p14:tracePt t="16812" x="8064500" y="1987550"/>
          <p14:tracePt t="16829" x="8089900" y="1987550"/>
          <p14:tracePt t="16846" x="8121650" y="1987550"/>
          <p14:tracePt t="16863" x="8134350" y="1987550"/>
          <p14:tracePt t="16879" x="8140700" y="1987550"/>
          <p14:tracePt t="16896" x="8147050" y="1987550"/>
          <p14:tracePt t="17043" x="8140700" y="1987550"/>
          <p14:tracePt t="17055" x="8121650" y="1987550"/>
          <p14:tracePt t="17062" x="8102600" y="1987550"/>
          <p14:tracePt t="17063" x="8039100" y="2006600"/>
          <p14:tracePt t="17079" x="7950200" y="2032000"/>
          <p14:tracePt t="17096" x="7772400" y="2057400"/>
          <p14:tracePt t="17113" x="7581900" y="2063750"/>
          <p14:tracePt t="17129" x="7385050" y="2063750"/>
          <p14:tracePt t="17146" x="7073900" y="2063750"/>
          <p14:tracePt t="17163" x="6889750" y="2063750"/>
          <p14:tracePt t="17179" x="6750050" y="2063750"/>
          <p14:tracePt t="17196" x="6667500" y="2063750"/>
          <p14:tracePt t="17212" x="6610350" y="2063750"/>
          <p14:tracePt t="17229" x="6578600" y="2063750"/>
          <p14:tracePt t="17246" x="6553200" y="2063750"/>
          <p14:tracePt t="17262" x="6527800" y="2063750"/>
          <p14:tracePt t="17279" x="6502400" y="2070100"/>
          <p14:tracePt t="17296" x="6483350" y="2070100"/>
          <p14:tracePt t="17312" x="6464300" y="2070100"/>
          <p14:tracePt t="17329" x="6451600" y="2070100"/>
          <p14:tracePt t="17346" x="6445250" y="2076450"/>
          <p14:tracePt t="17506" x="6457950" y="2076450"/>
          <p14:tracePt t="17514" x="6477000" y="2076450"/>
          <p14:tracePt t="17528" x="6502400" y="2076450"/>
          <p14:tracePt t="17528" x="6572250" y="2076450"/>
          <p14:tracePt t="17546" x="6724650" y="2076450"/>
          <p14:tracePt t="17563" x="6851650" y="2076450"/>
          <p14:tracePt t="17580" x="6997700" y="2076450"/>
          <p14:tracePt t="17596" x="7162800" y="2076450"/>
          <p14:tracePt t="17613" x="7327900" y="2076450"/>
          <p14:tracePt t="17629" x="7473950" y="2076450"/>
          <p14:tracePt t="17645" x="7575550" y="2076450"/>
          <p14:tracePt t="17662" x="7658100" y="2076450"/>
          <p14:tracePt t="17680" x="7727950" y="2076450"/>
          <p14:tracePt t="17696" x="7772400" y="2076450"/>
          <p14:tracePt t="17713" x="7804150" y="2076450"/>
          <p14:tracePt t="17729" x="7842250" y="2076450"/>
          <p14:tracePt t="17746" x="7867650" y="2076450"/>
          <p14:tracePt t="17762" x="7905750" y="2076450"/>
          <p14:tracePt t="17779" x="7924800" y="2076450"/>
          <p14:tracePt t="17795" x="7943850" y="2076450"/>
          <p14:tracePt t="17812" x="7956550" y="2076450"/>
          <p14:tracePt t="17829" x="7962900" y="2076450"/>
          <p14:tracePt t="18075" x="7931150" y="2076450"/>
          <p14:tracePt t="18083" x="7867650" y="2082800"/>
          <p14:tracePt t="18091" x="7778750" y="2089150"/>
          <p14:tracePt t="18099" x="7588250" y="2114550"/>
          <p14:tracePt t="18113" x="7397750" y="2127250"/>
          <p14:tracePt t="18129" x="7207250" y="2127250"/>
          <p14:tracePt t="18146" x="6991350" y="2133600"/>
          <p14:tracePt t="18163" x="6883400" y="2133600"/>
          <p14:tracePt t="18179" x="6781800" y="2139950"/>
          <p14:tracePt t="18196" x="6724650" y="2139950"/>
          <p14:tracePt t="18213" x="6686550" y="2139950"/>
          <p14:tracePt t="18229" x="6667500" y="2139950"/>
          <p14:tracePt t="18246" x="6648450" y="2139950"/>
          <p14:tracePt t="18262" x="6642100" y="2139950"/>
          <p14:tracePt t="18279" x="6635750" y="2139950"/>
          <p14:tracePt t="18315" x="6629400" y="2139950"/>
          <p14:tracePt t="19004" x="0" y="0"/>
        </p14:tracePtLst>
        <p14:tracePtLst>
          <p14:tracePt t="60065" x="1873250" y="2781300"/>
          <p14:tracePt t="60347" x="1879600" y="2781300"/>
          <p14:tracePt t="60355" x="1885950" y="2781300"/>
          <p14:tracePt t="60363" x="1898650" y="2730500"/>
          <p14:tracePt t="60379" x="1898650" y="2647950"/>
          <p14:tracePt t="60395" x="1898650" y="2590800"/>
          <p14:tracePt t="60411" x="1898650" y="2559050"/>
          <p14:tracePt t="60419" x="1898650" y="2508250"/>
          <p14:tracePt t="60430" x="1898650" y="2451100"/>
          <p14:tracePt t="60463" x="1898650" y="2413000"/>
          <p14:tracePt t="60480" x="1892300" y="2374900"/>
          <p14:tracePt t="60483" x="1892300" y="2368550"/>
          <p14:tracePt t="60504" x="1885950" y="2362200"/>
          <p14:tracePt t="60580" x="1879600" y="2362200"/>
          <p14:tracePt t="60595" x="1873250" y="2362200"/>
          <p14:tracePt t="60603" x="1860550" y="2362200"/>
          <p14:tracePt t="60619" x="1854200" y="2362200"/>
          <p14:tracePt t="60635" x="1847850" y="2362200"/>
          <p14:tracePt t="60646" x="1841500" y="2362200"/>
          <p14:tracePt t="60648" x="1828800" y="2362200"/>
          <p14:tracePt t="60663" x="1816100" y="2362200"/>
          <p14:tracePt t="60680" x="1790700" y="2368550"/>
          <p14:tracePt t="60697" x="1765300" y="2368550"/>
          <p14:tracePt t="60713" x="1733550" y="2374900"/>
          <p14:tracePt t="60730" x="1701800" y="2381250"/>
          <p14:tracePt t="60746" x="1663700" y="2387600"/>
          <p14:tracePt t="60763" x="1651000" y="2393950"/>
          <p14:tracePt t="60780" x="1638300" y="2400300"/>
          <p14:tracePt t="60796" x="1631950" y="2400300"/>
          <p14:tracePt t="60814" x="1619250" y="2406650"/>
          <p14:tracePt t="60875" x="1612900" y="2406650"/>
          <p14:tracePt t="61732" x="1612900" y="2413000"/>
          <p14:tracePt t="61740" x="1612900" y="2419350"/>
          <p14:tracePt t="61748" x="1619250" y="2419350"/>
          <p14:tracePt t="61749" x="1625600" y="2425700"/>
          <p14:tracePt t="61765" x="1625600" y="2444750"/>
          <p14:tracePt t="61781" x="1625600" y="2451100"/>
          <p14:tracePt t="61797" x="1625600" y="2457450"/>
          <p14:tracePt t="61814" x="1625600" y="2463800"/>
          <p14:tracePt t="62420" x="1619250" y="2463800"/>
          <p14:tracePt t="62428" x="1600200" y="2463800"/>
          <p14:tracePt t="62431" x="1568450" y="2463800"/>
          <p14:tracePt t="62448" x="1524000" y="2463800"/>
          <p14:tracePt t="62465" x="1498600" y="2463800"/>
          <p14:tracePt t="62481" x="1479550" y="2463800"/>
          <p14:tracePt t="62498" x="1466850" y="2463800"/>
          <p14:tracePt t="62548" x="1460500" y="2463800"/>
          <p14:tracePt t="62556" x="1454150" y="2463800"/>
          <p14:tracePt t="62572" x="1447800" y="2463800"/>
          <p14:tracePt t="62580" x="1441450" y="2463800"/>
          <p14:tracePt t="62581" x="1428750" y="2463800"/>
          <p14:tracePt t="62597" x="1416050" y="2463800"/>
          <p14:tracePt t="62614" x="1397000" y="2463800"/>
          <p14:tracePt t="62631" x="1377950" y="2463800"/>
          <p14:tracePt t="62647" x="1365250" y="2463800"/>
          <p14:tracePt t="62664" x="1352550" y="2463800"/>
          <p14:tracePt t="62681" x="1346200" y="2463800"/>
          <p14:tracePt t="62698" x="1339850" y="2463800"/>
          <p14:tracePt t="62988" x="1352550" y="2463800"/>
          <p14:tracePt t="62996" x="1358900" y="2463800"/>
          <p14:tracePt t="63006" x="1365250" y="2463800"/>
          <p14:tracePt t="63007" x="1377950" y="2463800"/>
          <p14:tracePt t="63014" x="1409700" y="2463800"/>
          <p14:tracePt t="63031" x="1454150" y="2463800"/>
          <p14:tracePt t="63047" x="1498600" y="2463800"/>
          <p14:tracePt t="63064" x="1543050" y="2463800"/>
          <p14:tracePt t="63081" x="1581150" y="2463800"/>
          <p14:tracePt t="63098" x="1612900" y="2463800"/>
          <p14:tracePt t="63114" x="1644650" y="2463800"/>
          <p14:tracePt t="63130" x="1676400" y="2463800"/>
          <p14:tracePt t="63147" x="1720850" y="2476500"/>
          <p14:tracePt t="63180" x="1752600" y="2482850"/>
          <p14:tracePt t="63181" x="1784350" y="2482850"/>
          <p14:tracePt t="63197" x="1816100" y="2482850"/>
          <p14:tracePt t="63214" x="1847850" y="2482850"/>
          <p14:tracePt t="63231" x="1879600" y="2482850"/>
          <p14:tracePt t="63247" x="1911350" y="2482850"/>
          <p14:tracePt t="63264" x="1936750" y="2482850"/>
          <p14:tracePt t="63280" x="1962150" y="2482850"/>
          <p14:tracePt t="63297" x="1987550" y="2482850"/>
          <p14:tracePt t="63314" x="2025650" y="2482850"/>
          <p14:tracePt t="63331" x="2082800" y="2482850"/>
          <p14:tracePt t="63348" x="2133600" y="2482850"/>
          <p14:tracePt t="63364" x="2178050" y="2495550"/>
          <p14:tracePt t="63380" x="2254250" y="2501900"/>
          <p14:tracePt t="63397" x="2311400" y="2514600"/>
          <p14:tracePt t="63414" x="2381250" y="2520950"/>
          <p14:tracePt t="63431" x="2451100" y="2533650"/>
          <p14:tracePt t="63447" x="2514600" y="2540000"/>
          <p14:tracePt t="63464" x="2590800" y="2546350"/>
          <p14:tracePt t="63480" x="2654300" y="2546350"/>
          <p14:tracePt t="63497" x="2724150" y="2552700"/>
          <p14:tracePt t="63514" x="2794000" y="2552700"/>
          <p14:tracePt t="63531" x="2870200" y="2552700"/>
          <p14:tracePt t="63547" x="2984500" y="2552700"/>
          <p14:tracePt t="63565" x="3054350" y="2552700"/>
          <p14:tracePt t="63580" x="3136900" y="2552700"/>
          <p14:tracePt t="63597" x="3213100" y="2552700"/>
          <p14:tracePt t="63614" x="3295650" y="2552700"/>
          <p14:tracePt t="63631" x="3365500" y="2552700"/>
          <p14:tracePt t="63647" x="3429000" y="2552700"/>
          <p14:tracePt t="63664" x="3473450" y="2552700"/>
          <p14:tracePt t="63680" x="3524250" y="2552700"/>
          <p14:tracePt t="63697" x="3575050" y="2552700"/>
          <p14:tracePt t="63714" x="3625850" y="2552700"/>
          <p14:tracePt t="63731" x="3689350" y="2540000"/>
          <p14:tracePt t="63747" x="3778250" y="2527300"/>
          <p14:tracePt t="63765" x="3841750" y="2520950"/>
          <p14:tracePt t="63780" x="3905250" y="2508250"/>
          <p14:tracePt t="63797" x="3962400" y="2495550"/>
          <p14:tracePt t="63814" x="4000500" y="2495550"/>
          <p14:tracePt t="63830" x="4038600" y="2489200"/>
          <p14:tracePt t="63847" x="4070350" y="2482850"/>
          <p14:tracePt t="63864" x="4095750" y="2482850"/>
          <p14:tracePt t="63880" x="4121150" y="2476500"/>
          <p14:tracePt t="63897" x="4152900" y="2476500"/>
          <p14:tracePt t="63914" x="4184650" y="2470150"/>
          <p14:tracePt t="63931" x="4203700" y="2463800"/>
          <p14:tracePt t="63947" x="4241800" y="2463800"/>
          <p14:tracePt t="63964" x="4260850" y="2463800"/>
          <p14:tracePt t="63980" x="4279900" y="2457450"/>
          <p14:tracePt t="63997" x="4286250" y="2457450"/>
          <p14:tracePt t="64014" x="4305300" y="2451100"/>
          <p14:tracePt t="64031" x="4318000" y="2451100"/>
          <p14:tracePt t="64047" x="4337050" y="2444750"/>
          <p14:tracePt t="64064" x="4349750" y="2444750"/>
          <p14:tracePt t="64080" x="4368800" y="2444750"/>
          <p14:tracePt t="64097" x="4394200" y="2444750"/>
          <p14:tracePt t="64115" x="4419600" y="2438400"/>
          <p14:tracePt t="64130" x="4451350" y="2432050"/>
          <p14:tracePt t="64163" x="4457700" y="2432050"/>
          <p14:tracePt t="64164" x="4464050" y="2432050"/>
          <p14:tracePt t="64204" x="4470400" y="2432050"/>
          <p14:tracePt t="64332" x="4483100" y="2432050"/>
          <p14:tracePt t="64340" x="4483100" y="2425700"/>
          <p14:tracePt t="64348" x="4489450" y="2425700"/>
          <p14:tracePt t="64349" x="4502150" y="2425700"/>
          <p14:tracePt t="64364" x="4527550" y="2425700"/>
          <p14:tracePt t="64381" x="4559300" y="2425700"/>
          <p14:tracePt t="64397" x="4610100" y="2425700"/>
          <p14:tracePt t="64414" x="4660900" y="2425700"/>
          <p14:tracePt t="64430" x="4737100" y="2425700"/>
          <p14:tracePt t="64447" x="4813300" y="2425700"/>
          <p14:tracePt t="64464" x="4883150" y="2425700"/>
          <p14:tracePt t="64480" x="4940300" y="2425700"/>
          <p14:tracePt t="64497" x="5003800" y="2425700"/>
          <p14:tracePt t="64514" x="5048250" y="2425700"/>
          <p14:tracePt t="64530" x="5086350" y="2425700"/>
          <p14:tracePt t="64547" x="5130800" y="2425700"/>
          <p14:tracePt t="64564" x="5149850" y="2425700"/>
          <p14:tracePt t="64581" x="5162550" y="2425700"/>
          <p14:tracePt t="64597" x="5181600" y="2425700"/>
          <p14:tracePt t="64614" x="5200650" y="2425700"/>
          <p14:tracePt t="64630" x="5226050" y="2425700"/>
          <p14:tracePt t="64647" x="5245100" y="2425700"/>
          <p14:tracePt t="64664" x="5257800" y="2425700"/>
          <p14:tracePt t="64681" x="5270500" y="2425700"/>
          <p14:tracePt t="64697" x="5276850" y="2425700"/>
          <p14:tracePt t="64714" x="5283200" y="2425700"/>
          <p14:tracePt t="64764" x="5289550" y="2425700"/>
          <p14:tracePt t="64908" x="5295900" y="2425700"/>
          <p14:tracePt t="64916" x="5302250" y="2425700"/>
          <p14:tracePt t="64924" x="5308600" y="2425700"/>
          <p14:tracePt t="64932" x="5327650" y="2425700"/>
          <p14:tracePt t="64948" x="5340350" y="2425700"/>
          <p14:tracePt t="64948" x="5359400" y="2425700"/>
          <p14:tracePt t="64964" x="5378450" y="2425700"/>
          <p14:tracePt t="64981" x="5391150" y="2425700"/>
          <p14:tracePt t="64997" x="5403850" y="2425700"/>
          <p14:tracePt t="65014" x="5410200" y="2425700"/>
          <p14:tracePt t="65140" x="5416550" y="2425700"/>
          <p14:tracePt t="65155" x="5429250" y="2425700"/>
          <p14:tracePt t="65168" x="5435600" y="2425700"/>
          <p14:tracePt t="65173" x="5441950" y="2425700"/>
          <p14:tracePt t="65180" x="5461000" y="2425700"/>
          <p14:tracePt t="65197" x="5499100" y="2425700"/>
          <p14:tracePt t="65214" x="5537200" y="2425700"/>
          <p14:tracePt t="65230" x="5575300" y="2425700"/>
          <p14:tracePt t="65248" x="5626100" y="2425700"/>
          <p14:tracePt t="65264" x="5683250" y="2425700"/>
          <p14:tracePt t="65280" x="5746750" y="2425700"/>
          <p14:tracePt t="65297" x="5803900" y="2425700"/>
          <p14:tracePt t="65314" x="5867400" y="2425700"/>
          <p14:tracePt t="65330" x="5924550" y="2425700"/>
          <p14:tracePt t="65347" x="6000750" y="2425700"/>
          <p14:tracePt t="65364" x="6045200" y="2425700"/>
          <p14:tracePt t="65380" x="6089650" y="2425700"/>
          <p14:tracePt t="65397" x="6127750" y="2425700"/>
          <p14:tracePt t="65414" x="6172200" y="2425700"/>
          <p14:tracePt t="65430" x="6229350" y="2425700"/>
          <p14:tracePt t="65447" x="6286500" y="2425700"/>
          <p14:tracePt t="65464" x="6356350" y="2425700"/>
          <p14:tracePt t="65480" x="6426200" y="2425700"/>
          <p14:tracePt t="65497" x="6489700" y="2425700"/>
          <p14:tracePt t="65514" x="6553200" y="2425700"/>
          <p14:tracePt t="65530" x="6629400" y="2425700"/>
          <p14:tracePt t="65547" x="6724650" y="2425700"/>
          <p14:tracePt t="65564" x="6800850" y="2425700"/>
          <p14:tracePt t="65581" x="6858000" y="2425700"/>
          <p14:tracePt t="65597" x="6921500" y="2425700"/>
          <p14:tracePt t="65614" x="6991350" y="2425700"/>
          <p14:tracePt t="65630" x="7061200" y="2425700"/>
          <p14:tracePt t="65647" x="7124700" y="2425700"/>
          <p14:tracePt t="65664" x="7188200" y="2425700"/>
          <p14:tracePt t="65680" x="7277100" y="2425700"/>
          <p14:tracePt t="65697" x="7359650" y="2425700"/>
          <p14:tracePt t="65714" x="7461250" y="2425700"/>
          <p14:tracePt t="65730" x="7537450" y="2425700"/>
          <p14:tracePt t="65730" x="7581900" y="2425700"/>
          <p14:tracePt t="65749" x="7645400" y="2425700"/>
          <p14:tracePt t="65765" x="7715250" y="2425700"/>
          <p14:tracePt t="65781" x="7785100" y="2425700"/>
          <p14:tracePt t="65798" x="7874000" y="2425700"/>
          <p14:tracePt t="65814" x="7943850" y="2425700"/>
          <p14:tracePt t="65831" x="8020050" y="2425700"/>
          <p14:tracePt t="65847" x="8089900" y="2419350"/>
          <p14:tracePt t="65864" x="8159750" y="2406650"/>
          <p14:tracePt t="65880" x="8204200" y="2400300"/>
          <p14:tracePt t="65897" x="8248650" y="2400300"/>
          <p14:tracePt t="65914" x="8286750" y="2393950"/>
          <p14:tracePt t="65930" x="8305800" y="2387600"/>
          <p14:tracePt t="65947" x="8337550" y="2381250"/>
          <p14:tracePt t="65964" x="8362950" y="2381250"/>
          <p14:tracePt t="65980" x="8375650" y="2381250"/>
          <p14:tracePt t="65997" x="8401050" y="2374900"/>
          <p14:tracePt t="66014" x="8420100" y="2374900"/>
          <p14:tracePt t="66031" x="8426450" y="2368550"/>
          <p14:tracePt t="66180" x="8407400" y="2368550"/>
          <p14:tracePt t="66188" x="8337550" y="2368550"/>
          <p14:tracePt t="66197" x="8255000" y="2381250"/>
          <p14:tracePt t="66198" x="7981950" y="2406650"/>
          <p14:tracePt t="66213" x="7588250" y="2413000"/>
          <p14:tracePt t="66230" x="7099300" y="2413000"/>
          <p14:tracePt t="66247" x="6584950" y="2413000"/>
          <p14:tracePt t="66264" x="6038850" y="2413000"/>
          <p14:tracePt t="66280" x="5492750" y="2413000"/>
          <p14:tracePt t="66297" x="5067300" y="2413000"/>
          <p14:tracePt t="66314" x="4730750" y="2413000"/>
          <p14:tracePt t="66331" x="4470400" y="2432050"/>
          <p14:tracePt t="66347" x="4222750" y="2444750"/>
          <p14:tracePt t="66364" x="4076700" y="2470150"/>
          <p14:tracePt t="66380" x="3949700" y="2489200"/>
          <p14:tracePt t="66397" x="3854450" y="2495550"/>
          <p14:tracePt t="66414" x="3746500" y="2514600"/>
          <p14:tracePt t="66431" x="3632200" y="2527300"/>
          <p14:tracePt t="66447" x="3530600" y="2546350"/>
          <p14:tracePt t="66464" x="3441700" y="2559050"/>
          <p14:tracePt t="66480" x="3365500" y="2571750"/>
          <p14:tracePt t="66497" x="3308350" y="2578100"/>
          <p14:tracePt t="66514" x="3251200" y="2590800"/>
          <p14:tracePt t="66530" x="3187700" y="2603500"/>
          <p14:tracePt t="66547" x="3086100" y="2616200"/>
          <p14:tracePt t="66564" x="3003550" y="2628900"/>
          <p14:tracePt t="66580" x="2914650" y="2647950"/>
          <p14:tracePt t="66598" x="2832100" y="2679700"/>
          <p14:tracePt t="66614" x="2755900" y="2698750"/>
          <p14:tracePt t="66631" x="2692400" y="2724150"/>
          <p14:tracePt t="66647" x="2641600" y="2736850"/>
          <p14:tracePt t="66664" x="2603500" y="2755900"/>
          <p14:tracePt t="66680" x="2578100" y="2768600"/>
          <p14:tracePt t="66697" x="2552700" y="2774950"/>
          <p14:tracePt t="66714" x="2520950" y="2787650"/>
          <p14:tracePt t="66731" x="2501900" y="2794000"/>
          <p14:tracePt t="66747" x="2457450" y="2819400"/>
          <p14:tracePt t="66765" x="2425700" y="2825750"/>
          <p14:tracePt t="66780" x="2419350" y="2825750"/>
          <p14:tracePt t="66797" x="2413000" y="2832100"/>
          <p14:tracePt t="66916" x="2419350" y="2832100"/>
          <p14:tracePt t="66924" x="2438400" y="2832100"/>
          <p14:tracePt t="66932" x="2451100" y="2832100"/>
          <p14:tracePt t="66933" x="2470150" y="2832100"/>
          <p14:tracePt t="66947" x="2565400" y="2832100"/>
          <p14:tracePt t="66964" x="2654300" y="2832100"/>
          <p14:tracePt t="66980" x="2749550" y="2832100"/>
          <p14:tracePt t="66997" x="2825750" y="2832100"/>
          <p14:tracePt t="67013" x="2914650" y="2832100"/>
          <p14:tracePt t="67030" x="2978150" y="2832100"/>
          <p14:tracePt t="67047" x="3022600" y="2832100"/>
          <p14:tracePt t="67064" x="3060700" y="2832100"/>
          <p14:tracePt t="67080" x="3086100" y="2832100"/>
          <p14:tracePt t="67097" x="3105150" y="2832100"/>
          <p14:tracePt t="67113" x="3130550" y="2832100"/>
          <p14:tracePt t="67130" x="3162300" y="2832100"/>
          <p14:tracePt t="67147" x="3213100" y="2832100"/>
          <p14:tracePt t="67164" x="3251200" y="2832100"/>
          <p14:tracePt t="67180" x="3295650" y="2832100"/>
          <p14:tracePt t="67197" x="3340100" y="2832100"/>
          <p14:tracePt t="67214" x="3397250" y="2832100"/>
          <p14:tracePt t="67230" x="3448050" y="2832100"/>
          <p14:tracePt t="67246" x="3511550" y="2832100"/>
          <p14:tracePt t="67264" x="3562350" y="2832100"/>
          <p14:tracePt t="67280" x="3619500" y="2825750"/>
          <p14:tracePt t="67297" x="3657600" y="2813050"/>
          <p14:tracePt t="67314" x="3695700" y="2806700"/>
          <p14:tracePt t="67330" x="3727450" y="2806700"/>
          <p14:tracePt t="67347" x="3778250" y="2800350"/>
          <p14:tracePt t="67364" x="3810000" y="2794000"/>
          <p14:tracePt t="67380" x="3848100" y="2787650"/>
          <p14:tracePt t="67397" x="3898900" y="2781300"/>
          <p14:tracePt t="67414" x="3937000" y="2774950"/>
          <p14:tracePt t="67430" x="3987800" y="2768600"/>
          <p14:tracePt t="67448" x="4019550" y="2762250"/>
          <p14:tracePt t="67464" x="4044950" y="2762250"/>
          <p14:tracePt t="67481" x="4070350" y="2755900"/>
          <p14:tracePt t="67497" x="4083050" y="2755900"/>
          <p14:tracePt t="67514" x="4089400" y="2755900"/>
          <p14:tracePt t="67530" x="4095750" y="2755900"/>
          <p14:tracePt t="67547" x="4114800" y="2749550"/>
          <p14:tracePt t="67564" x="4121150" y="2749550"/>
          <p14:tracePt t="67581" x="4133850" y="2749550"/>
          <p14:tracePt t="67597" x="4152900" y="2749550"/>
          <p14:tracePt t="67614" x="4184650" y="2749550"/>
          <p14:tracePt t="67630" x="4216400" y="2749550"/>
          <p14:tracePt t="67647" x="4254500" y="2749550"/>
          <p14:tracePt t="67664" x="4292600" y="2749550"/>
          <p14:tracePt t="67680" x="4330700" y="2749550"/>
          <p14:tracePt t="67697" x="4362450" y="2749550"/>
          <p14:tracePt t="67714" x="4394200" y="2749550"/>
          <p14:tracePt t="67730" x="4432300" y="2743200"/>
          <p14:tracePt t="67730" x="4445000" y="2743200"/>
          <p14:tracePt t="67748" x="4483100" y="2736850"/>
          <p14:tracePt t="67764" x="4514850" y="2736850"/>
          <p14:tracePt t="67781" x="4546600" y="2736850"/>
          <p14:tracePt t="67797" x="4565650" y="2736850"/>
          <p14:tracePt t="67815" x="4591050" y="2736850"/>
          <p14:tracePt t="67830" x="4603750" y="2736850"/>
          <p14:tracePt t="67847" x="4629150" y="2736850"/>
          <p14:tracePt t="67864" x="4648200" y="2736850"/>
          <p14:tracePt t="67880" x="4679950" y="2736850"/>
          <p14:tracePt t="67897" x="4705350" y="2736850"/>
          <p14:tracePt t="67914" x="4737100" y="2736850"/>
          <p14:tracePt t="67930" x="4768850" y="2736850"/>
          <p14:tracePt t="67947" x="4819650" y="2736850"/>
          <p14:tracePt t="67964" x="4857750" y="2736850"/>
          <p14:tracePt t="67980" x="4895850" y="2736850"/>
          <p14:tracePt t="67997" x="4933950" y="2736850"/>
          <p14:tracePt t="68014" x="4959350" y="2736850"/>
          <p14:tracePt t="68030" x="4984750" y="2736850"/>
          <p14:tracePt t="68047" x="5003800" y="2736850"/>
          <p14:tracePt t="68064" x="5016500" y="2736850"/>
          <p14:tracePt t="68080" x="5029200" y="2736850"/>
          <p14:tracePt t="68097" x="5041900" y="2736850"/>
          <p14:tracePt t="68114" x="5067300" y="2736850"/>
          <p14:tracePt t="68130" x="5086350" y="2736850"/>
          <p14:tracePt t="68147" x="5137150" y="2730500"/>
          <p14:tracePt t="68164" x="5175250" y="2730500"/>
          <p14:tracePt t="68180" x="5219700" y="2730500"/>
          <p14:tracePt t="68197" x="5283200" y="2724150"/>
          <p14:tracePt t="68214" x="5359400" y="2717800"/>
          <p14:tracePt t="68230" x="5441950" y="2711450"/>
          <p14:tracePt t="68247" x="5511800" y="2705100"/>
          <p14:tracePt t="68264" x="5575300" y="2698750"/>
          <p14:tracePt t="68281" x="5626100" y="2698750"/>
          <p14:tracePt t="68297" x="5670550" y="2698750"/>
          <p14:tracePt t="68314" x="5708650" y="2698750"/>
          <p14:tracePt t="68331" x="5740400" y="2698750"/>
          <p14:tracePt t="68331" x="5759450" y="2692400"/>
          <p14:tracePt t="68348" x="5803900" y="2686050"/>
          <p14:tracePt t="68364" x="5848350" y="2679700"/>
          <p14:tracePt t="68380" x="5892800" y="2667000"/>
          <p14:tracePt t="68397" x="5924550" y="2667000"/>
          <p14:tracePt t="68414" x="5937250" y="2667000"/>
          <p14:tracePt t="69044" x="5930900" y="2679700"/>
          <p14:tracePt t="69056" x="5892800" y="2692400"/>
          <p14:tracePt t="69060" x="5867400" y="2711450"/>
          <p14:tracePt t="69065" x="5740400" y="2743200"/>
          <p14:tracePt t="69080" x="5594350" y="2736850"/>
          <p14:tracePt t="69097" x="5467350" y="2698750"/>
          <p14:tracePt t="69113" x="5435600" y="2686050"/>
          <p14:tracePt t="69147" x="5454650" y="2673350"/>
          <p14:tracePt t="69148" x="5454650" y="2647950"/>
          <p14:tracePt t="69284" x="5473700" y="2641600"/>
          <p14:tracePt t="69291" x="5486400" y="2635250"/>
          <p14:tracePt t="69299" x="5492750" y="2628900"/>
          <p14:tracePt t="69300" x="5505450" y="2622550"/>
          <p14:tracePt t="69313" x="5530850" y="2622550"/>
          <p14:tracePt t="69330" x="5549900" y="2622550"/>
          <p14:tracePt t="69347" x="5600700" y="2622550"/>
          <p14:tracePt t="69364" x="5664200" y="2622550"/>
          <p14:tracePt t="69380" x="5759450" y="2622550"/>
          <p14:tracePt t="69397" x="5886450" y="2622550"/>
          <p14:tracePt t="69413" x="6019800" y="2622550"/>
          <p14:tracePt t="69430" x="6140450" y="2628900"/>
          <p14:tracePt t="69447" x="6261100" y="2641600"/>
          <p14:tracePt t="69464" x="6362700" y="2660650"/>
          <p14:tracePt t="69480" x="6457950" y="2667000"/>
          <p14:tracePt t="69497" x="6534150" y="2673350"/>
          <p14:tracePt t="69513" x="6610350" y="2679700"/>
          <p14:tracePt t="69530" x="6737350" y="2698750"/>
          <p14:tracePt t="69548" x="6819900" y="2711450"/>
          <p14:tracePt t="69565" x="6908800" y="2717800"/>
          <p14:tracePt t="69580" x="6997700" y="2717800"/>
          <p14:tracePt t="69597" x="7073900" y="2717800"/>
          <p14:tracePt t="69613" x="7143750" y="2717800"/>
          <p14:tracePt t="69630" x="7200900" y="2717800"/>
          <p14:tracePt t="69647" x="7239000" y="2717800"/>
          <p14:tracePt t="69664" x="7270750" y="2717800"/>
          <p14:tracePt t="69680" x="7289800" y="2717800"/>
          <p14:tracePt t="69697" x="7296150" y="2717800"/>
          <p14:tracePt t="69844" x="7258050" y="2717800"/>
          <p14:tracePt t="69852" x="7194550" y="2730500"/>
          <p14:tracePt t="69856" x="7105650" y="2736850"/>
          <p14:tracePt t="69864" x="6794500" y="2781300"/>
          <p14:tracePt t="69880" x="6362700" y="2806700"/>
          <p14:tracePt t="69897" x="5867400" y="2813050"/>
          <p14:tracePt t="69914" x="5353050" y="2813050"/>
          <p14:tracePt t="69930" x="4895850" y="2813050"/>
          <p14:tracePt t="69947" x="4305300" y="2825750"/>
          <p14:tracePt t="69964" x="4006850" y="2863850"/>
          <p14:tracePt t="69980" x="3746500" y="2889250"/>
          <p14:tracePt t="69997" x="3568700" y="2921000"/>
          <p14:tracePt t="70013" x="3403600" y="2940050"/>
          <p14:tracePt t="70030" x="3251200" y="2959100"/>
          <p14:tracePt t="70047" x="3105150" y="2978150"/>
          <p14:tracePt t="70064" x="2959100" y="2997200"/>
          <p14:tracePt t="70080" x="2806700" y="3016250"/>
          <p14:tracePt t="70097" x="2686050" y="3028950"/>
          <p14:tracePt t="70114" x="2571750" y="3041650"/>
          <p14:tracePt t="70130" x="2413000" y="3067050"/>
          <p14:tracePt t="70148" x="2311400" y="3079750"/>
          <p14:tracePt t="70164" x="2222500" y="3092450"/>
          <p14:tracePt t="70180" x="2133600" y="3105150"/>
          <p14:tracePt t="70197" x="2051050" y="3111500"/>
          <p14:tracePt t="70213" x="2012950" y="3117850"/>
          <p14:tracePt t="70230" x="1987550" y="3117850"/>
          <p14:tracePt t="70247" x="1968500" y="3124200"/>
          <p14:tracePt t="70264" x="1962150" y="3124200"/>
          <p14:tracePt t="70280" x="1955800" y="3124200"/>
          <p14:tracePt t="70298" x="1943100" y="3130550"/>
          <p14:tracePt t="70314" x="1936750" y="3130550"/>
          <p14:tracePt t="70330" x="1924050" y="3130550"/>
          <p14:tracePt t="70347" x="1917700" y="3130550"/>
          <p14:tracePt t="70364" x="1911350" y="3130550"/>
          <p14:tracePt t="70380" x="1905000" y="3130550"/>
          <p14:tracePt t="70419" x="1898650" y="3130550"/>
          <p14:tracePt t="70430" x="1892300" y="3130550"/>
          <p14:tracePt t="70459" x="1885950" y="3130550"/>
          <p14:tracePt t="70491" x="1879600" y="3130550"/>
          <p14:tracePt t="70763" x="1885950" y="3124200"/>
          <p14:tracePt t="70779" x="1892300" y="3124200"/>
          <p14:tracePt t="70851" x="1898650" y="3124200"/>
          <p14:tracePt t="70867" x="1911350" y="3117850"/>
          <p14:tracePt t="70883" x="1924050" y="3117850"/>
          <p14:tracePt t="70892" x="1936750" y="3111500"/>
          <p14:tracePt t="70899" x="1955800" y="3111500"/>
          <p14:tracePt t="70907" x="1974850" y="3098800"/>
          <p14:tracePt t="70913" x="2063750" y="3092450"/>
          <p14:tracePt t="70930" x="2203450" y="3073400"/>
          <p14:tracePt t="70930" x="2305050" y="3060700"/>
          <p14:tracePt t="70948" x="2603500" y="3060700"/>
          <p14:tracePt t="70964" x="2914650" y="3041650"/>
          <p14:tracePt t="70980" x="3162300" y="3041650"/>
          <p14:tracePt t="70997" x="3365500" y="3041650"/>
          <p14:tracePt t="71014" x="3530600" y="3041650"/>
          <p14:tracePt t="71030" x="3651250" y="3041650"/>
          <p14:tracePt t="71047" x="3765550" y="3041650"/>
          <p14:tracePt t="71063" x="3848100" y="3041650"/>
          <p14:tracePt t="71080" x="3930650" y="3035300"/>
          <p14:tracePt t="71097" x="4000500" y="3035300"/>
          <p14:tracePt t="71113" x="4070350" y="3035300"/>
          <p14:tracePt t="71130" x="4133850" y="3035300"/>
          <p14:tracePt t="71130" x="4171950" y="3035300"/>
          <p14:tracePt t="71148" x="4229100" y="3035300"/>
          <p14:tracePt t="71164" x="4279900" y="3035300"/>
          <p14:tracePt t="71180" x="4318000" y="3028950"/>
          <p14:tracePt t="71197" x="4330700" y="3022600"/>
          <p14:tracePt t="71214" x="4349750" y="3016250"/>
          <p14:tracePt t="71251" x="4356100" y="3016250"/>
          <p14:tracePt t="71267" x="4368800" y="3016250"/>
          <p14:tracePt t="71283" x="4375150" y="3016250"/>
          <p14:tracePt t="71284" x="4394200" y="3016250"/>
          <p14:tracePt t="71297" x="4419600" y="3003550"/>
          <p14:tracePt t="71314" x="4451350" y="2997200"/>
          <p14:tracePt t="71330" x="4508500" y="2978150"/>
          <p14:tracePt t="71348" x="4540250" y="2965450"/>
          <p14:tracePt t="71364" x="4572000" y="2952750"/>
          <p14:tracePt t="71380" x="4610100" y="2940050"/>
          <p14:tracePt t="71397" x="4660900" y="2921000"/>
          <p14:tracePt t="71414" x="4718050" y="2914650"/>
          <p14:tracePt t="71430" x="4787900" y="2889250"/>
          <p14:tracePt t="71447" x="4851400" y="2870200"/>
          <p14:tracePt t="71463" x="4921250" y="2851150"/>
          <p14:tracePt t="71480" x="4972050" y="2838450"/>
          <p14:tracePt t="71497" x="5022850" y="2838450"/>
          <p14:tracePt t="71514" x="5060950" y="2832100"/>
          <p14:tracePt t="71530" x="5118100" y="2825750"/>
          <p14:tracePt t="71530" x="5143500" y="2819400"/>
          <p14:tracePt t="71548" x="5181600" y="2813050"/>
          <p14:tracePt t="71564" x="5232400" y="2813050"/>
          <p14:tracePt t="71580" x="5283200" y="2800350"/>
          <p14:tracePt t="71597" x="5334000" y="2794000"/>
          <p14:tracePt t="71614" x="5391150" y="2794000"/>
          <p14:tracePt t="71630" x="5435600" y="2781300"/>
          <p14:tracePt t="71647" x="5486400" y="2781300"/>
          <p14:tracePt t="71663" x="5537200" y="2781300"/>
          <p14:tracePt t="71680" x="5581650" y="2781300"/>
          <p14:tracePt t="71697" x="5619750" y="2774950"/>
          <p14:tracePt t="71714" x="5657850" y="2774950"/>
          <p14:tracePt t="71730" x="5689600" y="2768600"/>
          <p14:tracePt t="71748" x="5708650" y="2762250"/>
          <p14:tracePt t="71764" x="5721350" y="2762250"/>
          <p14:tracePt t="71780" x="5727700" y="2755900"/>
          <p14:tracePt t="71797" x="5734050" y="2755900"/>
          <p14:tracePt t="71813" x="5740400" y="2755900"/>
          <p14:tracePt t="71830" x="5746750" y="2749550"/>
          <p14:tracePt t="71847" x="5753100" y="2743200"/>
          <p14:tracePt t="71863" x="5759450" y="2743200"/>
          <p14:tracePt t="71880" x="5772150" y="2743200"/>
          <p14:tracePt t="71897" x="5778500" y="2736850"/>
          <p14:tracePt t="71913" x="5791200" y="2736850"/>
          <p14:tracePt t="71930" x="5803900" y="2736850"/>
          <p14:tracePt t="71930" x="5810250" y="2736850"/>
          <p14:tracePt t="71948" x="5829300" y="2736850"/>
          <p14:tracePt t="71964" x="5842000" y="2736850"/>
          <p14:tracePt t="71980" x="5848350" y="2736850"/>
          <p14:tracePt t="72035" x="5861050" y="2736850"/>
          <p14:tracePt t="72043" x="5867400" y="2736850"/>
          <p14:tracePt t="72051" x="5873750" y="2736850"/>
          <p14:tracePt t="72063" x="5880100" y="2736850"/>
          <p14:tracePt t="72292" x="5873750" y="2736850"/>
          <p14:tracePt t="72308" x="5867400" y="2736850"/>
          <p14:tracePt t="72339" x="5861050" y="2743200"/>
          <p14:tracePt t="72347" x="5854700" y="2749550"/>
          <p14:tracePt t="72364" x="5842000" y="2755900"/>
          <p14:tracePt t="72380" x="5829300" y="2755900"/>
          <p14:tracePt t="72381" x="5816600" y="2762250"/>
          <p14:tracePt t="72396" x="5803900" y="2762250"/>
          <p14:tracePt t="72413" x="5791200" y="2762250"/>
          <p14:tracePt t="72431" x="5784850" y="2762250"/>
          <p14:tracePt t="72467" x="5784850" y="2755900"/>
          <p14:tracePt t="72523" x="5784850" y="2749550"/>
          <p14:tracePt t="72531" x="5791200" y="2749550"/>
          <p14:tracePt t="72547" x="5797550" y="2749550"/>
          <p14:tracePt t="72555" x="5816600" y="2749550"/>
          <p14:tracePt t="72562" x="5835650" y="2749550"/>
          <p14:tracePt t="72580" x="5848350" y="2749550"/>
          <p14:tracePt t="72581" x="5892800" y="2749550"/>
          <p14:tracePt t="72597" x="5937250" y="2749550"/>
          <p14:tracePt t="72613" x="5981700" y="2749550"/>
          <p14:tracePt t="72630" x="6026150" y="2749550"/>
          <p14:tracePt t="72647" x="6064250" y="2749550"/>
          <p14:tracePt t="72663" x="6108700" y="2749550"/>
          <p14:tracePt t="72680" x="6153150" y="2743200"/>
          <p14:tracePt t="72697" x="6184900" y="2736850"/>
          <p14:tracePt t="72713" x="6203950" y="2736850"/>
          <p14:tracePt t="72730" x="6216650" y="2730500"/>
          <p14:tracePt t="73259" x="6197600" y="2736850"/>
          <p14:tracePt t="73267" x="6159500" y="2743200"/>
          <p14:tracePt t="73275" x="6140450" y="2743200"/>
          <p14:tracePt t="73283" x="6108700" y="2749550"/>
          <p14:tracePt t="73297" x="6089650" y="2755900"/>
          <p14:tracePt t="73313" x="6083300" y="2755900"/>
          <p14:tracePt t="73427" x="6089650" y="2755900"/>
          <p14:tracePt t="73438" x="6102350" y="2755900"/>
          <p14:tracePt t="73443" x="6121400" y="2755900"/>
          <p14:tracePt t="73451" x="6178550" y="2755900"/>
          <p14:tracePt t="73463" x="6248400" y="2755900"/>
          <p14:tracePt t="73480" x="6343650" y="2755900"/>
          <p14:tracePt t="73497" x="6432550" y="2755900"/>
          <p14:tracePt t="73513" x="6502400" y="2755900"/>
          <p14:tracePt t="73530" x="6553200" y="2755900"/>
          <p14:tracePt t="73546" x="6610350" y="2749550"/>
          <p14:tracePt t="73564" x="6642100" y="2749550"/>
          <p14:tracePt t="73580" x="6680200" y="2749550"/>
          <p14:tracePt t="73597" x="6711950" y="2749550"/>
          <p14:tracePt t="73613" x="6743700" y="2749550"/>
          <p14:tracePt t="73630" x="6781800" y="2749550"/>
          <p14:tracePt t="73647" x="6819900" y="2749550"/>
          <p14:tracePt t="73663" x="6845300" y="2749550"/>
          <p14:tracePt t="73680" x="6877050" y="2749550"/>
          <p14:tracePt t="73697" x="6902450" y="2749550"/>
          <p14:tracePt t="73713" x="6934200" y="2749550"/>
          <p14:tracePt t="73730" x="6965950" y="2749550"/>
          <p14:tracePt t="73747" x="7010400" y="2749550"/>
          <p14:tracePt t="73764" x="7054850" y="2749550"/>
          <p14:tracePt t="73780" x="7092950" y="2749550"/>
          <p14:tracePt t="73797" x="7137400" y="2743200"/>
          <p14:tracePt t="73813" x="7169150" y="2736850"/>
          <p14:tracePt t="73830" x="7207250" y="2730500"/>
          <p14:tracePt t="73847" x="7245350" y="2724150"/>
          <p14:tracePt t="73864" x="7270750" y="2717800"/>
          <p14:tracePt t="73880" x="7308850" y="2711450"/>
          <p14:tracePt t="73897" x="7340600" y="2705100"/>
          <p14:tracePt t="73913" x="7366000" y="2698750"/>
          <p14:tracePt t="73930" x="7410450" y="2692400"/>
          <p14:tracePt t="73947" x="7448550" y="2686050"/>
          <p14:tracePt t="73964" x="7480300" y="2686050"/>
          <p14:tracePt t="73980" x="7499350" y="2679700"/>
          <p14:tracePt t="73997" x="7505700" y="2679700"/>
          <p14:tracePt t="74091" x="7512050" y="2673350"/>
          <p14:tracePt t="74178" x="7493000" y="2673350"/>
          <p14:tracePt t="74188" x="7473950" y="2673350"/>
          <p14:tracePt t="74189" x="7435850" y="2673350"/>
          <p14:tracePt t="74197" x="7315200" y="2673350"/>
          <p14:tracePt t="74213" x="7080250" y="2717800"/>
          <p14:tracePt t="74230" x="6731000" y="2749550"/>
          <p14:tracePt t="74247" x="6343650" y="2800350"/>
          <p14:tracePt t="74263" x="5918200" y="2870200"/>
          <p14:tracePt t="74280" x="5530850" y="2908300"/>
          <p14:tracePt t="74297" x="5232400" y="2946400"/>
          <p14:tracePt t="74314" x="4965700" y="2971800"/>
          <p14:tracePt t="74330" x="4749800" y="3003550"/>
          <p14:tracePt t="74330" x="4667250" y="3009900"/>
          <p14:tracePt t="74348" x="4495800" y="3035300"/>
          <p14:tracePt t="74364" x="4343400" y="3054350"/>
          <p14:tracePt t="74380" x="4159250" y="3086100"/>
          <p14:tracePt t="74397" x="3943350" y="3117850"/>
          <p14:tracePt t="74414" x="3708400" y="3149600"/>
          <p14:tracePt t="74429" x="3536950" y="3162300"/>
          <p14:tracePt t="74446" x="3384550" y="3168650"/>
          <p14:tracePt t="74463" x="3263900" y="3181350"/>
          <p14:tracePt t="74479" x="3175000" y="3181350"/>
          <p14:tracePt t="74497" x="3117850" y="3181350"/>
          <p14:tracePt t="74513" x="3060700" y="3181350"/>
          <p14:tracePt t="74530" x="3009900" y="3181350"/>
          <p14:tracePt t="74530" x="2984500" y="3181350"/>
          <p14:tracePt t="74548" x="2914650" y="3175000"/>
          <p14:tracePt t="74563" x="2844800" y="3168650"/>
          <p14:tracePt t="74580" x="2755900" y="3155950"/>
          <p14:tracePt t="74597" x="2641600" y="3136900"/>
          <p14:tracePt t="74614" x="2533650" y="3117850"/>
          <p14:tracePt t="74630" x="2393950" y="3105150"/>
          <p14:tracePt t="74647" x="2260600" y="3092450"/>
          <p14:tracePt t="74663" x="2146300" y="3079750"/>
          <p14:tracePt t="74680" x="2051050" y="3067050"/>
          <p14:tracePt t="74697" x="1981200" y="3054350"/>
          <p14:tracePt t="74714" x="1930400" y="3048000"/>
          <p14:tracePt t="74730" x="1892300" y="3035300"/>
          <p14:tracePt t="74730" x="1879600" y="3035300"/>
          <p14:tracePt t="74748" x="1841500" y="3035300"/>
          <p14:tracePt t="74764" x="1816100" y="3028950"/>
          <p14:tracePt t="74781" x="1784350" y="3022600"/>
          <p14:tracePt t="74796" x="1771650" y="3022600"/>
          <p14:tracePt t="74813" x="1758950" y="3016250"/>
          <p14:tracePt t="74830" x="1746250" y="3016250"/>
          <p14:tracePt t="75219" x="1752600" y="3016250"/>
          <p14:tracePt t="75229" x="1765300" y="3016250"/>
          <p14:tracePt t="75229" x="1771650" y="3016250"/>
          <p14:tracePt t="75236" x="1784350" y="3016250"/>
          <p14:tracePt t="75247" x="1803400" y="3022600"/>
          <p14:tracePt t="75263" x="1816100" y="3022600"/>
          <p14:tracePt t="75280" x="1822450" y="3022600"/>
          <p14:tracePt t="75296" x="1835150" y="3022600"/>
          <p14:tracePt t="75331" x="1841500" y="3022600"/>
          <p14:tracePt t="75396" x="1847850" y="3028950"/>
          <p14:tracePt t="75779" x="1854200" y="3035300"/>
          <p14:tracePt t="75787" x="1860550" y="3035300"/>
          <p14:tracePt t="75796" x="1866900" y="3035300"/>
          <p14:tracePt t="75813" x="1873250" y="3041650"/>
          <p14:tracePt t="75851" x="1879600" y="3041650"/>
          <p14:tracePt t="76459" x="1911350" y="3041650"/>
          <p14:tracePt t="76467" x="1962150" y="3041650"/>
          <p14:tracePt t="76480" x="2012950" y="3041650"/>
          <p14:tracePt t="76483" x="2159000" y="3041650"/>
          <p14:tracePt t="76496" x="2317750" y="3041650"/>
          <p14:tracePt t="76513" x="2432050" y="3041650"/>
          <p14:tracePt t="76530" x="2489200" y="3041650"/>
          <p14:tracePt t="76546" x="2546350" y="3041650"/>
          <p14:tracePt t="76564" x="2552700" y="3041650"/>
          <p14:tracePt t="76580" x="2559050" y="3041650"/>
          <p14:tracePt t="76891" x="2540000" y="3041650"/>
          <p14:tracePt t="76899" x="2520950" y="3041650"/>
          <p14:tracePt t="76907" x="2508250" y="3041650"/>
          <p14:tracePt t="76915" x="2470150" y="3041650"/>
          <p14:tracePt t="76930" x="2432050" y="3041650"/>
          <p14:tracePt t="76946" x="2400300" y="3041650"/>
          <p14:tracePt t="76964" x="2387600" y="3041650"/>
          <p14:tracePt t="76980" x="2374900" y="3041650"/>
          <p14:tracePt t="76996" x="2368550" y="3041650"/>
          <p14:tracePt t="77013" x="2355850" y="3041650"/>
          <p14:tracePt t="77030" x="2330450" y="3041650"/>
          <p14:tracePt t="77046" x="2305050" y="3041650"/>
          <p14:tracePt t="77063" x="2279650" y="3041650"/>
          <p14:tracePt t="77081" x="2260600" y="3041650"/>
          <p14:tracePt t="77097" x="2247900" y="3041650"/>
          <p14:tracePt t="77113" x="2235200" y="3041650"/>
          <p14:tracePt t="77130" x="2222500" y="3041650"/>
          <p14:tracePt t="77146" x="2209800" y="3041650"/>
          <p14:tracePt t="77163" x="2197100" y="3041650"/>
          <p14:tracePt t="77180" x="2190750" y="3041650"/>
          <p14:tracePt t="77196" x="2171700" y="3041650"/>
          <p14:tracePt t="77213" x="2165350" y="3041650"/>
          <p14:tracePt t="77230" x="2146300" y="3041650"/>
          <p14:tracePt t="77246" x="2133600" y="3041650"/>
          <p14:tracePt t="77263" x="2114550" y="3041650"/>
          <p14:tracePt t="77280" x="2101850" y="3041650"/>
          <p14:tracePt t="77296" x="2082800" y="3041650"/>
          <p14:tracePt t="77313" x="2070100" y="3041650"/>
          <p14:tracePt t="77330" x="2057400" y="3041650"/>
          <p14:tracePt t="77346" x="2038350" y="3041650"/>
          <p14:tracePt t="77363" x="2025650" y="3041650"/>
          <p14:tracePt t="77380" x="2012950" y="3041650"/>
          <p14:tracePt t="77396" x="2006600" y="3041650"/>
          <p14:tracePt t="77931" x="1993900" y="3041650"/>
          <p14:tracePt t="77939" x="1981200" y="3041650"/>
          <p14:tracePt t="77947" x="1974850" y="3041650"/>
          <p14:tracePt t="77948" x="1962150" y="3041650"/>
          <p14:tracePt t="77963" x="1949450" y="3048000"/>
          <p14:tracePt t="78003" x="1943100" y="3054350"/>
          <p14:tracePt t="78059" x="1936750" y="3054350"/>
          <p14:tracePt t="78099" x="1930400" y="3054350"/>
          <p14:tracePt t="78115" x="1924050" y="3060700"/>
          <p14:tracePt t="78275" x="1930400" y="3060700"/>
          <p14:tracePt t="78283" x="1936750" y="3060700"/>
          <p14:tracePt t="78291" x="1949450" y="3060700"/>
          <p14:tracePt t="78299" x="1968500" y="3060700"/>
          <p14:tracePt t="78313" x="1981200" y="3060700"/>
          <p14:tracePt t="78330" x="2000250" y="3060700"/>
          <p14:tracePt t="78330" x="2006600" y="3060700"/>
          <p14:tracePt t="78347" x="2032000" y="3060700"/>
          <p14:tracePt t="78363" x="2051050" y="3060700"/>
          <p14:tracePt t="78380" x="2082800" y="3060700"/>
          <p14:tracePt t="78396" x="2108200" y="3060700"/>
          <p14:tracePt t="78414" x="2133600" y="3060700"/>
          <p14:tracePt t="78430" x="2171700" y="3060700"/>
          <p14:tracePt t="78447" x="2197100" y="3060700"/>
          <p14:tracePt t="78463" x="2222500" y="3060700"/>
          <p14:tracePt t="78480" x="2254250" y="3060700"/>
          <p14:tracePt t="78496" x="2292350" y="3060700"/>
          <p14:tracePt t="78513" x="2343150" y="3060700"/>
          <p14:tracePt t="78530" x="2482850" y="3060700"/>
          <p14:tracePt t="78548" x="2590800" y="3060700"/>
          <p14:tracePt t="78563" x="2686050" y="3060700"/>
          <p14:tracePt t="78580" x="2781300" y="3060700"/>
          <p14:tracePt t="78596" x="2857500" y="3060700"/>
          <p14:tracePt t="78613" x="2921000" y="3060700"/>
          <p14:tracePt t="78630" x="2971800" y="3054350"/>
          <p14:tracePt t="78646" x="3003550" y="3048000"/>
          <p14:tracePt t="78663" x="3022600" y="3041650"/>
          <p14:tracePt t="78680" x="3035300" y="3035300"/>
          <p14:tracePt t="78696" x="3041650" y="3035300"/>
          <p14:tracePt t="78713" x="3041650" y="3028950"/>
          <p14:tracePt t="78730" x="3048000" y="3028950"/>
          <p14:tracePt t="78779" x="3054350" y="3028950"/>
          <p14:tracePt t="78789" x="3054350" y="3022600"/>
          <p14:tracePt t="78819" x="3054350" y="3016250"/>
          <p14:tracePt t="78828" x="3048000" y="3016250"/>
          <p14:tracePt t="78832" x="3048000" y="3009900"/>
          <p14:tracePt t="78847" x="3041650" y="3003550"/>
          <p14:tracePt t="78864" x="3035300" y="2997200"/>
          <p14:tracePt t="78881" x="3022600" y="2984500"/>
          <p14:tracePt t="78897" x="3009900" y="2971800"/>
          <p14:tracePt t="78914" x="2997200" y="2965450"/>
          <p14:tracePt t="78933" x="2984500" y="2965450"/>
          <p14:tracePt t="78947" x="2959100" y="2952750"/>
          <p14:tracePt t="78965" x="2946400" y="2952750"/>
          <p14:tracePt t="78981" x="2933700" y="2946400"/>
          <p14:tracePt t="79020" x="2927350" y="2946400"/>
          <p14:tracePt t="79030" x="2914650" y="2940050"/>
          <p14:tracePt t="79092" x="2908300" y="2940050"/>
          <p14:tracePt t="79106" x="2895600" y="2940050"/>
          <p14:tracePt t="79116" x="2889250" y="2940050"/>
          <p14:tracePt t="79140" x="2876550" y="2933700"/>
          <p14:tracePt t="79156" x="2870200" y="2933700"/>
          <p14:tracePt t="79164" x="2863850" y="2927350"/>
          <p14:tracePt t="79165" x="2851150" y="2927350"/>
          <p14:tracePt t="79181" x="2825750" y="2921000"/>
          <p14:tracePt t="79198" x="2794000" y="2914650"/>
          <p14:tracePt t="79214" x="2774950" y="2908300"/>
          <p14:tracePt t="79231" x="2768600" y="2901950"/>
          <p14:tracePt t="79596" x="2755900" y="2889250"/>
          <p14:tracePt t="79603" x="2755900" y="2876550"/>
          <p14:tracePt t="79620" x="2749550" y="2870200"/>
          <p14:tracePt t="79636" x="2749550" y="2863850"/>
          <p14:tracePt t="80628" x="2749550" y="2857500"/>
          <p14:tracePt t="83524" x="2749550" y="2863850"/>
          <p14:tracePt t="83532" x="2749550" y="2908300"/>
          <p14:tracePt t="83547" x="2749550" y="2965450"/>
          <p14:tracePt t="83564" x="2749550" y="2990850"/>
          <p14:tracePt t="83565" x="2749550" y="3041650"/>
          <p14:tracePt t="83580" x="2749550" y="3079750"/>
          <p14:tracePt t="83597" x="2749550" y="3098800"/>
          <p14:tracePt t="83614" x="2749550" y="3105150"/>
          <p14:tracePt t="83630" x="2743200" y="3105150"/>
          <p14:tracePt t="83647" x="2736850" y="3111500"/>
          <p14:tracePt t="83664" x="2717800" y="3124200"/>
          <p14:tracePt t="83680" x="2673350" y="3130550"/>
          <p14:tracePt t="83697" x="2616200" y="3149600"/>
          <p14:tracePt t="83714" x="2540000" y="3162300"/>
          <p14:tracePt t="83731" x="2438400" y="3168650"/>
          <p14:tracePt t="83747" x="2254250" y="3187700"/>
          <p14:tracePt t="83764" x="2120900" y="3200400"/>
          <p14:tracePt t="83781" x="1993900" y="3213100"/>
          <p14:tracePt t="83797" x="1866900" y="3225800"/>
          <p14:tracePt t="83814" x="1752600" y="3238500"/>
          <p14:tracePt t="83830" x="1657350" y="3257550"/>
          <p14:tracePt t="83847" x="1574800" y="3263900"/>
          <p14:tracePt t="83864" x="1524000" y="3276600"/>
          <p14:tracePt t="83880" x="1492250" y="3276600"/>
          <p14:tracePt t="83897" x="1473200" y="3282950"/>
          <p14:tracePt t="83914" x="1466850" y="3289300"/>
          <p14:tracePt t="83930" x="1441450" y="3295650"/>
          <p14:tracePt t="83948" x="1441450" y="3302000"/>
          <p14:tracePt t="83964" x="1435100" y="3308350"/>
          <p14:tracePt t="83981" x="1435100" y="3327400"/>
          <p14:tracePt t="83997" x="1435100" y="3333750"/>
          <p14:tracePt t="84014" x="1435100" y="3340100"/>
          <p14:tracePt t="84030" x="1435100" y="3352800"/>
          <p14:tracePt t="84047" x="1460500" y="3359150"/>
          <p14:tracePt t="84064" x="1536700" y="3378200"/>
          <p14:tracePt t="84081" x="1676400" y="3384550"/>
          <p14:tracePt t="84097" x="1828800" y="3384550"/>
          <p14:tracePt t="84114" x="2012950" y="3384550"/>
          <p14:tracePt t="84130" x="2298700" y="3378200"/>
          <p14:tracePt t="84148" x="2470150" y="3346450"/>
          <p14:tracePt t="84164" x="2622550" y="3327400"/>
          <p14:tracePt t="84181" x="2736850" y="3314700"/>
          <p14:tracePt t="84197" x="2825750" y="3308350"/>
          <p14:tracePt t="84214" x="2895600" y="3308350"/>
          <p14:tracePt t="84230" x="2933700" y="3308350"/>
          <p14:tracePt t="84247" x="2952750" y="3308350"/>
          <p14:tracePt t="84264" x="2959100" y="3308350"/>
          <p14:tracePt t="84388" x="2952750" y="3308350"/>
          <p14:tracePt t="84396" x="2876550" y="3308350"/>
          <p14:tracePt t="84410" x="2813050" y="3308350"/>
          <p14:tracePt t="84414" x="2660650" y="3314700"/>
          <p14:tracePt t="84430" x="2470150" y="3314700"/>
          <p14:tracePt t="84447" x="2298700" y="3314700"/>
          <p14:tracePt t="84464" x="2127250" y="3314700"/>
          <p14:tracePt t="84481" x="1993900" y="3314700"/>
          <p14:tracePt t="84497" x="1898650" y="3314700"/>
          <p14:tracePt t="84514" x="1822450" y="3314700"/>
          <p14:tracePt t="84530" x="1739900" y="3314700"/>
          <p14:tracePt t="84548" x="1714500" y="3314700"/>
          <p14:tracePt t="84684" x="1733550" y="3321050"/>
          <p14:tracePt t="84692" x="1765300" y="3327400"/>
          <p14:tracePt t="84700" x="1822450" y="3333750"/>
          <p14:tracePt t="84706" x="1879600" y="3340100"/>
          <p14:tracePt t="84714" x="1987550" y="3352800"/>
          <p14:tracePt t="84730" x="2133600" y="3371850"/>
          <p14:tracePt t="84748" x="2197100" y="3384550"/>
          <p14:tracePt t="84764" x="2235200" y="3390900"/>
          <p14:tracePt t="84781" x="2260600" y="3390900"/>
          <p14:tracePt t="84900" x="2254250" y="3397250"/>
          <p14:tracePt t="84908" x="2216150" y="3403600"/>
          <p14:tracePt t="84915" x="2171700" y="3409950"/>
          <p14:tracePt t="84916" x="2127250" y="3416300"/>
          <p14:tracePt t="84932" x="2019300" y="3429000"/>
          <p14:tracePt t="84932" x="1981200" y="3435350"/>
          <p14:tracePt t="84948" x="1949450" y="3441700"/>
          <p14:tracePt t="84964" x="1930400" y="3448050"/>
          <p14:tracePt t="85060" x="1936750" y="3448050"/>
          <p14:tracePt t="85068" x="1943100" y="3448050"/>
          <p14:tracePt t="85080" x="1949450" y="3448050"/>
          <p14:tracePt t="85081" x="1987550" y="3448050"/>
          <p14:tracePt t="85097" x="2032000" y="3448050"/>
          <p14:tracePt t="85114" x="2057400" y="3448050"/>
          <p14:tracePt t="85130" x="2070100" y="3448050"/>
          <p14:tracePt t="85148" x="2082800" y="3448050"/>
          <p14:tracePt t="86388" x="2095500" y="3448050"/>
          <p14:tracePt t="86396" x="2171700" y="3448050"/>
          <p14:tracePt t="86403" x="2260600" y="3448050"/>
          <p14:tracePt t="86412" x="2362200" y="3448050"/>
          <p14:tracePt t="86420" x="2667000" y="3448050"/>
          <p14:tracePt t="86430" x="3035300" y="3448050"/>
          <p14:tracePt t="86447" x="3429000" y="3448050"/>
          <p14:tracePt t="86464" x="3778250" y="3448050"/>
          <p14:tracePt t="86480" x="4102100" y="3448050"/>
          <p14:tracePt t="86497" x="4337050" y="3448050"/>
          <p14:tracePt t="86513" x="4489450" y="3448050"/>
          <p14:tracePt t="86531" x="4641850" y="3448050"/>
          <p14:tracePt t="86549" x="4673600" y="3448050"/>
          <p14:tracePt t="86564" x="4692650" y="3448050"/>
          <p14:tracePt t="86580" x="4699000" y="3448050"/>
          <p14:tracePt t="86597" x="4705350" y="3448050"/>
          <p14:tracePt t="86771" x="4699000" y="3448050"/>
          <p14:tracePt t="86779" x="4641850" y="3448050"/>
          <p14:tracePt t="86797" x="4597400" y="3448050"/>
          <p14:tracePt t="86797" x="4514850" y="3448050"/>
          <p14:tracePt t="86813" x="4419600" y="3448050"/>
          <p14:tracePt t="86830" x="4305300" y="3448050"/>
          <p14:tracePt t="86847" x="4178300" y="3448050"/>
          <p14:tracePt t="86864" x="4032250" y="3448050"/>
          <p14:tracePt t="86880" x="3892550" y="3448050"/>
          <p14:tracePt t="86897" x="3771900" y="3448050"/>
          <p14:tracePt t="86914" x="3676650" y="3448050"/>
          <p14:tracePt t="86930" x="3606800" y="3448050"/>
          <p14:tracePt t="86947" x="3536950" y="3448050"/>
          <p14:tracePt t="86964" x="3505200" y="3448050"/>
          <p14:tracePt t="86980" x="3479800" y="3448050"/>
          <p14:tracePt t="86997" x="3460750" y="3448050"/>
          <p14:tracePt t="87014" x="3448050" y="3448050"/>
          <p14:tracePt t="87030" x="3435350" y="3448050"/>
          <p14:tracePt t="87047" x="3416300" y="3448050"/>
          <p14:tracePt t="87063" x="3403600" y="3448050"/>
          <p14:tracePt t="87080" x="3390900" y="3448050"/>
          <p14:tracePt t="87097" x="3371850" y="3448050"/>
          <p14:tracePt t="87114" x="3352800" y="3441700"/>
          <p14:tracePt t="87130" x="3333750" y="3435350"/>
          <p14:tracePt t="87147" x="3302000" y="3435350"/>
          <p14:tracePt t="87164" x="3276600" y="3435350"/>
          <p14:tracePt t="87180" x="3244850" y="3429000"/>
          <p14:tracePt t="87197" x="3225800" y="3422650"/>
          <p14:tracePt t="87214" x="3194050" y="3416300"/>
          <p14:tracePt t="87230" x="3168650" y="3416300"/>
          <p14:tracePt t="87247" x="3149600" y="3416300"/>
          <p14:tracePt t="87263" x="3130550" y="3409950"/>
          <p14:tracePt t="87281" x="3124200" y="3409950"/>
          <p14:tracePt t="87297" x="3117850" y="3409950"/>
          <p14:tracePt t="87314" x="3111500" y="3403600"/>
          <p14:tracePt t="87620" x="3117850" y="3403600"/>
          <p14:tracePt t="87628" x="3130550" y="3403600"/>
          <p14:tracePt t="87635" x="3143250" y="3403600"/>
          <p14:tracePt t="87647" x="3162300" y="3403600"/>
          <p14:tracePt t="87663" x="3187700" y="3403600"/>
          <p14:tracePt t="87680" x="3225800" y="3403600"/>
          <p14:tracePt t="87697" x="3282950" y="3403600"/>
          <p14:tracePt t="87714" x="3359150" y="3403600"/>
          <p14:tracePt t="87730" x="3492500" y="3409950"/>
          <p14:tracePt t="87748" x="3568700" y="3422650"/>
          <p14:tracePt t="87764" x="3638550" y="3429000"/>
          <p14:tracePt t="87780" x="3708400" y="3441700"/>
          <p14:tracePt t="87797" x="3790950" y="3454400"/>
          <p14:tracePt t="87814" x="3854450" y="3460750"/>
          <p14:tracePt t="87830" x="3924300" y="3467100"/>
          <p14:tracePt t="87847" x="3994150" y="3479800"/>
          <p14:tracePt t="87863" x="4064000" y="3486150"/>
          <p14:tracePt t="87880" x="4140200" y="3492500"/>
          <p14:tracePt t="87897" x="4222750" y="3498850"/>
          <p14:tracePt t="87914" x="4318000" y="3505200"/>
          <p14:tracePt t="87930" x="4425950" y="3505200"/>
          <p14:tracePt t="87930" x="4470400" y="3505200"/>
          <p14:tracePt t="87948" x="4533900" y="3511550"/>
          <p14:tracePt t="87963" x="4572000" y="3511550"/>
          <p14:tracePt t="87980" x="4597400" y="3511550"/>
          <p14:tracePt t="87997" x="4616450" y="3511550"/>
          <p14:tracePt t="88014" x="4629150" y="3511550"/>
          <p14:tracePt t="88030" x="4635500" y="3511550"/>
          <p14:tracePt t="88047" x="4641850" y="3511550"/>
          <p14:tracePt t="88396" x="4635500" y="3511550"/>
          <p14:tracePt t="88428" x="4629150" y="3511550"/>
          <p14:tracePt t="88428" x="4622800" y="3511550"/>
          <p14:tracePt t="88451" x="4616450" y="3511550"/>
          <p14:tracePt t="88467" x="4603750" y="3511550"/>
          <p14:tracePt t="88475" x="4597400" y="3505200"/>
          <p14:tracePt t="88483" x="4591050" y="3505200"/>
          <p14:tracePt t="88491" x="4584700" y="3505200"/>
          <p14:tracePt t="88499" x="4565650" y="3498850"/>
          <p14:tracePt t="88513" x="4552950" y="3492500"/>
          <p14:tracePt t="88530" x="4527550" y="3486150"/>
          <p14:tracePt t="88548" x="4521200" y="3486150"/>
          <p14:tracePt t="88564" x="4521200" y="3479800"/>
          <p14:tracePt t="88756" x="4521200" y="3473450"/>
          <p14:tracePt t="88779" x="4527550" y="3473450"/>
          <p14:tracePt t="88899" x="4533900" y="3473450"/>
          <p14:tracePt t="89035" x="4546600" y="3473450"/>
          <p14:tracePt t="89043" x="4552950" y="3473450"/>
          <p14:tracePt t="89050" x="4572000" y="3473450"/>
          <p14:tracePt t="89064" x="4603750" y="3473450"/>
          <p14:tracePt t="89080" x="4641850" y="3473450"/>
          <p14:tracePt t="89097" x="4692650" y="3473450"/>
          <p14:tracePt t="89114" x="4775200" y="3473450"/>
          <p14:tracePt t="89130" x="4870450" y="3473450"/>
          <p14:tracePt t="89147" x="5022850" y="3473450"/>
          <p14:tracePt t="89164" x="5105400" y="3473450"/>
          <p14:tracePt t="89180" x="5149850" y="3473450"/>
          <p14:tracePt t="89197" x="5181600" y="3473450"/>
          <p14:tracePt t="89213" x="5207000" y="3473450"/>
          <p14:tracePt t="89230" x="5219700" y="3473450"/>
          <p14:tracePt t="89247" x="5232400" y="3473450"/>
          <p14:tracePt t="89264" x="5251450" y="3473450"/>
          <p14:tracePt t="89280" x="5264150" y="3473450"/>
          <p14:tracePt t="89297" x="5289550" y="3473450"/>
          <p14:tracePt t="89313" x="5295900" y="3473450"/>
          <p14:tracePt t="89330" x="5302250" y="3473450"/>
          <p14:tracePt t="89347" x="5308600" y="3473450"/>
          <p14:tracePt t="89436" x="5314950" y="3467100"/>
          <p14:tracePt t="89443" x="5321300" y="3467100"/>
          <p14:tracePt t="89451" x="5334000" y="3460750"/>
          <p14:tracePt t="89464" x="5372100" y="3454400"/>
          <p14:tracePt t="89480" x="5410200" y="3441700"/>
          <p14:tracePt t="89497" x="5473700" y="3435350"/>
          <p14:tracePt t="89513" x="5543550" y="3429000"/>
          <p14:tracePt t="89530" x="5651500" y="3429000"/>
          <p14:tracePt t="89547" x="5822950" y="3429000"/>
          <p14:tracePt t="89564" x="5924550" y="3429000"/>
          <p14:tracePt t="89581" x="6057900" y="3429000"/>
          <p14:tracePt t="89597" x="6178550" y="3429000"/>
          <p14:tracePt t="89614" x="6292850" y="3435350"/>
          <p14:tracePt t="89630" x="6388100" y="3448050"/>
          <p14:tracePt t="89647" x="6470650" y="3454400"/>
          <p14:tracePt t="89664" x="6534150" y="3467100"/>
          <p14:tracePt t="89680" x="6597650" y="3467100"/>
          <p14:tracePt t="89697" x="6642100" y="3473450"/>
          <p14:tracePt t="89713" x="6680200" y="3479800"/>
          <p14:tracePt t="89730" x="6718300" y="3479800"/>
          <p14:tracePt t="89747" x="6781800" y="3479800"/>
          <p14:tracePt t="89765" x="6832600" y="3479800"/>
          <p14:tracePt t="89780" x="6896100" y="3479800"/>
          <p14:tracePt t="89797" x="6965950" y="3479800"/>
          <p14:tracePt t="89813" x="7029450" y="3479800"/>
          <p14:tracePt t="89831" x="7080250" y="3479800"/>
          <p14:tracePt t="89847" x="7137400" y="3479800"/>
          <p14:tracePt t="89864" x="7200900" y="3479800"/>
          <p14:tracePt t="89879" x="7245350" y="3486150"/>
          <p14:tracePt t="89896" x="7302500" y="3492500"/>
          <p14:tracePt t="89913" x="7359650" y="3492500"/>
          <p14:tracePt t="89929" x="7429500" y="3492500"/>
          <p14:tracePt t="89947" x="7473950" y="3492500"/>
          <p14:tracePt t="89964" x="7505700" y="3492500"/>
          <p14:tracePt t="89980" x="7531100" y="3492500"/>
          <p14:tracePt t="89997" x="7562850" y="3492500"/>
          <p14:tracePt t="90013" x="7588250" y="3486150"/>
          <p14:tracePt t="90030" x="7613650" y="3479800"/>
          <p14:tracePt t="90047" x="7626350" y="3479800"/>
          <p14:tracePt t="90064" x="7639050" y="3479800"/>
          <p14:tracePt t="90080" x="7645400" y="3479800"/>
          <p14:tracePt t="90097" x="7658100" y="3473450"/>
          <p14:tracePt t="90113" x="7670800" y="3467100"/>
          <p14:tracePt t="90130" x="7677150" y="3467100"/>
          <p14:tracePt t="90147" x="7689850" y="3460750"/>
          <p14:tracePt t="90164" x="7702550" y="3460750"/>
          <p14:tracePt t="90180" x="7708900" y="3454400"/>
          <p14:tracePt t="90197" x="7721600" y="3454400"/>
          <p14:tracePt t="90213" x="7734300" y="3448050"/>
          <p14:tracePt t="90230" x="7759700" y="3448050"/>
          <p14:tracePt t="90247" x="7772400" y="3448050"/>
          <p14:tracePt t="90263" x="7797800" y="3448050"/>
          <p14:tracePt t="90280" x="7829550" y="3448050"/>
          <p14:tracePt t="90297" x="7874000" y="3448050"/>
          <p14:tracePt t="90313" x="7931150" y="3448050"/>
          <p14:tracePt t="90330" x="7981950" y="3448050"/>
          <p14:tracePt t="90347" x="8064500" y="3448050"/>
          <p14:tracePt t="90364" x="8121650" y="3448050"/>
          <p14:tracePt t="90380" x="8153400" y="3448050"/>
          <p14:tracePt t="90397" x="8178800" y="3448050"/>
          <p14:tracePt t="90413" x="8204200" y="3448050"/>
          <p14:tracePt t="90430" x="8210550" y="3448050"/>
          <p14:tracePt t="90447" x="8216900" y="3448050"/>
          <p14:tracePt t="90463" x="8223250" y="3448050"/>
          <p14:tracePt t="90515" x="8229600" y="3441700"/>
          <p14:tracePt t="90699" x="8223250" y="3441700"/>
          <p14:tracePt t="90707" x="8216900" y="3441700"/>
          <p14:tracePt t="90712" x="8191500" y="3435350"/>
          <p14:tracePt t="90731" x="8172450" y="3435350"/>
          <p14:tracePt t="90732" x="8108950" y="3422650"/>
          <p14:tracePt t="90747" x="8032750" y="3422650"/>
          <p14:tracePt t="90764" x="7981950" y="3409950"/>
          <p14:tracePt t="90780" x="7937500" y="3403600"/>
          <p14:tracePt t="90797" x="7893050" y="3403600"/>
          <p14:tracePt t="90814" x="7842250" y="3403600"/>
          <p14:tracePt t="90830" x="7778750" y="3416300"/>
          <p14:tracePt t="90847" x="7677150" y="3448050"/>
          <p14:tracePt t="90863" x="7569200" y="3473450"/>
          <p14:tracePt t="90880" x="7429500" y="3505200"/>
          <p14:tracePt t="90897" x="7219950" y="3530600"/>
          <p14:tracePt t="90914" x="6851650" y="3581400"/>
          <p14:tracePt t="90930" x="6254750" y="3663950"/>
          <p14:tracePt t="90948" x="5784850" y="3708400"/>
          <p14:tracePt t="90963" x="5207000" y="3771900"/>
          <p14:tracePt t="90980" x="4641850" y="3854450"/>
          <p14:tracePt t="90997" x="4146550" y="3911600"/>
          <p14:tracePt t="91014" x="3670300" y="3987800"/>
          <p14:tracePt t="91030" x="3340100" y="4019550"/>
          <p14:tracePt t="91047" x="3149600" y="4019550"/>
          <p14:tracePt t="91063" x="3041650" y="4019550"/>
          <p14:tracePt t="91080" x="2959100" y="4019550"/>
          <p14:tracePt t="91097" x="2863850" y="4013200"/>
          <p14:tracePt t="91113" x="2774950" y="4000500"/>
          <p14:tracePt t="91130" x="2609850" y="3968750"/>
          <p14:tracePt t="91148" x="2501900" y="3943350"/>
          <p14:tracePt t="91163" x="2406650" y="3924300"/>
          <p14:tracePt t="91180" x="2324100" y="3898900"/>
          <p14:tracePt t="91196" x="2260600" y="3886200"/>
          <p14:tracePt t="91214" x="2197100" y="3867150"/>
          <p14:tracePt t="91230" x="2178050" y="3860800"/>
          <p14:tracePt t="91247" x="2171700" y="3854450"/>
          <p14:tracePt t="91283" x="2165350" y="3848100"/>
          <p14:tracePt t="91299" x="2165350" y="3841750"/>
          <p14:tracePt t="91299" x="2165350" y="3835400"/>
          <p14:tracePt t="91315" x="2165350" y="3829050"/>
          <p14:tracePt t="91316" x="2165350" y="3822700"/>
          <p14:tracePt t="91330" x="2146300" y="3797300"/>
          <p14:tracePt t="91330" x="2146300" y="3790950"/>
          <p14:tracePt t="91347" x="2127250" y="3765550"/>
          <p14:tracePt t="91363" x="2101850" y="3733800"/>
          <p14:tracePt t="91380" x="2070100" y="3695700"/>
          <p14:tracePt t="91397" x="2051050" y="3670300"/>
          <p14:tracePt t="91414" x="2025650" y="3644900"/>
          <p14:tracePt t="91430" x="2012950" y="3638550"/>
          <p14:tracePt t="91447" x="1993900" y="3632200"/>
          <p14:tracePt t="91463" x="1987550" y="3632200"/>
          <p14:tracePt t="91587" x="2000250" y="3632200"/>
          <p14:tracePt t="91595" x="2044700" y="3632200"/>
          <p14:tracePt t="91613" x="2076450" y="3632200"/>
          <p14:tracePt t="91614" x="2159000" y="3632200"/>
          <p14:tracePt t="91630" x="2260600" y="3632200"/>
          <p14:tracePt t="91647" x="2368550" y="3632200"/>
          <p14:tracePt t="91663" x="2470150" y="3632200"/>
          <p14:tracePt t="91680" x="2565400" y="3632200"/>
          <p14:tracePt t="91697" x="2660650" y="3638550"/>
          <p14:tracePt t="91713" x="2755900" y="3657600"/>
          <p14:tracePt t="91730" x="2921000" y="3689350"/>
          <p14:tracePt t="91747" x="3048000" y="3702050"/>
          <p14:tracePt t="91763" x="3168650" y="3721100"/>
          <p14:tracePt t="91780" x="3295650" y="3740150"/>
          <p14:tracePt t="91797" x="3409950" y="3759200"/>
          <p14:tracePt t="91813" x="3505200" y="3765550"/>
          <p14:tracePt t="91830" x="3594100" y="3765550"/>
          <p14:tracePt t="91847" x="3657600" y="3765550"/>
          <p14:tracePt t="91863" x="3708400" y="3765550"/>
          <p14:tracePt t="91880" x="3752850" y="3765550"/>
          <p14:tracePt t="91897" x="3790950" y="3765550"/>
          <p14:tracePt t="91914" x="3829050" y="3765550"/>
          <p14:tracePt t="91930" x="3873500" y="3765550"/>
          <p14:tracePt t="91948" x="3911600" y="3765550"/>
          <p14:tracePt t="91964" x="3943350" y="3765550"/>
          <p14:tracePt t="91980" x="3981450" y="3765550"/>
          <p14:tracePt t="91997" x="4019550" y="3765550"/>
          <p14:tracePt t="92013" x="4051300" y="3771900"/>
          <p14:tracePt t="92030" x="4076700" y="3771900"/>
          <p14:tracePt t="92047" x="4108450" y="3771900"/>
          <p14:tracePt t="92063" x="4140200" y="3771900"/>
          <p14:tracePt t="92080" x="4165600" y="3771900"/>
          <p14:tracePt t="92096" x="4203700" y="3771900"/>
          <p14:tracePt t="92114" x="4241800" y="3771900"/>
          <p14:tracePt t="92130" x="4305300" y="3771900"/>
          <p14:tracePt t="92147" x="4343400" y="3771900"/>
          <p14:tracePt t="92164" x="4381500" y="3771900"/>
          <p14:tracePt t="92180" x="4419600" y="3771900"/>
          <p14:tracePt t="92197" x="4451350" y="3771900"/>
          <p14:tracePt t="92213" x="4470400" y="3771900"/>
          <p14:tracePt t="92231" x="4489450" y="3771900"/>
          <p14:tracePt t="92247" x="4502150" y="3771900"/>
          <p14:tracePt t="92264" x="4514850" y="3771900"/>
          <p14:tracePt t="92280" x="4527550" y="3771900"/>
          <p14:tracePt t="92297" x="4552950" y="3771900"/>
          <p14:tracePt t="92313" x="4578350" y="3771900"/>
          <p14:tracePt t="92330" x="4622800" y="3778250"/>
          <p14:tracePt t="92347" x="4711700" y="3803650"/>
          <p14:tracePt t="92363" x="4749800" y="3816350"/>
          <p14:tracePt t="92380" x="4775200" y="3841750"/>
          <p14:tracePt t="92397" x="4781550" y="3886200"/>
          <p14:tracePt t="92413" x="4775200" y="3917950"/>
          <p14:tracePt t="92430" x="4768850" y="3930650"/>
          <p14:tracePt t="92827" x="4781550" y="3917950"/>
          <p14:tracePt t="92835" x="4806950" y="3911600"/>
          <p14:tracePt t="92843" x="4826000" y="3911600"/>
          <p14:tracePt t="92851" x="4857750" y="3886200"/>
          <p14:tracePt t="92863" x="4883150" y="3879850"/>
          <p14:tracePt t="92880" x="4921250" y="3867150"/>
          <p14:tracePt t="92897" x="4997450" y="3860800"/>
          <p14:tracePt t="92913" x="5092700" y="3860800"/>
          <p14:tracePt t="92913" x="5137150" y="3860800"/>
          <p14:tracePt t="92931" x="5238750" y="3860800"/>
          <p14:tracePt t="92947" x="5353050" y="3860800"/>
          <p14:tracePt t="92964" x="5454650" y="3860800"/>
          <p14:tracePt t="92979" x="5549900" y="3860800"/>
          <p14:tracePt t="92997" x="5638800" y="3860800"/>
          <p14:tracePt t="93013" x="5721350" y="3860800"/>
          <p14:tracePt t="93030" x="5784850" y="3854450"/>
          <p14:tracePt t="93047" x="5829300" y="3841750"/>
          <p14:tracePt t="93064" x="5880100" y="3835400"/>
          <p14:tracePt t="93080" x="5911850" y="3829050"/>
          <p14:tracePt t="93097" x="5943600" y="3816350"/>
          <p14:tracePt t="93113" x="5969000" y="3810000"/>
          <p14:tracePt t="93113" x="5975350" y="3810000"/>
          <p14:tracePt t="93132" x="6000750" y="3797300"/>
          <p14:tracePt t="93147" x="6019800" y="3797300"/>
          <p14:tracePt t="93163" x="6051550" y="3784600"/>
          <p14:tracePt t="93180" x="6083300" y="3778250"/>
          <p14:tracePt t="93197" x="6121400" y="3771900"/>
          <p14:tracePt t="93213" x="6159500" y="3765550"/>
          <p14:tracePt t="93230" x="6203950" y="3765550"/>
          <p14:tracePt t="93246" x="6254750" y="3765550"/>
          <p14:tracePt t="93263" x="6311900" y="3765550"/>
          <p14:tracePt t="93280" x="6362700" y="3765550"/>
          <p14:tracePt t="93297" x="6426200" y="3765550"/>
          <p14:tracePt t="93313" x="6477000" y="3765550"/>
          <p14:tracePt t="93330" x="6534150" y="3765550"/>
          <p14:tracePt t="93346" x="6591300" y="3765550"/>
          <p14:tracePt t="93364" x="6623050" y="3765550"/>
          <p14:tracePt t="93380" x="6642100" y="3765550"/>
          <p14:tracePt t="93397" x="6661150" y="3765550"/>
          <p14:tracePt t="93413" x="6673850" y="3765550"/>
          <p14:tracePt t="93430" x="6686550" y="3765550"/>
          <p14:tracePt t="93446" x="6692900" y="3765550"/>
          <p14:tracePt t="93463" x="6711950" y="3771900"/>
          <p14:tracePt t="93480" x="6731000" y="3771900"/>
          <p14:tracePt t="93497" x="6756400" y="3778250"/>
          <p14:tracePt t="93513" x="6781800" y="3778250"/>
          <p14:tracePt t="93530" x="6813550" y="3778250"/>
          <p14:tracePt t="93546" x="6851650" y="3778250"/>
          <p14:tracePt t="93564" x="6889750" y="3784600"/>
          <p14:tracePt t="93580" x="6921500" y="3790950"/>
          <p14:tracePt t="93597" x="6953250" y="3797300"/>
          <p14:tracePt t="93613" x="6972300" y="3797300"/>
          <p14:tracePt t="93630" x="6991350" y="3797300"/>
          <p14:tracePt t="93647" x="7010400" y="3797300"/>
          <p14:tracePt t="93663" x="7016750" y="3797300"/>
          <p14:tracePt t="93680" x="7023100" y="3797300"/>
          <p14:tracePt t="93697" x="7035800" y="3797300"/>
          <p14:tracePt t="93713" x="7042150" y="3797300"/>
          <p14:tracePt t="93730" x="7054850" y="3797300"/>
          <p14:tracePt t="93746" x="7080250" y="3797300"/>
          <p14:tracePt t="93763" x="7099300" y="3797300"/>
          <p14:tracePt t="93780" x="7118350" y="3797300"/>
          <p14:tracePt t="93797" x="7137400" y="3797300"/>
          <p14:tracePt t="93813" x="7156450" y="3797300"/>
          <p14:tracePt t="93830" x="7169150" y="3797300"/>
          <p14:tracePt t="93846" x="7188200" y="3797300"/>
          <p14:tracePt t="93863" x="7194550" y="3797300"/>
          <p14:tracePt t="93880" x="7207250" y="3797300"/>
          <p14:tracePt t="93896" x="7219950" y="3797300"/>
          <p14:tracePt t="93914" x="7239000" y="3797300"/>
          <p14:tracePt t="93930" x="7277100" y="3797300"/>
          <p14:tracePt t="93948" x="7308850" y="3797300"/>
          <p14:tracePt t="93963" x="7334250" y="3797300"/>
          <p14:tracePt t="93980" x="7359650" y="3797300"/>
          <p14:tracePt t="93997" x="7397750" y="3797300"/>
          <p14:tracePt t="94014" x="7429500" y="3803650"/>
          <p14:tracePt t="94030" x="7467600" y="3803650"/>
          <p14:tracePt t="94047" x="7505700" y="3810000"/>
          <p14:tracePt t="94063" x="7537450" y="3810000"/>
          <p14:tracePt t="94080" x="7569200" y="3816350"/>
          <p14:tracePt t="94096" x="7588250" y="3816350"/>
          <p14:tracePt t="94113" x="7607300" y="3816350"/>
          <p14:tracePt t="94130" x="7645400" y="3816350"/>
          <p14:tracePt t="94148" x="7664450" y="3816350"/>
          <p14:tracePt t="94163" x="7689850" y="3816350"/>
          <p14:tracePt t="94180" x="7715250" y="3810000"/>
          <p14:tracePt t="94196" x="7734300" y="3803650"/>
          <p14:tracePt t="94291" x="7727950" y="3803650"/>
          <p14:tracePt t="94307" x="7715250" y="3803650"/>
          <p14:tracePt t="94315" x="7696200" y="3803650"/>
          <p14:tracePt t="94315" x="7651750" y="3803650"/>
          <p14:tracePt t="94330" x="7467600" y="3803650"/>
          <p14:tracePt t="94347" x="7232650" y="3810000"/>
          <p14:tracePt t="94363" x="6832600" y="3835400"/>
          <p14:tracePt t="94380" x="6337300" y="3841750"/>
          <p14:tracePt t="94397" x="5810250" y="3841750"/>
          <p14:tracePt t="94413" x="5384800" y="3841750"/>
          <p14:tracePt t="94430" x="5029200" y="3841750"/>
          <p14:tracePt t="94447" x="4781550" y="3841750"/>
          <p14:tracePt t="94463" x="4603750" y="3854450"/>
          <p14:tracePt t="94480" x="4445000" y="3867150"/>
          <p14:tracePt t="94496" x="4324350" y="3886200"/>
          <p14:tracePt t="94513" x="4216400" y="3892550"/>
          <p14:tracePt t="94530" x="4108450" y="3905250"/>
          <p14:tracePt t="94547" x="4038600" y="3911600"/>
          <p14:tracePt t="94563" x="3962400" y="3917950"/>
          <p14:tracePt t="94580" x="3892550" y="3924300"/>
          <p14:tracePt t="94596" x="3803650" y="3937000"/>
          <p14:tracePt t="94613" x="3733800" y="3949700"/>
          <p14:tracePt t="94630" x="3638550" y="3962400"/>
          <p14:tracePt t="94647" x="3562350" y="3975100"/>
          <p14:tracePt t="94663" x="3486150" y="3987800"/>
          <p14:tracePt t="94680" x="3448050" y="3987800"/>
          <p14:tracePt t="94696" x="3409950" y="3994150"/>
          <p14:tracePt t="94713" x="3371850" y="4000500"/>
          <p14:tracePt t="94730" x="3302000" y="4000500"/>
          <p14:tracePt t="94747" x="3244850" y="4000500"/>
          <p14:tracePt t="94763" x="3168650" y="4000500"/>
          <p14:tracePt t="94780" x="3086100" y="4000500"/>
          <p14:tracePt t="94796" x="3016250" y="4000500"/>
          <p14:tracePt t="94813" x="2952750" y="4000500"/>
          <p14:tracePt t="94830" x="2914650" y="4000500"/>
          <p14:tracePt t="94847" x="2876550" y="4006850"/>
          <p14:tracePt t="94863" x="2838450" y="4006850"/>
          <p14:tracePt t="94880" x="2806700" y="4006850"/>
          <p14:tracePt t="94896" x="2781300" y="4006850"/>
          <p14:tracePt t="94913" x="2755900" y="4006850"/>
          <p14:tracePt t="94930" x="2730500" y="4006850"/>
          <p14:tracePt t="94947" x="2724150" y="4006850"/>
          <p14:tracePt t="94963" x="2711450" y="4006850"/>
          <p14:tracePt t="95003" x="2705100" y="4006850"/>
          <p14:tracePt t="95651" x="2724150" y="4013200"/>
          <p14:tracePt t="95659" x="2755900" y="4019550"/>
          <p14:tracePt t="95672" x="2800350" y="4025900"/>
          <p14:tracePt t="95673" x="2844800" y="4032250"/>
          <p14:tracePt t="95680" x="2959100" y="4038600"/>
          <p14:tracePt t="95697" x="3060700" y="4044950"/>
          <p14:tracePt t="95713" x="3162300" y="4057650"/>
          <p14:tracePt t="95730" x="3225800" y="4057650"/>
          <p14:tracePt t="95747" x="3276600" y="4057650"/>
          <p14:tracePt t="95763" x="3295650" y="4057650"/>
          <p14:tracePt t="95780" x="3308350" y="4057650"/>
          <p14:tracePt t="95796" x="3321050" y="4057650"/>
          <p14:tracePt t="96163" x="3327400" y="4057650"/>
          <p14:tracePt t="96171" x="3333750" y="4057650"/>
          <p14:tracePt t="96180" x="3340100" y="4057650"/>
          <p14:tracePt t="96187" x="3352800" y="4051300"/>
          <p14:tracePt t="96196" x="3365500" y="4044950"/>
          <p14:tracePt t="96213" x="3378200" y="4044950"/>
          <p14:tracePt t="96230" x="3397250" y="4038600"/>
          <p14:tracePt t="96246" x="3403600" y="4038600"/>
          <p14:tracePt t="96263" x="3422650" y="4038600"/>
          <p14:tracePt t="96280" x="3435350" y="4038600"/>
          <p14:tracePt t="96296" x="3454400" y="4038600"/>
          <p14:tracePt t="96314" x="3492500" y="4038600"/>
          <p14:tracePt t="96331" x="3536950" y="4038600"/>
          <p14:tracePt t="96347" x="3606800" y="4038600"/>
          <p14:tracePt t="96365" x="3651250" y="4038600"/>
          <p14:tracePt t="96381" x="3714750" y="4038600"/>
          <p14:tracePt t="96398" x="3790950" y="4038600"/>
          <p14:tracePt t="96414" x="3879850" y="4038600"/>
          <p14:tracePt t="96431" x="3975100" y="4038600"/>
          <p14:tracePt t="96447" x="4044950" y="4038600"/>
          <p14:tracePt t="96464" x="4083050" y="4038600"/>
          <p14:tracePt t="96481" x="4133850" y="4038600"/>
          <p14:tracePt t="96498" x="4171950" y="4038600"/>
          <p14:tracePt t="96514" x="4203700" y="4038600"/>
          <p14:tracePt t="96531" x="4241800" y="4038600"/>
          <p14:tracePt t="96548" x="4292600" y="4038600"/>
          <p14:tracePt t="96564" x="4318000" y="4038600"/>
          <p14:tracePt t="96581" x="4343400" y="4038600"/>
          <p14:tracePt t="96598" x="4375150" y="4038600"/>
          <p14:tracePt t="96614" x="4394200" y="4038600"/>
          <p14:tracePt t="96631" x="4413250" y="4038600"/>
          <p14:tracePt t="96647" x="4425950" y="4038600"/>
          <p14:tracePt t="96664" x="4438650" y="4038600"/>
          <p14:tracePt t="96681" x="4445000" y="4038600"/>
          <p14:tracePt t="96697" x="4457700" y="4038600"/>
          <p14:tracePt t="96714" x="4464050" y="4038600"/>
          <p14:tracePt t="96748" x="4470400" y="4038600"/>
          <p14:tracePt t="96771" x="4476750" y="4038600"/>
          <p14:tracePt t="96780" x="4483100" y="4032250"/>
          <p14:tracePt t="96804" x="4489450" y="4032250"/>
          <p14:tracePt t="96822" x="4495800" y="4032250"/>
          <p14:tracePt t="96831" x="4502150" y="4032250"/>
          <p14:tracePt t="96831" x="4508500" y="4032250"/>
          <p14:tracePt t="96847" x="4527550" y="4032250"/>
          <p14:tracePt t="96864" x="4546600" y="4032250"/>
          <p14:tracePt t="96881" x="4578350" y="4025900"/>
          <p14:tracePt t="96897" x="4616450" y="4025900"/>
          <p14:tracePt t="96914" x="4679950" y="4025900"/>
          <p14:tracePt t="96931" x="4749800" y="4025900"/>
          <p14:tracePt t="96948" x="4870450" y="4025900"/>
          <p14:tracePt t="96964" x="4953000" y="4025900"/>
          <p14:tracePt t="96981" x="5010150" y="4025900"/>
          <p14:tracePt t="96997" x="5048250" y="4025900"/>
          <p14:tracePt t="97014" x="5086350" y="4025900"/>
          <p14:tracePt t="97031" x="5111750" y="4025900"/>
          <p14:tracePt t="97047" x="5137150" y="4025900"/>
          <p14:tracePt t="97064" x="5175250" y="4025900"/>
          <p14:tracePt t="97080" x="5213350" y="4025900"/>
          <p14:tracePt t="97097" x="5257800" y="4025900"/>
          <p14:tracePt t="97113" x="5314950" y="4025900"/>
          <p14:tracePt t="97130" x="5416550" y="4025900"/>
          <p14:tracePt t="97148" x="5480050" y="4025900"/>
          <p14:tracePt t="97164" x="5537200" y="4025900"/>
          <p14:tracePt t="97181" x="5594350" y="4025900"/>
          <p14:tracePt t="97197" x="5638800" y="4025900"/>
          <p14:tracePt t="97214" x="5676900" y="4025900"/>
          <p14:tracePt t="97231" x="5702300" y="4025900"/>
          <p14:tracePt t="97247" x="5715000" y="4025900"/>
          <p14:tracePt t="97264" x="5727700" y="4025900"/>
          <p14:tracePt t="97281" x="5734050" y="4025900"/>
          <p14:tracePt t="97297" x="5746750" y="4025900"/>
          <p14:tracePt t="97314" x="5759450" y="4025900"/>
          <p14:tracePt t="97331" x="5784850" y="4025900"/>
          <p14:tracePt t="97348" x="5803900" y="4025900"/>
          <p14:tracePt t="97364" x="5835650" y="4025900"/>
          <p14:tracePt t="97381" x="5867400" y="4013200"/>
          <p14:tracePt t="97397" x="5911850" y="4013200"/>
          <p14:tracePt t="97414" x="5956300" y="4006850"/>
          <p14:tracePt t="97430" x="5994400" y="4006850"/>
          <p14:tracePt t="97447" x="6032500" y="4006850"/>
          <p14:tracePt t="97464" x="6064250" y="4006850"/>
          <p14:tracePt t="97481" x="6089650" y="4006850"/>
          <p14:tracePt t="97497" x="6115050" y="4006850"/>
          <p14:tracePt t="97514" x="6140450" y="4006850"/>
          <p14:tracePt t="97531" x="6159500" y="4006850"/>
          <p14:tracePt t="97548" x="6172200" y="4000500"/>
          <p14:tracePt t="97564" x="6191250" y="4000500"/>
          <p14:tracePt t="97581" x="6210300" y="4000500"/>
          <p14:tracePt t="97597" x="6229350" y="4000500"/>
          <p14:tracePt t="97614" x="6254750" y="4000500"/>
          <p14:tracePt t="97631" x="6286500" y="4000500"/>
          <p14:tracePt t="97648" x="6299200" y="4000500"/>
          <p14:tracePt t="97664" x="6311900" y="4000500"/>
          <p14:tracePt t="97681" x="6324600" y="4000500"/>
          <p14:tracePt t="97698" x="6330950" y="4000500"/>
          <p14:tracePt t="97714" x="6337300" y="4000500"/>
          <p14:tracePt t="97731" x="6356350" y="4000500"/>
          <p14:tracePt t="97748" x="6369050" y="4000500"/>
          <p14:tracePt t="97764" x="6388100" y="4000500"/>
          <p14:tracePt t="97781" x="6419850" y="4000500"/>
          <p14:tracePt t="97797" x="6445250" y="4006850"/>
          <p14:tracePt t="97814" x="6483350" y="4019550"/>
          <p14:tracePt t="97830" x="6527800" y="4038600"/>
          <p14:tracePt t="97847" x="6553200" y="4064000"/>
          <p14:tracePt t="97864" x="6553200" y="4108450"/>
          <p14:tracePt t="97881" x="6502400" y="4191000"/>
          <p14:tracePt t="97897" x="6407150" y="4203700"/>
          <p14:tracePt t="97914" x="6292850" y="4171950"/>
          <p14:tracePt t="97930" x="6286500" y="4171950"/>
          <p14:tracePt t="98428" x="6337300" y="4152900"/>
          <p14:tracePt t="98434" x="6388100" y="4140200"/>
          <p14:tracePt t="98447" x="6457950" y="4121150"/>
          <p14:tracePt t="98448" x="6623050" y="4102100"/>
          <p14:tracePt t="98464" x="6750050" y="4064000"/>
          <p14:tracePt t="98481" x="6877050" y="4044950"/>
          <p14:tracePt t="98497" x="6997700" y="4019550"/>
          <p14:tracePt t="98514" x="7105650" y="3994150"/>
          <p14:tracePt t="98531" x="7258050" y="3962400"/>
          <p14:tracePt t="98548" x="7346950" y="3956050"/>
          <p14:tracePt t="98564" x="7423150" y="3956050"/>
          <p14:tracePt t="98580" x="7486650" y="3956050"/>
          <p14:tracePt t="98597" x="7543800" y="3956050"/>
          <p14:tracePt t="98614" x="7600950" y="3968750"/>
          <p14:tracePt t="98630" x="7645400" y="3981450"/>
          <p14:tracePt t="98647" x="7696200" y="3987800"/>
          <p14:tracePt t="98664" x="7734300" y="3987800"/>
          <p14:tracePt t="98681" x="7778750" y="4000500"/>
          <p14:tracePt t="98697" x="7804150" y="4013200"/>
          <p14:tracePt t="98715" x="7829550" y="4019550"/>
          <p14:tracePt t="98730" x="7861300" y="4025900"/>
          <p14:tracePt t="98748" x="7880350" y="4032250"/>
          <p14:tracePt t="98764" x="7899400" y="4032250"/>
          <p14:tracePt t="98780" x="7918450" y="4038600"/>
          <p14:tracePt t="98820" x="7924800" y="4038600"/>
          <p14:tracePt t="98827" x="7931150" y="4038600"/>
          <p14:tracePt t="98831" x="7943850" y="4038600"/>
          <p14:tracePt t="98847" x="7956550" y="4038600"/>
          <p14:tracePt t="98864" x="7962900" y="4038600"/>
          <p14:tracePt t="98881" x="7975600" y="4038600"/>
          <p14:tracePt t="98898" x="7994650" y="4038600"/>
          <p14:tracePt t="98914" x="8007350" y="4038600"/>
          <p14:tracePt t="98931" x="8039100" y="4038600"/>
          <p14:tracePt t="98948" x="8064500" y="4032250"/>
          <p14:tracePt t="98964" x="8089900" y="4032250"/>
          <p14:tracePt t="98980" x="8115300" y="4032250"/>
          <p14:tracePt t="98998" x="8140700" y="4032250"/>
          <p14:tracePt t="99014" x="8172450" y="4032250"/>
          <p14:tracePt t="99032" x="8197850" y="4032250"/>
          <p14:tracePt t="99047" x="8223250" y="4032250"/>
          <p14:tracePt t="99064" x="8242300" y="4032250"/>
          <p14:tracePt t="99081" x="8255000" y="4032250"/>
          <p14:tracePt t="99212" x="8223250" y="4032250"/>
          <p14:tracePt t="99223" x="8172450" y="4032250"/>
          <p14:tracePt t="99231" x="8089900" y="4038600"/>
          <p14:tracePt t="99231" x="7721600" y="4051300"/>
          <p14:tracePt t="99247" x="7035800" y="4051300"/>
          <p14:tracePt t="99264" x="6191250" y="4064000"/>
          <p14:tracePt t="99281" x="5505450" y="4064000"/>
          <p14:tracePt t="99297" x="4870450" y="4064000"/>
          <p14:tracePt t="99314" x="4394200" y="4064000"/>
          <p14:tracePt t="99331" x="3898900" y="4064000"/>
          <p14:tracePt t="99348" x="3752850" y="4064000"/>
          <p14:tracePt t="99364" x="3625850" y="4064000"/>
          <p14:tracePt t="99381" x="3517900" y="4064000"/>
          <p14:tracePt t="99398" x="3403600" y="4064000"/>
          <p14:tracePt t="99414" x="3308350" y="4064000"/>
          <p14:tracePt t="99431" x="3200400" y="4064000"/>
          <p14:tracePt t="99447" x="3105150" y="4064000"/>
          <p14:tracePt t="99464" x="2997200" y="4064000"/>
          <p14:tracePt t="99481" x="2882900" y="4064000"/>
          <p14:tracePt t="99498" x="2749550" y="4064000"/>
          <p14:tracePt t="99514" x="2622550" y="4064000"/>
          <p14:tracePt t="99514" x="2552700" y="4064000"/>
          <p14:tracePt t="99531" x="2432050" y="4064000"/>
          <p14:tracePt t="99548" x="2317750" y="4064000"/>
          <p14:tracePt t="99564" x="2190750" y="4064000"/>
          <p14:tracePt t="99581" x="2127250" y="4064000"/>
          <p14:tracePt t="99598" x="2063750" y="4064000"/>
          <p14:tracePt t="99614" x="2019300" y="4070350"/>
          <p14:tracePt t="99631" x="1993900" y="4083050"/>
          <p14:tracePt t="99647" x="1981200" y="4089400"/>
          <p14:tracePt t="99664" x="1955800" y="4095750"/>
          <p14:tracePt t="99681" x="1930400" y="4108450"/>
          <p14:tracePt t="99697" x="1905000" y="4121150"/>
          <p14:tracePt t="99714" x="1892300" y="4133850"/>
          <p14:tracePt t="99714" x="1885950" y="4133850"/>
          <p14:tracePt t="99747" x="1879600" y="4146550"/>
          <p14:tracePt t="99748" x="1873250" y="4159250"/>
          <p14:tracePt t="99764" x="1873250" y="4178300"/>
          <p14:tracePt t="99781" x="1873250" y="4191000"/>
          <p14:tracePt t="99797" x="1873250" y="4203700"/>
          <p14:tracePt t="99814" x="1892300" y="4222750"/>
          <p14:tracePt t="99831" x="1930400" y="4248150"/>
          <p14:tracePt t="99847" x="1987550" y="4267200"/>
          <p14:tracePt t="99864" x="2070100" y="4292600"/>
          <p14:tracePt t="99880" x="2152650" y="4311650"/>
          <p14:tracePt t="99897" x="2228850" y="4330700"/>
          <p14:tracePt t="99914" x="2292350" y="4349750"/>
          <p14:tracePt t="99931" x="2343150" y="4356100"/>
          <p14:tracePt t="99947" x="2400300" y="4362450"/>
          <p14:tracePt t="99964" x="2419350" y="4362450"/>
          <p14:tracePt t="99981" x="2432050" y="4362450"/>
          <p14:tracePt t="99997" x="2451100" y="4362450"/>
          <p14:tracePt t="100013" x="2457450" y="4362450"/>
          <p14:tracePt t="100030" x="2470150" y="4362450"/>
          <p14:tracePt t="100047" x="2482850" y="4362450"/>
          <p14:tracePt t="100064" x="2508250" y="4362450"/>
          <p14:tracePt t="100080" x="2520950" y="4362450"/>
          <p14:tracePt t="100097" x="2533650" y="4362450"/>
          <p14:tracePt t="100114" x="2565400" y="4362450"/>
          <p14:tracePt t="100131" x="2622550" y="4362450"/>
          <p14:tracePt t="100148" x="2654300" y="4362450"/>
          <p14:tracePt t="100164" x="2673350" y="4362450"/>
          <p14:tracePt t="100180" x="2705100" y="4362450"/>
          <p14:tracePt t="100197" x="2743200" y="4362450"/>
          <p14:tracePt t="100214" x="2800350" y="4362450"/>
          <p14:tracePt t="100231" x="2851150" y="4362450"/>
          <p14:tracePt t="100247" x="2901950" y="4362450"/>
          <p14:tracePt t="100264" x="2952750" y="4362450"/>
          <p14:tracePt t="100280" x="2997200" y="4362450"/>
          <p14:tracePt t="100297" x="3041650" y="4362450"/>
          <p14:tracePt t="100314" x="3105150" y="4362450"/>
          <p14:tracePt t="100331" x="3194050" y="4362450"/>
          <p14:tracePt t="100347" x="3365500" y="4362450"/>
          <p14:tracePt t="100364" x="3479800" y="4362450"/>
          <p14:tracePt t="100380" x="3581400" y="4362450"/>
          <p14:tracePt t="100397" x="3676650" y="4362450"/>
          <p14:tracePt t="100414" x="3759200" y="4362450"/>
          <p14:tracePt t="100431" x="3835400" y="4362450"/>
          <p14:tracePt t="100448" x="3898900" y="4362450"/>
          <p14:tracePt t="100464" x="3968750" y="4362450"/>
          <p14:tracePt t="100482" x="4038600" y="4362450"/>
          <p14:tracePt t="100497" x="4114800" y="4362450"/>
          <p14:tracePt t="100514" x="4216400" y="4362450"/>
          <p14:tracePt t="100530" x="4337050" y="4362450"/>
          <p14:tracePt t="100548" x="4406900" y="4362450"/>
          <p14:tracePt t="100564" x="4470400" y="4362450"/>
          <p14:tracePt t="100581" x="4521200" y="4362450"/>
          <p14:tracePt t="100597" x="4572000" y="4362450"/>
          <p14:tracePt t="100614" x="4629150" y="4362450"/>
          <p14:tracePt t="100630" x="4692650" y="4362450"/>
          <p14:tracePt t="100647" x="4762500" y="4362450"/>
          <p14:tracePt t="100664" x="4826000" y="4362450"/>
          <p14:tracePt t="100681" x="4895850" y="4362450"/>
          <p14:tracePt t="100697" x="4965700" y="4362450"/>
          <p14:tracePt t="100714" x="5016500" y="4362450"/>
          <p14:tracePt t="100714" x="5054600" y="4362450"/>
          <p14:tracePt t="100732" x="5092700" y="4368800"/>
          <p14:tracePt t="100748" x="5137150" y="4381500"/>
          <p14:tracePt t="100764" x="5175250" y="4381500"/>
          <p14:tracePt t="100781" x="5219700" y="4381500"/>
          <p14:tracePt t="100797" x="5264150" y="4381500"/>
          <p14:tracePt t="100814" x="5308600" y="4381500"/>
          <p14:tracePt t="100830" x="5353050" y="4387850"/>
          <p14:tracePt t="100847" x="5410200" y="4387850"/>
          <p14:tracePt t="100864" x="5454650" y="4387850"/>
          <p14:tracePt t="100881" x="5492750" y="4387850"/>
          <p14:tracePt t="100897" x="5543550" y="4387850"/>
          <p14:tracePt t="100914" x="5600700" y="4387850"/>
          <p14:tracePt t="100930" x="5676900" y="4387850"/>
          <p14:tracePt t="100948" x="5727700" y="4387850"/>
          <p14:tracePt t="100964" x="5765800" y="4387850"/>
          <p14:tracePt t="100981" x="5784850" y="4387850"/>
          <p14:tracePt t="100998" x="5797550" y="4387850"/>
          <p14:tracePt t="101014" x="5803900" y="4387850"/>
          <p14:tracePt t="101030" x="5810250" y="4387850"/>
          <p14:tracePt t="101047" x="5822950" y="4387850"/>
          <p14:tracePt t="101064" x="5829300" y="4387850"/>
          <p14:tracePt t="101099" x="5835650" y="4387850"/>
          <p14:tracePt t="101100" x="5842000" y="4387850"/>
          <p14:tracePt t="101114" x="5848350" y="4387850"/>
          <p14:tracePt t="101130" x="5854700" y="4387850"/>
          <p14:tracePt t="101148" x="5861050" y="4387850"/>
          <p14:tracePt t="101196" x="5867400" y="4387850"/>
          <p14:tracePt t="101507" x="5880100" y="4381500"/>
          <p14:tracePt t="101515" x="5899150" y="4368800"/>
          <p14:tracePt t="101523" x="5918200" y="4356100"/>
          <p14:tracePt t="101531" x="5981700" y="4324350"/>
          <p14:tracePt t="101540" x="6019800" y="4305300"/>
          <p14:tracePt t="101548" x="6102350" y="4273550"/>
          <p14:tracePt t="101564" x="6178550" y="4241800"/>
          <p14:tracePt t="101580" x="6261100" y="4210050"/>
          <p14:tracePt t="101597" x="6330950" y="4178300"/>
          <p14:tracePt t="101614" x="6369050" y="4159250"/>
          <p14:tracePt t="101630" x="6394450" y="4146550"/>
          <p14:tracePt t="101647" x="6407150" y="4146550"/>
          <p14:tracePt t="101664" x="6413500" y="4140200"/>
          <p14:tracePt t="101796" x="6413500" y="4146550"/>
          <p14:tracePt t="101806" x="6413500" y="4152900"/>
          <p14:tracePt t="101814" x="6400800" y="4171950"/>
          <p14:tracePt t="101814" x="6381750" y="4191000"/>
          <p14:tracePt t="101830" x="6369050" y="4210050"/>
          <p14:tracePt t="101847" x="6356350" y="4216400"/>
          <p14:tracePt t="101864" x="6350000" y="4229100"/>
          <p14:tracePt t="101881" x="6343650" y="4229100"/>
          <p14:tracePt t="101939" x="6337300" y="4229100"/>
          <p14:tracePt t="101956" x="6330950" y="4229100"/>
          <p14:tracePt t="101964" x="6324600" y="4235450"/>
          <p14:tracePt t="101995" x="6311900" y="4241800"/>
          <p14:tracePt t="102035" x="6305550" y="4241800"/>
          <p14:tracePt t="102043" x="6299200" y="4241800"/>
          <p14:tracePt t="102051" x="6292850" y="4241800"/>
          <p14:tracePt t="102059" x="6280150" y="4241800"/>
          <p14:tracePt t="102065" x="6267450" y="4241800"/>
          <p14:tracePt t="102080" x="6248400" y="4241800"/>
          <p14:tracePt t="102098" x="6229350" y="4241800"/>
          <p14:tracePt t="102114" x="6210300" y="4241800"/>
          <p14:tracePt t="102131" x="6197600" y="4241800"/>
          <p14:tracePt t="102148" x="6184900" y="4241800"/>
          <p14:tracePt t="102411" x="6178550" y="4241800"/>
          <p14:tracePt t="103262" x="0" y="0"/>
        </p14:tracePtLst>
        <p14:tracePtLst>
          <p14:tracePt t="152616" x="590550" y="5143500"/>
          <p14:tracePt t="152779" x="609600" y="5118100"/>
          <p14:tracePt t="152787" x="641350" y="5092700"/>
          <p14:tracePt t="152795" x="673100" y="5060950"/>
          <p14:tracePt t="152814" x="730250" y="5010150"/>
          <p14:tracePt t="152819" x="781050" y="4972050"/>
          <p14:tracePt t="152831" x="819150" y="4940300"/>
          <p14:tracePt t="152852" x="857250" y="4908550"/>
          <p14:tracePt t="152864" x="869950" y="4889500"/>
          <p14:tracePt t="152883" x="895350" y="4864100"/>
          <p14:tracePt t="152899" x="920750" y="4845050"/>
          <p14:tracePt t="152915" x="927100" y="4838700"/>
          <p14:tracePt t="152939" x="933450" y="4832350"/>
          <p14:tracePt t="153155" x="927100" y="4832350"/>
          <p14:tracePt t="153163" x="908050" y="4832350"/>
          <p14:tracePt t="153187" x="901700" y="4826000"/>
          <p14:tracePt t="153195" x="895350" y="4826000"/>
          <p14:tracePt t="153195" x="889000" y="4826000"/>
          <p14:tracePt t="153203" x="882650" y="4826000"/>
          <p14:tracePt t="153214" x="869950" y="4826000"/>
          <p14:tracePt t="153231" x="857250" y="4826000"/>
          <p14:tracePt t="153247" x="850900" y="4826000"/>
          <p14:tracePt t="153264" x="844550" y="4826000"/>
          <p14:tracePt t="153281" x="838200" y="4826000"/>
          <p14:tracePt t="153297" x="831850" y="4826000"/>
          <p14:tracePt t="153314" x="819150" y="4826000"/>
          <p14:tracePt t="153331" x="800100" y="4826000"/>
          <p14:tracePt t="153347" x="787400" y="4826000"/>
          <p14:tracePt t="153364" x="774700" y="4826000"/>
          <p14:tracePt t="153381" x="755650" y="4819650"/>
          <p14:tracePt t="153397" x="736600" y="4819650"/>
          <p14:tracePt t="153414" x="717550" y="4819650"/>
          <p14:tracePt t="153431" x="692150" y="4806950"/>
          <p14:tracePt t="153447" x="666750" y="4800600"/>
          <p14:tracePt t="153464" x="641350" y="4794250"/>
          <p14:tracePt t="153481" x="622300" y="4787900"/>
          <p14:tracePt t="153497" x="603250" y="4775200"/>
          <p14:tracePt t="153514" x="584200" y="4762500"/>
          <p14:tracePt t="153530" x="552450" y="4743450"/>
          <p14:tracePt t="153548" x="539750" y="4737100"/>
          <p14:tracePt t="153564" x="520700" y="4730750"/>
          <p14:tracePt t="153581" x="508000" y="4718050"/>
          <p14:tracePt t="153597" x="501650" y="4711700"/>
          <p14:tracePt t="153614" x="495300" y="4711700"/>
          <p14:tracePt t="153631" x="488950" y="4705350"/>
          <p14:tracePt t="153764" x="488950" y="4699000"/>
          <p14:tracePt t="153788" x="488950" y="4692650"/>
          <p14:tracePt t="153843" x="495300" y="4692650"/>
          <p14:tracePt t="154155" x="495300" y="4686300"/>
          <p14:tracePt t="154164" x="495300" y="4667250"/>
          <p14:tracePt t="154164" x="495300" y="4622800"/>
          <p14:tracePt t="154181" x="495300" y="4584700"/>
          <p14:tracePt t="154197" x="495300" y="4552950"/>
          <p14:tracePt t="154214" x="495300" y="4527550"/>
          <p14:tracePt t="154231" x="495300" y="4514850"/>
          <p14:tracePt t="154519" x="495300" y="4527550"/>
          <p14:tracePt t="154539" x="495300" y="4540250"/>
          <p14:tracePt t="154547" x="495300" y="4559300"/>
          <p14:tracePt t="154564" x="495300" y="4565650"/>
          <p14:tracePt t="154564" x="495300" y="4578350"/>
          <p14:tracePt t="154580" x="495300" y="4591050"/>
          <p14:tracePt t="154597" x="495300" y="4597400"/>
          <p14:tracePt t="154614" x="495300" y="4603750"/>
          <p14:tracePt t="154631" x="495300" y="4616450"/>
          <p14:tracePt t="154647" x="495300" y="4622800"/>
          <p14:tracePt t="154664" x="488950" y="4635500"/>
          <p14:tracePt t="154680" x="488950" y="4641850"/>
          <p14:tracePt t="154697" x="488950" y="4648200"/>
          <p14:tracePt t="154714" x="488950" y="4654550"/>
          <p14:tracePt t="154731" x="482600" y="4660900"/>
          <p14:tracePt t="156900" x="558800" y="4692650"/>
          <p14:tracePt t="156901" x="768350" y="4749800"/>
          <p14:tracePt t="156915" x="977900" y="4813300"/>
          <p14:tracePt t="156915" x="1187450" y="4870450"/>
          <p14:tracePt t="156930" x="2114550" y="5010150"/>
          <p14:tracePt t="156947" x="2908300" y="5111750"/>
          <p14:tracePt t="156964" x="3752850" y="5232400"/>
          <p14:tracePt t="156980" x="4603750" y="5302250"/>
          <p14:tracePt t="156997" x="5378450" y="5302250"/>
          <p14:tracePt t="157014" x="5994400" y="5302250"/>
          <p14:tracePt t="157031" x="6489700" y="5238750"/>
          <p14:tracePt t="157047" x="6813550" y="5187950"/>
          <p14:tracePt t="157064" x="6965950" y="5168900"/>
          <p14:tracePt t="157080" x="7092950" y="5143500"/>
          <p14:tracePt t="157097" x="7162800" y="5137150"/>
          <p14:tracePt t="157114" x="7219950" y="5130800"/>
          <p14:tracePt t="157132" x="7239000" y="5130800"/>
          <p14:tracePt t="157147" x="7264400" y="5130800"/>
          <p14:tracePt t="157164" x="7289800" y="5130800"/>
          <p14:tracePt t="157180" x="7327900" y="5130800"/>
          <p14:tracePt t="157197" x="7397750" y="5130800"/>
          <p14:tracePt t="157214" x="7499350" y="5130800"/>
          <p14:tracePt t="157230" x="7626350" y="5130800"/>
          <p14:tracePt t="157247" x="7772400" y="5118100"/>
          <p14:tracePt t="157264" x="7912100" y="5092700"/>
          <p14:tracePt t="157280" x="8013700" y="5080000"/>
          <p14:tracePt t="157297" x="8083550" y="5060950"/>
          <p14:tracePt t="157314" x="8134350" y="5041900"/>
          <p14:tracePt t="157331" x="8147050" y="5041900"/>
          <p14:tracePt t="157459" x="8140700" y="5035550"/>
          <p14:tracePt t="157467" x="8102600" y="5029200"/>
          <p14:tracePt t="157475" x="8058150" y="5022850"/>
          <p14:tracePt t="157483" x="7912100" y="5010150"/>
          <p14:tracePt t="157497" x="7607300" y="5010150"/>
          <p14:tracePt t="157497" x="7435850" y="5010150"/>
          <p14:tracePt t="157515" x="7188200" y="5010150"/>
          <p14:tracePt t="157515" x="6940550" y="5010150"/>
          <p14:tracePt t="157532" x="6375400" y="5086350"/>
          <p14:tracePt t="157547" x="5791200" y="5162550"/>
          <p14:tracePt t="157564" x="5226050" y="5245100"/>
          <p14:tracePt t="157580" x="4667250" y="5314950"/>
          <p14:tracePt t="157598" x="4165600" y="5397500"/>
          <p14:tracePt t="157614" x="3708400" y="5461000"/>
          <p14:tracePt t="157631" x="3371850" y="5505450"/>
          <p14:tracePt t="157647" x="3162300" y="5537200"/>
          <p14:tracePt t="157664" x="2984500" y="5549900"/>
          <p14:tracePt t="157680" x="2844800" y="5549900"/>
          <p14:tracePt t="157697" x="2705100" y="5549900"/>
          <p14:tracePt t="157714" x="2533650" y="5549900"/>
          <p14:tracePt t="157731" x="2419350" y="5549900"/>
          <p14:tracePt t="157747" x="2317750" y="5549900"/>
          <p14:tracePt t="157764" x="2216150" y="5549900"/>
          <p14:tracePt t="157780" x="2127250" y="5549900"/>
          <p14:tracePt t="157797" x="2063750" y="5549900"/>
          <p14:tracePt t="157814" x="2006600" y="5549900"/>
          <p14:tracePt t="157831" x="1968500" y="5549900"/>
          <p14:tracePt t="157847" x="1936750" y="5549900"/>
          <p14:tracePt t="157864" x="1911350" y="5549900"/>
          <p14:tracePt t="157880" x="1898650" y="5549900"/>
          <p14:tracePt t="157897" x="1879600" y="5549900"/>
          <p14:tracePt t="157914" x="1860550" y="5549900"/>
          <p14:tracePt t="157931" x="1835150" y="5549900"/>
          <p14:tracePt t="157947" x="1816100" y="5543550"/>
          <p14:tracePt t="157964" x="1784350" y="5530850"/>
          <p14:tracePt t="157980" x="1752600" y="5505450"/>
          <p14:tracePt t="157997" x="1720850" y="5480050"/>
          <p14:tracePt t="158014" x="1701800" y="5467350"/>
          <p14:tracePt t="158031" x="1676400" y="5441950"/>
          <p14:tracePt t="158047" x="1657350" y="5422900"/>
          <p14:tracePt t="158064" x="1644650" y="5403850"/>
          <p14:tracePt t="158080" x="1638300" y="5391150"/>
          <p14:tracePt t="158097" x="1631950" y="5378450"/>
          <p14:tracePt t="158114" x="1619250" y="5353050"/>
          <p14:tracePt t="158131" x="1612900" y="5334000"/>
          <p14:tracePt t="158147" x="1600200" y="5314950"/>
          <p14:tracePt t="158164" x="1600200" y="5302250"/>
          <p14:tracePt t="158180" x="1593850" y="5289550"/>
          <p14:tracePt t="158197" x="1587500" y="5283200"/>
          <p14:tracePt t="158214" x="1587500" y="5270500"/>
          <p14:tracePt t="158231" x="1587500" y="5264150"/>
          <p14:tracePt t="158411" x="1587500" y="5257800"/>
          <p14:tracePt t="158435" x="1581150" y="5251450"/>
          <p14:tracePt t="158491" x="1581150" y="5245100"/>
          <p14:tracePt t="158515" x="1593850" y="5245100"/>
          <p14:tracePt t="158523" x="1606550" y="5238750"/>
          <p14:tracePt t="158531" x="1612900" y="5238750"/>
          <p14:tracePt t="158531" x="1663700" y="5232400"/>
          <p14:tracePt t="158547" x="1727200" y="5226050"/>
          <p14:tracePt t="158564" x="1816100" y="5213350"/>
          <p14:tracePt t="158580" x="1930400" y="5200650"/>
          <p14:tracePt t="158597" x="2051050" y="5187950"/>
          <p14:tracePt t="158614" x="2171700" y="5187950"/>
          <p14:tracePt t="158631" x="2279650" y="5187950"/>
          <p14:tracePt t="158647" x="2381250" y="5187950"/>
          <p14:tracePt t="158664" x="2495550" y="5187950"/>
          <p14:tracePt t="158680" x="2597150" y="5187950"/>
          <p14:tracePt t="158697" x="2717800" y="5187950"/>
          <p14:tracePt t="158714" x="2876550" y="5187950"/>
          <p14:tracePt t="158731" x="2971800" y="5187950"/>
          <p14:tracePt t="158748" x="3067050" y="5187950"/>
          <p14:tracePt t="158764" x="3155950" y="5187950"/>
          <p14:tracePt t="158781" x="3257550" y="5187950"/>
          <p14:tracePt t="158797" x="3371850" y="5187950"/>
          <p14:tracePt t="158814" x="3486150" y="5187950"/>
          <p14:tracePt t="158830" x="3606800" y="5187950"/>
          <p14:tracePt t="158847" x="3727450" y="5187950"/>
          <p14:tracePt t="158863" x="3835400" y="5187950"/>
          <p14:tracePt t="158880" x="3930650" y="5187950"/>
          <p14:tracePt t="158897" x="4025900" y="5187950"/>
          <p14:tracePt t="158914" x="4121150" y="5187950"/>
          <p14:tracePt t="158930" x="4260850" y="5175250"/>
          <p14:tracePt t="158947" x="4343400" y="5175250"/>
          <p14:tracePt t="158964" x="4425950" y="5175250"/>
          <p14:tracePt t="158982" x="4502150" y="5175250"/>
          <p14:tracePt t="158997" x="4552950" y="5175250"/>
          <p14:tracePt t="159014" x="4616450" y="5175250"/>
          <p14:tracePt t="159030" x="4679950" y="5175250"/>
          <p14:tracePt t="159047" x="4737100" y="5175250"/>
          <p14:tracePt t="159064" x="4794250" y="5175250"/>
          <p14:tracePt t="159080" x="4845050" y="5175250"/>
          <p14:tracePt t="159097" x="4895850" y="5175250"/>
          <p14:tracePt t="159114" x="4946650" y="5175250"/>
          <p14:tracePt t="159130" x="5029200" y="5175250"/>
          <p14:tracePt t="159147" x="5073650" y="5175250"/>
          <p14:tracePt t="159164" x="5118100" y="5175250"/>
          <p14:tracePt t="159180" x="5156200" y="5175250"/>
          <p14:tracePt t="159197" x="5181600" y="5175250"/>
          <p14:tracePt t="159214" x="5213350" y="5175250"/>
          <p14:tracePt t="159230" x="5232400" y="5175250"/>
          <p14:tracePt t="159247" x="5257800" y="5175250"/>
          <p14:tracePt t="159264" x="5270500" y="5175250"/>
          <p14:tracePt t="159281" x="5283200" y="5175250"/>
          <p14:tracePt t="159297" x="5302250" y="5175250"/>
          <p14:tracePt t="159314" x="5321300" y="5175250"/>
          <p14:tracePt t="159330" x="5346700" y="5175250"/>
          <p14:tracePt t="159347" x="5353050" y="5175250"/>
          <p14:tracePt t="159395" x="5359400" y="5175250"/>
          <p14:tracePt t="160587" x="5397500" y="5175250"/>
          <p14:tracePt t="160595" x="5467350" y="5175250"/>
          <p14:tracePt t="160597" x="5607050" y="5175250"/>
          <p14:tracePt t="160614" x="5734050" y="5175250"/>
          <p14:tracePt t="160630" x="5822950" y="5175250"/>
          <p14:tracePt t="160647" x="5892800" y="5175250"/>
          <p14:tracePt t="160664" x="5956300" y="5175250"/>
          <p14:tracePt t="160680" x="6007100" y="5175250"/>
          <p14:tracePt t="160697" x="6070600" y="5175250"/>
          <p14:tracePt t="160714" x="6203950" y="5175250"/>
          <p14:tracePt t="160732" x="6292850" y="5175250"/>
          <p14:tracePt t="160747" x="6388100" y="5175250"/>
          <p14:tracePt t="160764" x="6483350" y="5175250"/>
          <p14:tracePt t="160780" x="6572250" y="5175250"/>
          <p14:tracePt t="160797" x="6654800" y="5175250"/>
          <p14:tracePt t="160813" x="6731000" y="5175250"/>
          <p14:tracePt t="160831" x="6800850" y="5175250"/>
          <p14:tracePt t="160847" x="6858000" y="5175250"/>
          <p14:tracePt t="160864" x="6915150" y="5175250"/>
          <p14:tracePt t="160880" x="6959600" y="5175250"/>
          <p14:tracePt t="160897" x="6985000" y="5175250"/>
          <p14:tracePt t="160913" x="6991350" y="5175250"/>
          <p14:tracePt t="161027" x="6978650" y="5175250"/>
          <p14:tracePt t="161035" x="6946900" y="5181600"/>
          <p14:tracePt t="161047" x="6902450" y="5194300"/>
          <p14:tracePt t="161048" x="6788150" y="5219700"/>
          <p14:tracePt t="161064" x="6642100" y="5226050"/>
          <p14:tracePt t="161080" x="6508750" y="5232400"/>
          <p14:tracePt t="161097" x="6362700" y="5232400"/>
          <p14:tracePt t="161113" x="6121400" y="5232400"/>
          <p14:tracePt t="161131" x="5943600" y="5232400"/>
          <p14:tracePt t="161147" x="5772150" y="5232400"/>
          <p14:tracePt t="161164" x="5568950" y="5232400"/>
          <p14:tracePt t="161180" x="5334000" y="5232400"/>
          <p14:tracePt t="161197" x="5099050" y="5232400"/>
          <p14:tracePt t="161213" x="4832350" y="5232400"/>
          <p14:tracePt t="161230" x="4603750" y="5257800"/>
          <p14:tracePt t="161247" x="4413250" y="5276850"/>
          <p14:tracePt t="161264" x="4229100" y="5289550"/>
          <p14:tracePt t="161280" x="4038600" y="5302250"/>
          <p14:tracePt t="161297" x="3835400" y="5302250"/>
          <p14:tracePt t="161313" x="3549650" y="5302250"/>
          <p14:tracePt t="161331" x="3365500" y="5302250"/>
          <p14:tracePt t="161347" x="3181350" y="5302250"/>
          <p14:tracePt t="161363" x="2990850" y="5308600"/>
          <p14:tracePt t="161380" x="2832100" y="5327650"/>
          <p14:tracePt t="161397" x="2692400" y="5353050"/>
          <p14:tracePt t="161413" x="2546350" y="5372100"/>
          <p14:tracePt t="161430" x="2419350" y="5391150"/>
          <p14:tracePt t="161447" x="2317750" y="5403850"/>
          <p14:tracePt t="161464" x="2197100" y="5422900"/>
          <p14:tracePt t="161480" x="2095500" y="5435600"/>
          <p14:tracePt t="161497" x="2038350" y="5448300"/>
          <p14:tracePt t="161513" x="2000250" y="5454650"/>
          <p14:tracePt t="161531" x="1987550" y="5454650"/>
          <p14:tracePt t="161547" x="1981200" y="5454650"/>
          <p14:tracePt t="161563" x="1974850" y="5454650"/>
          <p14:tracePt t="161850" x="1993900" y="5454650"/>
          <p14:tracePt t="161858" x="2019300" y="5454650"/>
          <p14:tracePt t="161867" x="2076450" y="5454650"/>
          <p14:tracePt t="161875" x="2152650" y="5448300"/>
          <p14:tracePt t="161875" x="2260600" y="5435600"/>
          <p14:tracePt t="161896" x="2463800" y="5416550"/>
          <p14:tracePt t="161897" x="2889250" y="5416550"/>
          <p14:tracePt t="161913" x="3416300" y="5403850"/>
          <p14:tracePt t="161930" x="4229100" y="5403850"/>
          <p14:tracePt t="161947" x="4781550" y="5391150"/>
          <p14:tracePt t="161964" x="5334000" y="5359400"/>
          <p14:tracePt t="161980" x="5842000" y="5302250"/>
          <p14:tracePt t="161997" x="6248400" y="5302250"/>
          <p14:tracePt t="162013" x="6515100" y="5302250"/>
          <p14:tracePt t="162030" x="6673850" y="5302250"/>
          <p14:tracePt t="162047" x="6788150" y="5302250"/>
          <p14:tracePt t="162063" x="6826250" y="5302250"/>
          <p14:tracePt t="162081" x="6832600" y="5302250"/>
          <p14:tracePt t="162275" x="6832600" y="5295900"/>
          <p14:tracePt t="162278" x="6788150" y="5295900"/>
          <p14:tracePt t="162297" x="6737350" y="5308600"/>
          <p14:tracePt t="162298" x="6591300" y="5327650"/>
          <p14:tracePt t="162314" x="6413500" y="5346700"/>
          <p14:tracePt t="162330" x="6229350" y="5353050"/>
          <p14:tracePt t="162347" x="6191250" y="5353050"/>
          <p14:tracePt t="162363" x="6184900" y="5353050"/>
          <p14:tracePt t="162435" x="6210300" y="5353050"/>
          <p14:tracePt t="162443" x="6254750" y="5353050"/>
          <p14:tracePt t="162446" x="6381750" y="5353050"/>
          <p14:tracePt t="162464" x="6515100" y="5327650"/>
          <p14:tracePt t="162480" x="6661150" y="5314950"/>
          <p14:tracePt t="162497" x="6769100" y="5295900"/>
          <p14:tracePt t="162514" x="6807200" y="5289550"/>
          <p14:tracePt t="162530" x="6813550" y="5289550"/>
          <p14:tracePt t="162635" x="6807200" y="5289550"/>
          <p14:tracePt t="162643" x="6800850" y="5289550"/>
          <p14:tracePt t="162650" x="6788150" y="5289550"/>
          <p14:tracePt t="162659" x="6781800" y="5289550"/>
          <p14:tracePt t="162667" x="6762750" y="5289550"/>
          <p14:tracePt t="162680" x="6750050" y="5289550"/>
          <p14:tracePt t="162697" x="6737350" y="5289550"/>
          <p14:tracePt t="162713" x="6724650" y="5289550"/>
          <p14:tracePt t="162731" x="6705600" y="5289550"/>
          <p14:tracePt t="162747" x="6699250" y="5289550"/>
          <p14:tracePt t="162764" x="6680200" y="5289550"/>
          <p14:tracePt t="162780" x="6654800" y="5289550"/>
          <p14:tracePt t="162797" x="6604000" y="5289550"/>
          <p14:tracePt t="162814" x="6540500" y="5289550"/>
          <p14:tracePt t="162830" x="6451600" y="5289550"/>
          <p14:tracePt t="162847" x="6343650" y="5289550"/>
          <p14:tracePt t="162864" x="6235700" y="5289550"/>
          <p14:tracePt t="162881" x="6102350" y="5289550"/>
          <p14:tracePt t="162897" x="5956300" y="5289550"/>
          <p14:tracePt t="162897" x="5880100" y="5289550"/>
          <p14:tracePt t="162915" x="5734050" y="5289550"/>
          <p14:tracePt t="162931" x="5575300" y="5289550"/>
          <p14:tracePt t="162947" x="5422900" y="5289550"/>
          <p14:tracePt t="162963" x="5270500" y="5289550"/>
          <p14:tracePt t="162980" x="5130800" y="5289550"/>
          <p14:tracePt t="162997" x="4997450" y="5289550"/>
          <p14:tracePt t="163014" x="4870450" y="5289550"/>
          <p14:tracePt t="163030" x="4768850" y="5289550"/>
          <p14:tracePt t="163047" x="4667250" y="5289550"/>
          <p14:tracePt t="163064" x="4584700" y="5289550"/>
          <p14:tracePt t="163081" x="4495800" y="5289550"/>
          <p14:tracePt t="163096" x="4387850" y="5289550"/>
          <p14:tracePt t="163096" x="4349750" y="5289550"/>
          <p14:tracePt t="163115" x="4260850" y="5289550"/>
          <p14:tracePt t="163131" x="4191000" y="5289550"/>
          <p14:tracePt t="163148" x="4127500" y="5289550"/>
          <p14:tracePt t="163164" x="4070350" y="5289550"/>
          <p14:tracePt t="163180" x="4019550" y="5289550"/>
          <p14:tracePt t="163197" x="3987800" y="5295900"/>
          <p14:tracePt t="163213" x="3949700" y="5295900"/>
          <p14:tracePt t="163230" x="3924300" y="5295900"/>
          <p14:tracePt t="163247" x="3898900" y="5295900"/>
          <p14:tracePt t="163263" x="3867150" y="5295900"/>
          <p14:tracePt t="163280" x="3841750" y="5295900"/>
          <p14:tracePt t="163297" x="3816350" y="5295900"/>
          <p14:tracePt t="163314" x="3810000" y="5295900"/>
          <p14:tracePt t="163330" x="3784600" y="5295900"/>
          <p14:tracePt t="163347" x="3778250" y="5295900"/>
          <p14:tracePt t="163363" x="3765550" y="5295900"/>
          <p14:tracePt t="163411" x="3759200" y="5295900"/>
          <p14:tracePt t="163435" x="3752850" y="5295900"/>
          <p14:tracePt t="163450" x="3746500" y="5295900"/>
          <p14:tracePt t="163458" x="3740150" y="5295900"/>
          <p14:tracePt t="163458" x="3733800" y="5295900"/>
          <p14:tracePt t="163467" x="3721100" y="5302250"/>
          <p14:tracePt t="163480" x="3702050" y="5302250"/>
          <p14:tracePt t="163497" x="3689350" y="5302250"/>
          <p14:tracePt t="163514" x="3676650" y="5308600"/>
          <p14:tracePt t="163530" x="3663950" y="5308600"/>
          <p14:tracePt t="163547" x="3651250" y="5308600"/>
          <p14:tracePt t="163563" x="3638550" y="5308600"/>
          <p14:tracePt t="163580" x="3606800" y="5308600"/>
          <p14:tracePt t="163597" x="3568700" y="5308600"/>
          <p14:tracePt t="163613" x="3517900" y="5302250"/>
          <p14:tracePt t="163631" x="3460750" y="5295900"/>
          <p14:tracePt t="163647" x="3384550" y="5283200"/>
          <p14:tracePt t="163663" x="3314700" y="5270500"/>
          <p14:tracePt t="163680" x="3251200" y="5257800"/>
          <p14:tracePt t="163697" x="3200400" y="5245100"/>
          <p14:tracePt t="163713" x="3155950" y="5232400"/>
          <p14:tracePt t="163731" x="3130550" y="5226050"/>
          <p14:tracePt t="163747" x="3105150" y="5219700"/>
          <p14:tracePt t="163764" x="3079750" y="5207000"/>
          <p14:tracePt t="163780" x="3035300" y="5187950"/>
          <p14:tracePt t="163797" x="2978150" y="5156200"/>
          <p14:tracePt t="163813" x="2908300" y="5111750"/>
          <p14:tracePt t="163830" x="2851150" y="5073650"/>
          <p14:tracePt t="163847" x="2794000" y="5035550"/>
          <p14:tracePt t="163864" x="2736850" y="4991100"/>
          <p14:tracePt t="163880" x="2698750" y="4972050"/>
          <p14:tracePt t="163897" x="2667000" y="4959350"/>
          <p14:tracePt t="163913" x="2622550" y="4946650"/>
          <p14:tracePt t="163931" x="2590800" y="4933950"/>
          <p14:tracePt t="163947" x="2552700" y="4921250"/>
          <p14:tracePt t="163964" x="2527300" y="4914900"/>
          <p14:tracePt t="163980" x="2489200" y="4902200"/>
          <p14:tracePt t="163997" x="2470150" y="4902200"/>
          <p14:tracePt t="164013" x="2451100" y="4889500"/>
          <p14:tracePt t="164030" x="2438400" y="4889500"/>
          <p14:tracePt t="164047" x="2413000" y="4883150"/>
          <p14:tracePt t="164083" x="2406650" y="4883150"/>
          <p14:tracePt t="164098" x="2393950" y="4883150"/>
          <p14:tracePt t="164122" x="2387600" y="4876800"/>
          <p14:tracePt t="164698" x="2355850" y="4876800"/>
          <p14:tracePt t="164706" x="2324100" y="4876800"/>
          <p14:tracePt t="164714" x="2266950" y="4876800"/>
          <p14:tracePt t="164731" x="2235200" y="4870450"/>
          <p14:tracePt t="164731" x="2178050" y="4864100"/>
          <p14:tracePt t="164747" x="2127250" y="4857750"/>
          <p14:tracePt t="164763" x="2101850" y="4851400"/>
          <p14:tracePt t="164780" x="2089150" y="4851400"/>
          <p14:tracePt t="164797" x="2076450" y="4851400"/>
          <p14:tracePt t="164813" x="2063750" y="4851400"/>
          <p14:tracePt t="164830" x="2051050" y="4845050"/>
          <p14:tracePt t="164847" x="2038350" y="4845050"/>
          <p14:tracePt t="164864" x="2019300" y="4838700"/>
          <p14:tracePt t="164880" x="2000250" y="4832350"/>
          <p14:tracePt t="164897" x="1981200" y="4832350"/>
          <p14:tracePt t="164913" x="1962150" y="4832350"/>
          <p14:tracePt t="164931" x="1955800" y="4832350"/>
          <p14:tracePt t="164947" x="1943100" y="4832350"/>
          <p14:tracePt t="164963" x="1936750" y="4826000"/>
          <p14:tracePt t="165010" x="1930400" y="4826000"/>
          <p14:tracePt t="165458" x="1936750" y="4826000"/>
          <p14:tracePt t="165466" x="1949450" y="4826000"/>
          <p14:tracePt t="165474" x="1955800" y="4826000"/>
          <p14:tracePt t="165481" x="1981200" y="4826000"/>
          <p14:tracePt t="165497" x="2000250" y="4826000"/>
          <p14:tracePt t="165513" x="2032000" y="4832350"/>
          <p14:tracePt t="165531" x="2044700" y="4832350"/>
          <p14:tracePt t="165547" x="2057400" y="4832350"/>
          <p14:tracePt t="165563" x="2070100" y="4832350"/>
          <p14:tracePt t="165580" x="2076450" y="4832350"/>
          <p14:tracePt t="165597" x="2089150" y="4832350"/>
          <p14:tracePt t="165614" x="2089150" y="4838700"/>
          <p14:tracePt t="165675" x="2095500" y="4838700"/>
          <p14:tracePt t="165698" x="2101850" y="4838700"/>
          <p14:tracePt t="165706" x="2108200" y="4838700"/>
          <p14:tracePt t="165722" x="2114550" y="4838700"/>
          <p14:tracePt t="165738" x="2127250" y="4838700"/>
          <p14:tracePt t="165754" x="2133600" y="4838700"/>
          <p14:tracePt t="165762" x="2146300" y="4838700"/>
          <p14:tracePt t="165780" x="2152650" y="4838700"/>
          <p14:tracePt t="165781" x="2171700" y="4838700"/>
          <p14:tracePt t="165796" x="2197100" y="4838700"/>
          <p14:tracePt t="165814" x="2228850" y="4838700"/>
          <p14:tracePt t="165830" x="2260600" y="4838700"/>
          <p14:tracePt t="165847" x="2298700" y="4838700"/>
          <p14:tracePt t="165863" x="2330450" y="4838700"/>
          <p14:tracePt t="165881" x="2387600" y="4838700"/>
          <p14:tracePt t="165896" x="2432050" y="4838700"/>
          <p14:tracePt t="165913" x="2476500" y="4845050"/>
          <p14:tracePt t="165930" x="2514600" y="4845050"/>
          <p14:tracePt t="165947" x="2540000" y="4851400"/>
          <p14:tracePt t="165963" x="2552700" y="4851400"/>
          <p14:tracePt t="165980" x="2565400" y="4864100"/>
          <p14:tracePt t="165997" x="2590800" y="4889500"/>
          <p14:tracePt t="166014" x="2622550" y="4908550"/>
          <p14:tracePt t="166030" x="2647950" y="4933950"/>
          <p14:tracePt t="166047" x="2667000" y="4953000"/>
          <p14:tracePt t="166063" x="2679700" y="4978400"/>
          <p14:tracePt t="166081" x="2686050" y="4997450"/>
          <p14:tracePt t="166097" x="2698750" y="5016500"/>
          <p14:tracePt t="166114" x="2705100" y="5041900"/>
          <p14:tracePt t="166131" x="2711450" y="5054600"/>
          <p14:tracePt t="166147" x="2711450" y="5067300"/>
          <p14:tracePt t="166163" x="2717800" y="5073650"/>
          <p14:tracePt t="166180" x="2717800" y="5080000"/>
          <p14:tracePt t="166197" x="2717800" y="5092700"/>
          <p14:tracePt t="166213" x="2724150" y="5092700"/>
          <p14:tracePt t="166251" x="2724150" y="5099050"/>
          <p14:tracePt t="166276" x="2724150" y="5105400"/>
          <p14:tracePt t="166284" x="2724150" y="5111750"/>
          <p14:tracePt t="166291" x="2724150" y="5118100"/>
          <p14:tracePt t="166301" x="2724150" y="5130800"/>
          <p14:tracePt t="166314" x="2724150" y="5137150"/>
          <p14:tracePt t="166331" x="2724150" y="5156200"/>
          <p14:tracePt t="166348" x="2724150" y="5168900"/>
          <p14:tracePt t="166364" x="2717800" y="5168900"/>
          <p14:tracePt t="166403" x="2711450" y="5175250"/>
          <p14:tracePt t="166443" x="2705100" y="5175250"/>
          <p14:tracePt t="166595" x="2717800" y="5181600"/>
          <p14:tracePt t="166607" x="2743200" y="5181600"/>
          <p14:tracePt t="166607" x="2781300" y="5187950"/>
          <p14:tracePt t="166614" x="2857500" y="5194300"/>
          <p14:tracePt t="166631" x="2952750" y="5194300"/>
          <p14:tracePt t="166648" x="3060700" y="5200650"/>
          <p14:tracePt t="166665" x="3181350" y="5200650"/>
          <p14:tracePt t="166681" x="3302000" y="5207000"/>
          <p14:tracePt t="166698" x="3422650" y="5207000"/>
          <p14:tracePt t="166714" x="3613150" y="5207000"/>
          <p14:tracePt t="166731" x="3746500" y="5207000"/>
          <p14:tracePt t="166748" x="3892550" y="5207000"/>
          <p14:tracePt t="166764" x="4044950" y="5207000"/>
          <p14:tracePt t="166781" x="4203700" y="5207000"/>
          <p14:tracePt t="166797" x="4349750" y="5213350"/>
          <p14:tracePt t="166814" x="4495800" y="5213350"/>
          <p14:tracePt t="166831" x="4622800" y="5213350"/>
          <p14:tracePt t="166848" x="4749800" y="5213350"/>
          <p14:tracePt t="166864" x="4870450" y="5213350"/>
          <p14:tracePt t="166881" x="4965700" y="5213350"/>
          <p14:tracePt t="166898" x="5041900" y="5213350"/>
          <p14:tracePt t="166914" x="5118100" y="5213350"/>
          <p14:tracePt t="166932" x="5143500" y="5213350"/>
          <p14:tracePt t="166948" x="5162550" y="5213350"/>
          <p14:tracePt t="166964" x="5181600" y="5207000"/>
          <p14:tracePt t="166981" x="5194300" y="5207000"/>
          <p14:tracePt t="166998" x="5200650" y="5207000"/>
          <p14:tracePt t="167014" x="5213350" y="5207000"/>
          <p14:tracePt t="167033" x="5219700" y="5207000"/>
          <p14:tracePt t="167067" x="5226050" y="5207000"/>
          <p14:tracePt t="167203" x="5213350" y="5207000"/>
          <p14:tracePt t="167211" x="5194300" y="5207000"/>
          <p14:tracePt t="167231" x="5143500" y="5207000"/>
          <p14:tracePt t="167232" x="5073650" y="5207000"/>
          <p14:tracePt t="167247" x="5003800" y="5207000"/>
          <p14:tracePt t="167264" x="4908550" y="5207000"/>
          <p14:tracePt t="167281" x="4819650" y="5207000"/>
          <p14:tracePt t="167298" x="4718050" y="5207000"/>
          <p14:tracePt t="167314" x="4552950" y="5207000"/>
          <p14:tracePt t="167332" x="4464050" y="5207000"/>
          <p14:tracePt t="167348" x="4375150" y="5207000"/>
          <p14:tracePt t="167364" x="4286250" y="5207000"/>
          <p14:tracePt t="167381" x="4197350" y="5207000"/>
          <p14:tracePt t="167398" x="4114800" y="5207000"/>
          <p14:tracePt t="167414" x="4032250" y="5207000"/>
          <p14:tracePt t="167431" x="3968750" y="5207000"/>
          <p14:tracePt t="167448" x="3898900" y="5207000"/>
          <p14:tracePt t="167464" x="3841750" y="5207000"/>
          <p14:tracePt t="167481" x="3778250" y="5207000"/>
          <p14:tracePt t="167498" x="3708400" y="5207000"/>
          <p14:tracePt t="167514" x="3619500" y="5207000"/>
          <p14:tracePt t="167532" x="3562350" y="5207000"/>
          <p14:tracePt t="167548" x="3517900" y="5207000"/>
          <p14:tracePt t="167564" x="3473450" y="5207000"/>
          <p14:tracePt t="167581" x="3429000" y="5207000"/>
          <p14:tracePt t="167598" x="3390900" y="5207000"/>
          <p14:tracePt t="167614" x="3352800" y="5207000"/>
          <p14:tracePt t="167631" x="3321050" y="5207000"/>
          <p14:tracePt t="167647" x="3295650" y="5207000"/>
          <p14:tracePt t="167664" x="3263900" y="5207000"/>
          <p14:tracePt t="167681" x="3251200" y="5207000"/>
          <p14:tracePt t="167698" x="3232150" y="5207000"/>
          <p14:tracePt t="167714" x="3219450" y="5207000"/>
          <p14:tracePt t="167755" x="3213100" y="5207000"/>
          <p14:tracePt t="167771" x="3206750" y="5207000"/>
          <p14:tracePt t="167779" x="3200400" y="5207000"/>
          <p14:tracePt t="167787" x="3194050" y="5207000"/>
          <p14:tracePt t="167797" x="3187700" y="5207000"/>
          <p14:tracePt t="167814" x="3175000" y="5207000"/>
          <p14:tracePt t="167831" x="3168650" y="5207000"/>
          <p14:tracePt t="172243" x="3162300" y="5207000"/>
          <p14:tracePt t="172307" x="3155950" y="5207000"/>
          <p14:tracePt t="172964" x="3155950" y="5219700"/>
          <p14:tracePt t="172979" x="3155950" y="5238750"/>
          <p14:tracePt t="172987" x="3155950" y="5245100"/>
          <p14:tracePt t="172995" x="3155950" y="5251450"/>
          <p14:tracePt t="173003" x="3155950" y="5283200"/>
          <p14:tracePt t="173014" x="3155950" y="5308600"/>
          <p14:tracePt t="173030" x="3155950" y="5327650"/>
          <p14:tracePt t="173047" x="3155950" y="5353050"/>
          <p14:tracePt t="173064" x="3155950" y="5365750"/>
          <p14:tracePt t="173081" x="3155950" y="5384800"/>
          <p14:tracePt t="173097" x="3155950" y="5403850"/>
          <p14:tracePt t="173114" x="3155950" y="5435600"/>
          <p14:tracePt t="173131" x="3155950" y="5448300"/>
          <p14:tracePt t="173147" x="3162300" y="5461000"/>
          <p14:tracePt t="173164" x="3162300" y="5467350"/>
          <p14:tracePt t="173181" x="3162300" y="5480050"/>
          <p14:tracePt t="173197" x="3168650" y="5499100"/>
          <p14:tracePt t="173214" x="3168650" y="5518150"/>
          <p14:tracePt t="173230" x="3168650" y="5543550"/>
          <p14:tracePt t="173247" x="3175000" y="5562600"/>
          <p14:tracePt t="173264" x="3175000" y="5588000"/>
          <p14:tracePt t="173281" x="3181350" y="5613400"/>
          <p14:tracePt t="173297" x="3187700" y="5638800"/>
          <p14:tracePt t="173314" x="3194050" y="5676900"/>
          <p14:tracePt t="173331" x="3200400" y="5702300"/>
          <p14:tracePt t="173347" x="3206750" y="5715000"/>
          <p14:tracePt t="173364" x="3206750" y="5734050"/>
          <p14:tracePt t="173381" x="3213100" y="5740400"/>
          <p14:tracePt t="173397" x="3213100" y="5746750"/>
          <p14:tracePt t="173443" x="3219450" y="5753100"/>
          <p14:tracePt t="173467" x="3225800" y="5753100"/>
          <p14:tracePt t="173475" x="3225800" y="5759450"/>
          <p14:tracePt t="173490" x="3232150" y="5765800"/>
          <p14:tracePt t="173515" x="3244850" y="5765800"/>
          <p14:tracePt t="173523" x="3257550" y="5772150"/>
          <p14:tracePt t="173532" x="3282950" y="5778500"/>
          <p14:tracePt t="173547" x="3295650" y="5778500"/>
          <p14:tracePt t="173548" x="3359150" y="5791200"/>
          <p14:tracePt t="173564" x="3435350" y="5797550"/>
          <p14:tracePt t="173580" x="3505200" y="5810250"/>
          <p14:tracePt t="173598" x="3594100" y="5822950"/>
          <p14:tracePt t="173614" x="3683000" y="5835650"/>
          <p14:tracePt t="173631" x="3771900" y="5848350"/>
          <p14:tracePt t="173647" x="3873500" y="5861050"/>
          <p14:tracePt t="173664" x="3987800" y="5867400"/>
          <p14:tracePt t="173680" x="4108450" y="5867400"/>
          <p14:tracePt t="173697" x="4229100" y="5867400"/>
          <p14:tracePt t="173714" x="4375150" y="5867400"/>
          <p14:tracePt t="173731" x="4483100" y="5867400"/>
          <p14:tracePt t="173747" x="4565650" y="5867400"/>
          <p14:tracePt t="173765" x="4648200" y="5867400"/>
          <p14:tracePt t="173780" x="4718050" y="5867400"/>
          <p14:tracePt t="173797" x="4794250" y="5867400"/>
          <p14:tracePt t="173814" x="4870450" y="5867400"/>
          <p14:tracePt t="173831" x="4953000" y="5867400"/>
          <p14:tracePt t="173847" x="5041900" y="5867400"/>
          <p14:tracePt t="173865" x="5124450" y="5867400"/>
          <p14:tracePt t="173880" x="5194300" y="5867400"/>
          <p14:tracePt t="173897" x="5264150" y="5867400"/>
          <p14:tracePt t="173914" x="5365750" y="5867400"/>
          <p14:tracePt t="173931" x="5448300" y="5867400"/>
          <p14:tracePt t="173948" x="5518150" y="5867400"/>
          <p14:tracePt t="173964" x="5594350" y="5867400"/>
          <p14:tracePt t="173980" x="5670550" y="5867400"/>
          <p14:tracePt t="173998" x="5715000" y="5867400"/>
          <p14:tracePt t="174014" x="5753100" y="5867400"/>
          <p14:tracePt t="174031" x="5765800" y="5867400"/>
          <p14:tracePt t="174219" x="5759450" y="5867400"/>
          <p14:tracePt t="174228" x="5740400" y="5867400"/>
          <p14:tracePt t="174235" x="5708650" y="5867400"/>
          <p14:tracePt t="174247" x="5689600" y="5867400"/>
          <p14:tracePt t="174251" x="5613400" y="5867400"/>
          <p14:tracePt t="174263" x="5530850" y="5867400"/>
          <p14:tracePt t="174281" x="5441950" y="5867400"/>
          <p14:tracePt t="174297" x="5346700" y="5867400"/>
          <p14:tracePt t="174314" x="5187950" y="5867400"/>
          <p14:tracePt t="174332" x="5092700" y="5867400"/>
          <p14:tracePt t="174347" x="5003800" y="5867400"/>
          <p14:tracePt t="174364" x="4927600" y="5867400"/>
          <p14:tracePt t="174380" x="4838700" y="5867400"/>
          <p14:tracePt t="174398" x="4749800" y="5867400"/>
          <p14:tracePt t="174414" x="4679950" y="5867400"/>
          <p14:tracePt t="174431" x="4610100" y="5867400"/>
          <p14:tracePt t="174447" x="4527550" y="5867400"/>
          <p14:tracePt t="174464" x="4432300" y="5867400"/>
          <p14:tracePt t="174480" x="4330700" y="5867400"/>
          <p14:tracePt t="174497" x="4222750" y="5867400"/>
          <p14:tracePt t="174514" x="4076700" y="5867400"/>
          <p14:tracePt t="174531" x="4000500" y="5867400"/>
          <p14:tracePt t="174547" x="3937000" y="5867400"/>
          <p14:tracePt t="174564" x="3892550" y="5867400"/>
          <p14:tracePt t="174580" x="3854450" y="5867400"/>
          <p14:tracePt t="174597" x="3816350" y="5867400"/>
          <p14:tracePt t="174614" x="3790950" y="5867400"/>
          <p14:tracePt t="174631" x="3759200" y="5867400"/>
          <p14:tracePt t="174647" x="3727450" y="5867400"/>
          <p14:tracePt t="174664" x="3702050" y="5867400"/>
          <p14:tracePt t="174681" x="3670300" y="5867400"/>
          <p14:tracePt t="174697" x="3632200" y="5867400"/>
          <p14:tracePt t="174714" x="3587750" y="5867400"/>
          <p14:tracePt t="174731" x="3556000" y="5867400"/>
          <p14:tracePt t="174747" x="3530600" y="5867400"/>
          <p14:tracePt t="174764" x="3505200" y="5867400"/>
          <p14:tracePt t="174781" x="3467100" y="5867400"/>
          <p14:tracePt t="174797" x="3422650" y="5867400"/>
          <p14:tracePt t="174814" x="3359150" y="5867400"/>
          <p14:tracePt t="174830" x="3295650" y="5867400"/>
          <p14:tracePt t="174847" x="3225800" y="5867400"/>
          <p14:tracePt t="174864" x="3175000" y="5867400"/>
          <p14:tracePt t="174880" x="3111500" y="5867400"/>
          <p14:tracePt t="174897" x="3073400" y="5867400"/>
          <p14:tracePt t="174914" x="3016250" y="5867400"/>
          <p14:tracePt t="174931" x="2997200" y="5867400"/>
          <p14:tracePt t="174947" x="2978150" y="5867400"/>
          <p14:tracePt t="174964" x="2971800" y="5867400"/>
          <p14:tracePt t="174980" x="2965450" y="5867400"/>
          <p14:tracePt t="174997" x="2959100" y="5867400"/>
          <p14:tracePt t="175014" x="2952750" y="5867400"/>
          <p14:tracePt t="175030" x="2946400" y="5867400"/>
          <p14:tracePt t="175047" x="2933700" y="5867400"/>
          <p14:tracePt t="175064" x="2927350" y="5867400"/>
          <p14:tracePt t="175080" x="2921000" y="5867400"/>
          <p14:tracePt t="175097" x="2914650" y="5867400"/>
          <p14:tracePt t="175114" x="2895600" y="5867400"/>
          <p14:tracePt t="175132" x="2889250" y="5867400"/>
          <p14:tracePt t="175307" x="2889250" y="5873750"/>
          <p14:tracePt t="175313" x="2908300" y="5880100"/>
          <p14:tracePt t="175323" x="2927350" y="5880100"/>
          <p14:tracePt t="175331" x="2959100" y="5880100"/>
          <p14:tracePt t="175348" x="3009900" y="5886450"/>
          <p14:tracePt t="175364" x="3067050" y="5886450"/>
          <p14:tracePt t="175381" x="3136900" y="5886450"/>
          <p14:tracePt t="175397" x="3232150" y="5886450"/>
          <p14:tracePt t="175414" x="3359150" y="5886450"/>
          <p14:tracePt t="175430" x="3505200" y="5886450"/>
          <p14:tracePt t="175447" x="3651250" y="5886450"/>
          <p14:tracePt t="175464" x="3803650" y="5892800"/>
          <p14:tracePt t="175481" x="3949700" y="5899150"/>
          <p14:tracePt t="175497" x="4108450" y="5918200"/>
          <p14:tracePt t="175514" x="4330700" y="5956300"/>
          <p14:tracePt t="175531" x="4483100" y="5975350"/>
          <p14:tracePt t="175547" x="4610100" y="5988050"/>
          <p14:tracePt t="175564" x="4711700" y="5988050"/>
          <p14:tracePt t="175581" x="4781550" y="5988050"/>
          <p14:tracePt t="175597" x="4851400" y="5988050"/>
          <p14:tracePt t="175614" x="4889500" y="5988050"/>
          <p14:tracePt t="175630" x="4927600" y="5988050"/>
          <p14:tracePt t="175647" x="4959350" y="5988050"/>
          <p14:tracePt t="175664" x="4997450" y="5988050"/>
          <p14:tracePt t="175681" x="5029200" y="5988050"/>
          <p14:tracePt t="175697" x="5048250" y="5988050"/>
          <p14:tracePt t="175714" x="5086350" y="5988050"/>
          <p14:tracePt t="175731" x="5118100" y="5988050"/>
          <p14:tracePt t="175747" x="5149850" y="5981700"/>
          <p14:tracePt t="175764" x="5181600" y="5975350"/>
          <p14:tracePt t="175781" x="5213350" y="5975350"/>
          <p14:tracePt t="175797" x="5238750" y="5969000"/>
          <p14:tracePt t="175814" x="5264150" y="5962650"/>
          <p14:tracePt t="175830" x="5276850" y="5962650"/>
          <p14:tracePt t="175847" x="5295900" y="5956300"/>
          <p14:tracePt t="175864" x="5321300" y="5956300"/>
          <p14:tracePt t="175881" x="5340350" y="5956300"/>
          <p14:tracePt t="175897" x="5365750" y="5949950"/>
          <p14:tracePt t="175914" x="5397500" y="5943600"/>
          <p14:tracePt t="175931" x="5429250" y="5937250"/>
          <p14:tracePt t="175947" x="5454650" y="5937250"/>
          <p14:tracePt t="175964" x="5492750" y="5930900"/>
          <p14:tracePt t="175981" x="5518150" y="5924550"/>
          <p14:tracePt t="175997" x="5543550" y="5924550"/>
          <p14:tracePt t="176014" x="5562600" y="5918200"/>
          <p14:tracePt t="176030" x="5588000" y="5918200"/>
          <p14:tracePt t="176047" x="5613400" y="5911850"/>
          <p14:tracePt t="176064" x="5619750" y="5911850"/>
          <p14:tracePt t="176080" x="5632450" y="5911850"/>
          <p14:tracePt t="176435" x="5638800" y="5905500"/>
          <p14:tracePt t="176499" x="5632450" y="5905500"/>
          <p14:tracePt t="176507" x="5626100" y="5905500"/>
          <p14:tracePt t="176514" x="5607050" y="5905500"/>
          <p14:tracePt t="176531" x="5568950" y="5911850"/>
          <p14:tracePt t="176531" x="5511800" y="5918200"/>
          <p14:tracePt t="176547" x="5467350" y="5918200"/>
          <p14:tracePt t="176564" x="5416550" y="5918200"/>
          <p14:tracePt t="176580" x="5353050" y="5918200"/>
          <p14:tracePt t="176597" x="5308600" y="5918200"/>
          <p14:tracePt t="176614" x="5245100" y="5918200"/>
          <p14:tracePt t="176630" x="5194300" y="5918200"/>
          <p14:tracePt t="176647" x="5143500" y="5918200"/>
          <p14:tracePt t="176664" x="5099050" y="5918200"/>
          <p14:tracePt t="176680" x="5073650" y="5918200"/>
          <p14:tracePt t="176697" x="5048250" y="5918200"/>
          <p14:tracePt t="176714" x="5035550" y="5918200"/>
          <p14:tracePt t="176939" x="5041900" y="5918200"/>
          <p14:tracePt t="176956" x="5054600" y="5918200"/>
          <p14:tracePt t="176963" x="5067300" y="5918200"/>
          <p14:tracePt t="176980" x="5080000" y="5918200"/>
          <p14:tracePt t="176981" x="5118100" y="5918200"/>
          <p14:tracePt t="176997" x="5162550" y="5918200"/>
          <p14:tracePt t="177014" x="5232400" y="5918200"/>
          <p14:tracePt t="177030" x="5308600" y="5918200"/>
          <p14:tracePt t="177047" x="5422900" y="5918200"/>
          <p14:tracePt t="177064" x="5537200" y="5918200"/>
          <p14:tracePt t="177080" x="5632450" y="5911850"/>
          <p14:tracePt t="177097" x="5721350" y="5911850"/>
          <p14:tracePt t="177114" x="5816600" y="5911850"/>
          <p14:tracePt t="177131" x="5886450" y="5911850"/>
          <p14:tracePt t="177147" x="5943600" y="5911850"/>
          <p14:tracePt t="177164" x="6013450" y="5911850"/>
          <p14:tracePt t="177180" x="6076950" y="5911850"/>
          <p14:tracePt t="177197" x="6146800" y="5911850"/>
          <p14:tracePt t="177214" x="6223000" y="5911850"/>
          <p14:tracePt t="177231" x="6286500" y="5911850"/>
          <p14:tracePt t="177247" x="6324600" y="5911850"/>
          <p14:tracePt t="177264" x="6343650" y="5911850"/>
          <p14:tracePt t="177280" x="6356350" y="5911850"/>
          <p14:tracePt t="178291" x="6350000" y="5911850"/>
          <p14:tracePt t="178298" x="6343650" y="5911850"/>
          <p14:tracePt t="178323" x="6337300" y="5905500"/>
          <p14:tracePt t="178346" x="6330950" y="5905500"/>
          <p14:tracePt t="178349" x="6324600" y="5905500"/>
          <p14:tracePt t="178370" x="6318250" y="5899150"/>
          <p14:tracePt t="178386" x="6311900" y="5899150"/>
          <p14:tracePt t="178394" x="6305550" y="5899150"/>
          <p14:tracePt t="178413" x="6299200" y="5899150"/>
          <p14:tracePt t="178415" x="6286500" y="5892800"/>
          <p14:tracePt t="178430" x="6273800" y="5886450"/>
          <p14:tracePt t="178447" x="6248400" y="5886450"/>
          <p14:tracePt t="178464" x="6235700" y="5886450"/>
          <p14:tracePt t="178480" x="6197600" y="5886450"/>
          <p14:tracePt t="178497" x="6146800" y="5886450"/>
          <p14:tracePt t="178513" x="6051550" y="5886450"/>
          <p14:tracePt t="178531" x="5988050" y="5886450"/>
          <p14:tracePt t="178548" x="5924550" y="5886450"/>
          <p14:tracePt t="178564" x="5854700" y="5886450"/>
          <p14:tracePt t="178581" x="5810250" y="5886450"/>
          <p14:tracePt t="178597" x="5772150" y="5886450"/>
          <p14:tracePt t="178614" x="5740400" y="5886450"/>
          <p14:tracePt t="178630" x="5695950" y="5886450"/>
          <p14:tracePt t="178647" x="5657850" y="5886450"/>
          <p14:tracePt t="178663" x="5613400" y="5886450"/>
          <p14:tracePt t="178680" x="5575300" y="5886450"/>
          <p14:tracePt t="178697" x="5524500" y="5886450"/>
          <p14:tracePt t="178714" x="5454650" y="5886450"/>
          <p14:tracePt t="178732" x="5416550" y="5886450"/>
          <p14:tracePt t="178747" x="5384800" y="5886450"/>
          <p14:tracePt t="178763" x="5359400" y="5886450"/>
          <p14:tracePt t="178781" x="5334000" y="5886450"/>
          <p14:tracePt t="178797" x="5308600" y="5886450"/>
          <p14:tracePt t="178814" x="5270500" y="5886450"/>
          <p14:tracePt t="178831" x="5219700" y="5886450"/>
          <p14:tracePt t="178847" x="5162550" y="5886450"/>
          <p14:tracePt t="178864" x="5099050" y="5886450"/>
          <p14:tracePt t="178880" x="5029200" y="5886450"/>
          <p14:tracePt t="178897" x="4946650" y="5886450"/>
          <p14:tracePt t="178914" x="4876800" y="5886450"/>
          <p14:tracePt t="178931" x="4838700" y="5880100"/>
          <p14:tracePt t="178947" x="4806950" y="5880100"/>
          <p14:tracePt t="178964" x="4787900" y="5880100"/>
          <p14:tracePt t="178980" x="4762500" y="5880100"/>
          <p14:tracePt t="178997" x="4743450" y="5880100"/>
          <p14:tracePt t="179014" x="4711700" y="5867400"/>
          <p14:tracePt t="179030" x="4699000" y="5867400"/>
          <p14:tracePt t="179047" x="4679950" y="5867400"/>
          <p14:tracePt t="179064" x="4654550" y="5867400"/>
          <p14:tracePt t="179080" x="4641850" y="5867400"/>
          <p14:tracePt t="179097" x="4622800" y="5867400"/>
          <p14:tracePt t="179114" x="4591050" y="5867400"/>
          <p14:tracePt t="179131" x="4572000" y="5867400"/>
          <p14:tracePt t="179147" x="4546600" y="5867400"/>
          <p14:tracePt t="179164" x="4514850" y="5867400"/>
          <p14:tracePt t="179181" x="4502150" y="5867400"/>
          <p14:tracePt t="179197" x="4489450" y="5867400"/>
          <p14:tracePt t="179214" x="4476750" y="5867400"/>
          <p14:tracePt t="179619" x="4483100" y="5867400"/>
          <p14:tracePt t="179651" x="4489450" y="5867400"/>
          <p14:tracePt t="179691" x="4495800" y="5867400"/>
          <p14:tracePt t="179715" x="4502150" y="5867400"/>
          <p14:tracePt t="179731" x="4508500" y="5867400"/>
          <p14:tracePt t="179754" x="4514850" y="5867400"/>
          <p14:tracePt t="179764" x="4521200" y="5867400"/>
          <p14:tracePt t="179768" x="4533900" y="5867400"/>
          <p14:tracePt t="179780" x="4552950" y="5867400"/>
          <p14:tracePt t="179797" x="4584700" y="5867400"/>
          <p14:tracePt t="179814" x="4616450" y="5867400"/>
          <p14:tracePt t="179830" x="4648200" y="5867400"/>
          <p14:tracePt t="179847" x="4686300" y="5867400"/>
          <p14:tracePt t="179863" x="4724400" y="5867400"/>
          <p14:tracePt t="179880" x="4756150" y="5867400"/>
          <p14:tracePt t="179897" x="4787900" y="5867400"/>
          <p14:tracePt t="179914" x="4832350" y="5867400"/>
          <p14:tracePt t="179931" x="4864100" y="5867400"/>
          <p14:tracePt t="179947" x="4902200" y="5867400"/>
          <p14:tracePt t="179964" x="4933950" y="5867400"/>
          <p14:tracePt t="179980" x="4972050" y="5867400"/>
          <p14:tracePt t="179997" x="5003800" y="5867400"/>
          <p14:tracePt t="180014" x="5035550" y="5867400"/>
          <p14:tracePt t="180030" x="5067300" y="5867400"/>
          <p14:tracePt t="180047" x="5092700" y="5867400"/>
          <p14:tracePt t="180063" x="5118100" y="5867400"/>
          <p14:tracePt t="180080" x="5149850" y="5867400"/>
          <p14:tracePt t="180097" x="5187950" y="5867400"/>
          <p14:tracePt t="180114" x="5251450" y="5867400"/>
          <p14:tracePt t="180132" x="5295900" y="5867400"/>
          <p14:tracePt t="180147" x="5334000" y="5867400"/>
          <p14:tracePt t="180164" x="5372100" y="5867400"/>
          <p14:tracePt t="180180" x="5422900" y="5867400"/>
          <p14:tracePt t="180197" x="5461000" y="5867400"/>
          <p14:tracePt t="180213" x="5505450" y="5867400"/>
          <p14:tracePt t="180230" x="5556250" y="5867400"/>
          <p14:tracePt t="180247" x="5619750" y="5867400"/>
          <p14:tracePt t="180264" x="5702300" y="5867400"/>
          <p14:tracePt t="180280" x="5778500" y="5867400"/>
          <p14:tracePt t="180297" x="5867400" y="5867400"/>
          <p14:tracePt t="180313" x="6013450" y="5867400"/>
          <p14:tracePt t="180331" x="6108700" y="5867400"/>
          <p14:tracePt t="180347" x="6197600" y="5867400"/>
          <p14:tracePt t="180364" x="6292850" y="5867400"/>
          <p14:tracePt t="180380" x="6400800" y="5867400"/>
          <p14:tracePt t="180397" x="6508750" y="5867400"/>
          <p14:tracePt t="180414" x="6623050" y="5867400"/>
          <p14:tracePt t="180430" x="6743700" y="5867400"/>
          <p14:tracePt t="180447" x="6877050" y="5867400"/>
          <p14:tracePt t="180464" x="7004050" y="5867400"/>
          <p14:tracePt t="180480" x="7124700" y="5867400"/>
          <p14:tracePt t="180497" x="7232650" y="5867400"/>
          <p14:tracePt t="180513" x="7353300" y="5867400"/>
          <p14:tracePt t="180531" x="7416800" y="5867400"/>
          <p14:tracePt t="180547" x="7473950" y="5867400"/>
          <p14:tracePt t="180564" x="7550150" y="5867400"/>
          <p14:tracePt t="180580" x="7607300" y="5867400"/>
          <p14:tracePt t="180597" x="7677150" y="5867400"/>
          <p14:tracePt t="180613" x="7740650" y="5867400"/>
          <p14:tracePt t="180630" x="7797800" y="5867400"/>
          <p14:tracePt t="180647" x="7848600" y="5867400"/>
          <p14:tracePt t="180664" x="7893050" y="5867400"/>
          <p14:tracePt t="180680" x="7950200" y="5867400"/>
          <p14:tracePt t="180699" x="7975600" y="5867400"/>
          <p14:tracePt t="180713" x="8026400" y="5867400"/>
          <p14:tracePt t="180730" x="8051800" y="5867400"/>
          <p14:tracePt t="180747" x="8077200" y="5861050"/>
          <p14:tracePt t="180764" x="8096250" y="5861050"/>
          <p14:tracePt t="180780" x="8102600" y="5854700"/>
          <p14:tracePt t="180978" x="8096250" y="5854700"/>
          <p14:tracePt t="180986" x="8089900" y="5854700"/>
          <p14:tracePt t="180990" x="8083550" y="5854700"/>
          <p14:tracePt t="181018" x="8077200" y="5854700"/>
          <p14:tracePt t="181022" x="8070850" y="5854700"/>
          <p14:tracePt t="181058" x="8064500" y="5854700"/>
          <p14:tracePt t="181074" x="8058150" y="5854700"/>
          <p14:tracePt t="181091" x="8051800" y="5854700"/>
          <p14:tracePt t="181106" x="8045450" y="5854700"/>
          <p14:tracePt t="181117" x="8039100" y="5854700"/>
          <p14:tracePt t="181130" x="8032750" y="5854700"/>
          <p14:tracePt t="181131" x="8020050" y="5854700"/>
          <p14:tracePt t="181147" x="8013700" y="5854700"/>
          <p14:tracePt t="181164" x="8007350" y="5848350"/>
          <p14:tracePt t="181180" x="7994650" y="5848350"/>
          <p14:tracePt t="181197" x="7981950" y="5842000"/>
          <p14:tracePt t="181213" x="7969250" y="5842000"/>
          <p14:tracePt t="181230" x="7950200" y="5842000"/>
          <p14:tracePt t="181247" x="7924800" y="5842000"/>
          <p14:tracePt t="181264" x="7880350" y="5842000"/>
          <p14:tracePt t="181280" x="7810500" y="5842000"/>
          <p14:tracePt t="181297" x="7677150" y="5842000"/>
          <p14:tracePt t="181313" x="7372350" y="5842000"/>
          <p14:tracePt t="181331" x="7035800" y="5842000"/>
          <p14:tracePt t="181347" x="6661150" y="5842000"/>
          <p14:tracePt t="181364" x="6292850" y="5842000"/>
          <p14:tracePt t="181381" x="5937250" y="5842000"/>
          <p14:tracePt t="181397" x="5607050" y="5867400"/>
          <p14:tracePt t="181413" x="5308600" y="5892800"/>
          <p14:tracePt t="181430" x="5124450" y="5924550"/>
          <p14:tracePt t="181447" x="4953000" y="5943600"/>
          <p14:tracePt t="181464" x="4743450" y="5975350"/>
          <p14:tracePt t="181480" x="4508500" y="6007100"/>
          <p14:tracePt t="181497" x="4267200" y="6045200"/>
          <p14:tracePt t="181513" x="3860800" y="6089650"/>
          <p14:tracePt t="181531" x="3670300" y="6096000"/>
          <p14:tracePt t="181547" x="3486150" y="6115050"/>
          <p14:tracePt t="181563" x="3352800" y="6134100"/>
          <p14:tracePt t="181580" x="3232150" y="6146800"/>
          <p14:tracePt t="181597" x="3143250" y="6153150"/>
          <p14:tracePt t="181613" x="3054350" y="6165850"/>
          <p14:tracePt t="181630" x="2997200" y="6172200"/>
          <p14:tracePt t="181647" x="2946400" y="6178550"/>
          <p14:tracePt t="181663" x="2914650" y="6184900"/>
          <p14:tracePt t="181680" x="2876550" y="6191250"/>
          <p14:tracePt t="181697" x="2844800" y="6197600"/>
          <p14:tracePt t="181713" x="2813050" y="6197600"/>
          <p14:tracePt t="181731" x="2787650" y="6203950"/>
          <p14:tracePt t="181747" x="2762250" y="6210300"/>
          <p14:tracePt t="181764" x="2755900" y="6210300"/>
          <p14:tracePt t="181780" x="2736850" y="6216650"/>
          <p14:tracePt t="181797" x="2717800" y="6216650"/>
          <p14:tracePt t="181813" x="2698750" y="6216650"/>
          <p14:tracePt t="181830" x="2686050" y="6216650"/>
          <p14:tracePt t="181847" x="2673350" y="6223000"/>
          <p14:tracePt t="181863" x="2660650" y="6223000"/>
          <p14:tracePt t="181881" x="2654300" y="6229350"/>
          <p14:tracePt t="181897" x="2641600" y="6229350"/>
          <p14:tracePt t="181915" x="2635250" y="6235700"/>
          <p14:tracePt t="181930" x="2628900" y="6235700"/>
          <p14:tracePt t="182114" x="2628900" y="6248400"/>
          <p14:tracePt t="182123" x="2635250" y="6248400"/>
          <p14:tracePt t="182138" x="2647950" y="6248400"/>
          <p14:tracePt t="182144" x="2654300" y="6248400"/>
          <p14:tracePt t="182147" x="2667000" y="6248400"/>
          <p14:tracePt t="182163" x="2698750" y="6248400"/>
          <p14:tracePt t="182180" x="2717800" y="6248400"/>
          <p14:tracePt t="182196" x="2749550" y="6248400"/>
          <p14:tracePt t="182213" x="2774950" y="6248400"/>
          <p14:tracePt t="182230" x="2800350" y="6248400"/>
          <p14:tracePt t="182247" x="2832100" y="6248400"/>
          <p14:tracePt t="182263" x="2863850" y="6248400"/>
          <p14:tracePt t="182280" x="2895600" y="6248400"/>
          <p14:tracePt t="182297" x="2927350" y="6248400"/>
          <p14:tracePt t="182314" x="2971800" y="6248400"/>
          <p14:tracePt t="182331" x="3003550" y="6248400"/>
          <p14:tracePt t="182347" x="3048000" y="6248400"/>
          <p14:tracePt t="182363" x="3092450" y="6248400"/>
          <p14:tracePt t="182380" x="3149600" y="6248400"/>
          <p14:tracePt t="182397" x="3225800" y="6248400"/>
          <p14:tracePt t="182414" x="3302000" y="6248400"/>
          <p14:tracePt t="182430" x="3397250" y="6248400"/>
          <p14:tracePt t="182447" x="3511550" y="6248400"/>
          <p14:tracePt t="182463" x="3625850" y="6248400"/>
          <p14:tracePt t="182480" x="3733800" y="6248400"/>
          <p14:tracePt t="182497" x="3835400" y="6248400"/>
          <p14:tracePt t="182514" x="3962400" y="6248400"/>
          <p14:tracePt t="182531" x="4044950" y="6248400"/>
          <p14:tracePt t="182547" x="4114800" y="6248400"/>
          <p14:tracePt t="182563" x="4184650" y="6248400"/>
          <p14:tracePt t="182580" x="4248150" y="6248400"/>
          <p14:tracePt t="182597" x="4318000" y="6248400"/>
          <p14:tracePt t="182614" x="4400550" y="6248400"/>
          <p14:tracePt t="182630" x="4489450" y="6248400"/>
          <p14:tracePt t="182646" x="4572000" y="6248400"/>
          <p14:tracePt t="182663" x="4629150" y="6248400"/>
          <p14:tracePt t="182679" x="4686300" y="6248400"/>
          <p14:tracePt t="182697" x="4737100" y="6248400"/>
          <p14:tracePt t="182714" x="4838700" y="6248400"/>
          <p14:tracePt t="182731" x="4914900" y="6248400"/>
          <p14:tracePt t="182747" x="5003800" y="6248400"/>
          <p14:tracePt t="182763" x="5080000" y="6248400"/>
          <p14:tracePt t="182780" x="5168900" y="6248400"/>
          <p14:tracePt t="182797" x="5251450" y="6248400"/>
          <p14:tracePt t="182814" x="5327650" y="6248400"/>
          <p14:tracePt t="182830" x="5416550" y="6248400"/>
          <p14:tracePt t="182847" x="5511800" y="6248400"/>
          <p14:tracePt t="182863" x="5613400" y="6248400"/>
          <p14:tracePt t="182880" x="5721350" y="6248400"/>
          <p14:tracePt t="182897" x="5816600" y="6248400"/>
          <p14:tracePt t="182914" x="5949950" y="6248400"/>
          <p14:tracePt t="182930" x="6019800" y="6248400"/>
          <p14:tracePt t="182947" x="6064250" y="6248400"/>
          <p14:tracePt t="182963" x="6121400" y="6248400"/>
          <p14:tracePt t="182980" x="6178550" y="6248400"/>
          <p14:tracePt t="182997" x="6229350" y="6248400"/>
          <p14:tracePt t="183013" x="6286500" y="6248400"/>
          <p14:tracePt t="183030" x="6337300" y="6248400"/>
          <p14:tracePt t="183047" x="6375400" y="6248400"/>
          <p14:tracePt t="183063" x="6407150" y="6248400"/>
          <p14:tracePt t="183080" x="6419850" y="6248400"/>
          <p14:tracePt t="183113" x="6426200" y="6248400"/>
          <p14:tracePt t="183698" x="6413500" y="6248400"/>
          <p14:tracePt t="183706" x="6400800" y="6248400"/>
          <p14:tracePt t="183714" x="6394450" y="6248400"/>
          <p14:tracePt t="183731" x="6362700" y="6248400"/>
          <p14:tracePt t="183732" x="6337300" y="6248400"/>
          <p14:tracePt t="183748" x="6305550" y="6248400"/>
          <p14:tracePt t="183765" x="6267450" y="6248400"/>
          <p14:tracePt t="183781" x="6235700" y="6248400"/>
          <p14:tracePt t="183798" x="6216650" y="6248400"/>
          <p14:tracePt t="183814" x="6197600" y="6229350"/>
          <p14:tracePt t="183831" x="6178550" y="6197600"/>
          <p14:tracePt t="183848" x="6153150" y="6134100"/>
          <p14:tracePt t="183864" x="6115050" y="6045200"/>
          <p14:tracePt t="183881" x="6057900" y="5956300"/>
          <p14:tracePt t="183898" x="6007100" y="5861050"/>
          <p14:tracePt t="183915" x="5911850" y="5715000"/>
          <p14:tracePt t="183932" x="5861050" y="5645150"/>
          <p14:tracePt t="183948" x="5810250" y="5575300"/>
          <p14:tracePt t="183964" x="5772150" y="5524500"/>
          <p14:tracePt t="183981" x="5759450" y="5499100"/>
          <p14:tracePt t="183998" x="5746750" y="5473700"/>
          <p14:tracePt t="184014" x="5740400" y="5467350"/>
          <p14:tracePt t="184031" x="5734050" y="5461000"/>
          <p14:tracePt t="184203" x="5734050" y="5473700"/>
          <p14:tracePt t="184211" x="5734050" y="5511800"/>
          <p14:tracePt t="184219" x="5765800" y="5575300"/>
          <p14:tracePt t="184231" x="5791200" y="5638800"/>
          <p14:tracePt t="184231" x="5873750" y="5778500"/>
          <p14:tracePt t="184247" x="5949950" y="5899150"/>
          <p14:tracePt t="184265" x="6013450" y="5988050"/>
          <p14:tracePt t="184281" x="6089650" y="6064250"/>
          <p14:tracePt t="184298" x="6153150" y="6115050"/>
          <p14:tracePt t="184314" x="6235700" y="6159500"/>
          <p14:tracePt t="184332" x="6280150" y="6165850"/>
          <p14:tracePt t="184348" x="6337300" y="6172200"/>
          <p14:tracePt t="184364" x="6407150" y="6178550"/>
          <p14:tracePt t="184381" x="6489700" y="6191250"/>
          <p14:tracePt t="184398" x="6572250" y="6197600"/>
          <p14:tracePt t="184415" x="6642100" y="6210300"/>
          <p14:tracePt t="184431" x="6705600" y="6216650"/>
          <p14:tracePt t="184448" x="6769100" y="6216650"/>
          <p14:tracePt t="184464" x="6819900" y="6216650"/>
          <p14:tracePt t="184481" x="6877050" y="6216650"/>
          <p14:tracePt t="184498" x="6908800" y="6216650"/>
          <p14:tracePt t="184514" x="6972300" y="6216650"/>
          <p14:tracePt t="184531" x="7016750" y="6216650"/>
          <p14:tracePt t="184547" x="7067550" y="6216650"/>
          <p14:tracePt t="184564" x="7124700" y="6216650"/>
          <p14:tracePt t="184580" x="7207250" y="6216650"/>
          <p14:tracePt t="184598" x="7283450" y="6216650"/>
          <p14:tracePt t="184614" x="7378700" y="6216650"/>
          <p14:tracePt t="184631" x="7467600" y="6216650"/>
          <p14:tracePt t="184648" x="7556500" y="6216650"/>
          <p14:tracePt t="184665" x="7645400" y="6216650"/>
          <p14:tracePt t="184681" x="7740650" y="6223000"/>
          <p14:tracePt t="184698" x="7829550" y="6223000"/>
          <p14:tracePt t="184714" x="7924800" y="6223000"/>
          <p14:tracePt t="184731" x="7956550" y="6223000"/>
          <p14:tracePt t="184748" x="7975600" y="6223000"/>
          <p14:tracePt t="184995" x="7962900" y="6223000"/>
          <p14:tracePt t="185007" x="7937500" y="6223000"/>
          <p14:tracePt t="185011" x="7899400" y="6223000"/>
          <p14:tracePt t="185016" x="7810500" y="6223000"/>
          <p14:tracePt t="185031" x="7715250" y="6223000"/>
          <p14:tracePt t="185048" x="7620000" y="6223000"/>
          <p14:tracePt t="185064" x="7556500" y="6223000"/>
          <p14:tracePt t="185081" x="7512050" y="6223000"/>
          <p14:tracePt t="185098" x="7480300" y="6223000"/>
          <p14:tracePt t="185114" x="7435850" y="6223000"/>
          <p14:tracePt t="185131" x="7416800" y="6223000"/>
          <p14:tracePt t="185148" x="7391400" y="6223000"/>
          <p14:tracePt t="185165" x="7378700" y="6223000"/>
          <p14:tracePt t="185182" x="7366000" y="6223000"/>
          <p14:tracePt t="185197" x="7359650" y="6223000"/>
          <p14:tracePt t="185215" x="7353300" y="6223000"/>
          <p14:tracePt t="185231" x="7346950" y="6223000"/>
          <p14:tracePt t="185523" x="7327900" y="6216650"/>
          <p14:tracePt t="185531" x="7296150" y="6127750"/>
          <p14:tracePt t="185547" x="7277100" y="6083300"/>
          <p14:tracePt t="185548" x="7213600" y="5981700"/>
          <p14:tracePt t="185564" x="7124700" y="5842000"/>
          <p14:tracePt t="185581" x="7048500" y="5740400"/>
          <p14:tracePt t="185597" x="6991350" y="5651500"/>
          <p14:tracePt t="185614" x="6946900" y="5600700"/>
          <p14:tracePt t="185631" x="6896100" y="5518150"/>
          <p14:tracePt t="185648" x="6838950" y="5429250"/>
          <p14:tracePt t="185664" x="6769100" y="5308600"/>
          <p14:tracePt t="185681" x="6635750" y="5073650"/>
          <p14:tracePt t="185697" x="6445250" y="4730750"/>
          <p14:tracePt t="185714" x="6057900" y="4165600"/>
          <p14:tracePt t="185732" x="5721350" y="3733800"/>
          <p14:tracePt t="185748" x="5378450" y="3333750"/>
          <p14:tracePt t="185764" x="5162550" y="3086100"/>
          <p14:tracePt t="185781" x="5035550" y="2940050"/>
          <p14:tracePt t="185798" x="4965700" y="2863850"/>
          <p14:tracePt t="185815" x="4946650" y="2838450"/>
          <p14:tracePt t="185831" x="4933950" y="2825750"/>
          <p14:tracePt t="185848" x="4933950" y="2819400"/>
          <p14:tracePt t="187003" x="4940300" y="2876550"/>
          <p14:tracePt t="187011" x="4991100" y="2965450"/>
          <p14:tracePt t="187015" x="5200650" y="3346450"/>
          <p14:tracePt t="187031" x="5448300" y="3778250"/>
          <p14:tracePt t="187047" x="5638800" y="4171950"/>
          <p14:tracePt t="187064" x="5803900" y="4591050"/>
          <p14:tracePt t="187081" x="6013450" y="4997450"/>
          <p14:tracePt t="187098" x="6280150" y="5416550"/>
          <p14:tracePt t="187114" x="6597650" y="5822950"/>
          <p14:tracePt t="187132" x="6756400" y="5988050"/>
          <p14:tracePt t="187147" x="6864350" y="6083300"/>
          <p14:tracePt t="187165" x="6972300" y="6146800"/>
          <p14:tracePt t="187181" x="7054850" y="6203950"/>
          <p14:tracePt t="187198" x="7156450" y="6254750"/>
          <p14:tracePt t="187214" x="7251700" y="6305550"/>
          <p14:tracePt t="187231" x="7353300" y="6350000"/>
          <p14:tracePt t="187247" x="7448550" y="6407150"/>
          <p14:tracePt t="187264" x="7550150" y="6470650"/>
          <p14:tracePt t="187281" x="7645400" y="6521450"/>
          <p14:tracePt t="187298" x="7734300" y="6565900"/>
          <p14:tracePt t="187314" x="7816850" y="6604000"/>
          <p14:tracePt t="187332" x="7874000" y="6616700"/>
          <p14:tracePt t="187348" x="7912100" y="6616700"/>
          <p14:tracePt t="187364" x="7943850" y="6616700"/>
          <p14:tracePt t="187381" x="7969250" y="6616700"/>
          <p14:tracePt t="187398" x="7994650" y="6616700"/>
          <p14:tracePt t="187414" x="8020050" y="6616700"/>
          <p14:tracePt t="187431" x="8045450" y="6610350"/>
          <p14:tracePt t="187447" x="8064500" y="6597650"/>
          <p14:tracePt t="187465" x="8089900" y="6565900"/>
          <p14:tracePt t="187481" x="8102600" y="6527800"/>
          <p14:tracePt t="187498" x="8108950" y="6496050"/>
          <p14:tracePt t="187514" x="8115300" y="6457950"/>
          <p14:tracePt t="187531" x="8115300" y="6432550"/>
          <p14:tracePt t="187547" x="8115300" y="6419850"/>
          <p14:tracePt t="187564" x="8108950" y="6413500"/>
          <p14:tracePt t="187603" x="8102600" y="6400800"/>
          <p14:tracePt t="187614" x="8096250" y="6400800"/>
          <p14:tracePt t="187619" x="8083550" y="6388100"/>
          <p14:tracePt t="187631" x="8077200" y="6381750"/>
          <p14:tracePt t="187647" x="8064500" y="6369050"/>
          <p14:tracePt t="187664" x="8058150" y="6362700"/>
          <p14:tracePt t="187681" x="8058150" y="6350000"/>
          <p14:tracePt t="187698" x="8051800" y="6337300"/>
          <p14:tracePt t="187714" x="8051800" y="6324600"/>
          <p14:tracePt t="187731" x="8051800" y="6311900"/>
          <p14:tracePt t="187747" x="8051800" y="6299200"/>
          <p14:tracePt t="187765" x="8064500" y="6286500"/>
          <p14:tracePt t="187781" x="8070850" y="6286500"/>
          <p14:tracePt t="187972" x="8058150" y="6273800"/>
          <p14:tracePt t="187979" x="7981950" y="6267450"/>
          <p14:tracePt t="187990" x="7918450" y="6267450"/>
          <p14:tracePt t="187998" x="7778750" y="6248400"/>
          <p14:tracePt t="188014" x="7626350" y="6235700"/>
          <p14:tracePt t="188031" x="7493000" y="6235700"/>
          <p14:tracePt t="188047" x="7366000" y="6235700"/>
          <p14:tracePt t="188065" x="7277100" y="6235700"/>
          <p14:tracePt t="188081" x="7213600" y="6235700"/>
          <p14:tracePt t="188098" x="7175500" y="6235700"/>
          <p14:tracePt t="188114" x="7118350" y="6235700"/>
          <p14:tracePt t="188132" x="7092950" y="6235700"/>
          <p14:tracePt t="188147" x="7054850" y="6235700"/>
          <p14:tracePt t="188164" x="7042150" y="6235700"/>
          <p14:tracePt t="188181" x="7029450" y="6235700"/>
          <p14:tracePt t="188197" x="7023100" y="6235700"/>
          <p14:tracePt t="189059" x="7048500" y="6235700"/>
          <p14:tracePt t="189067" x="7067550" y="6235700"/>
          <p14:tracePt t="189067" x="7105650" y="6235700"/>
          <p14:tracePt t="189083" x="7143750" y="6235700"/>
          <p14:tracePt t="189083" x="7175500" y="6235700"/>
          <p14:tracePt t="189097" x="7270750" y="6235700"/>
          <p14:tracePt t="189114" x="7423150" y="6235700"/>
          <p14:tracePt t="189131" x="7524750" y="6235700"/>
          <p14:tracePt t="189147" x="7607300" y="6235700"/>
          <p14:tracePt t="189164" x="7664450" y="6235700"/>
          <p14:tracePt t="189181" x="7721600" y="6229350"/>
          <p14:tracePt t="189197" x="7772400" y="6223000"/>
          <p14:tracePt t="189215" x="7797800" y="6216650"/>
          <p14:tracePt t="189231" x="7823200" y="6210300"/>
          <p14:tracePt t="189248" x="7835900" y="6203950"/>
          <p14:tracePt t="189264" x="7842250" y="6203950"/>
          <p14:tracePt t="189281" x="7848600" y="6203950"/>
          <p14:tracePt t="189667" x="7842250" y="6203950"/>
          <p14:tracePt t="189675" x="7816850" y="6203950"/>
          <p14:tracePt t="189683" x="7797800" y="6203950"/>
          <p14:tracePt t="189691" x="7766050" y="6210300"/>
          <p14:tracePt t="189699" x="7683500" y="6216650"/>
          <p14:tracePt t="189714" x="7588250" y="6223000"/>
          <p14:tracePt t="189731" x="7518400" y="6223000"/>
          <p14:tracePt t="189747" x="7461250" y="6223000"/>
          <p14:tracePt t="189764" x="7416800" y="6223000"/>
          <p14:tracePt t="189781" x="7372350" y="6223000"/>
          <p14:tracePt t="189797" x="7346950" y="6223000"/>
          <p14:tracePt t="189814" x="7321550" y="6223000"/>
          <p14:tracePt t="189831" x="7302500" y="6223000"/>
          <p14:tracePt t="189847" x="7283450" y="6223000"/>
          <p14:tracePt t="189864" x="7258050" y="6223000"/>
          <p14:tracePt t="189881" x="7239000" y="6223000"/>
          <p14:tracePt t="189897" x="7219950" y="6223000"/>
          <p14:tracePt t="189897" x="7213600" y="6223000"/>
          <p14:tracePt t="189931" x="7188200" y="6223000"/>
          <p14:tracePt t="189933" x="7175500" y="6223000"/>
          <p14:tracePt t="189947" x="7169150" y="6223000"/>
          <p14:tracePt t="190003" x="7162800" y="6223000"/>
          <p14:tracePt t="19158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a:t>
            </a:r>
            <a:r>
              <a:rPr lang="en-US" dirty="0" smtClean="0"/>
              <a:t>Measurement </a:t>
            </a:r>
            <a:r>
              <a:rPr lang="en-US" dirty="0" smtClean="0"/>
              <a:t>Examples</a:t>
            </a:r>
            <a:endParaRPr lang="en-US" dirty="0"/>
          </a:p>
        </p:txBody>
      </p:sp>
      <p:pic>
        <p:nvPicPr>
          <p:cNvPr id="1028" name="Picture 4"/>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057400"/>
            <a:ext cx="579453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8746" y="1980238"/>
            <a:ext cx="3175254" cy="373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2586628"/>
      </p:ext>
    </p:extLst>
  </p:cSld>
  <p:clrMapOvr>
    <a:masterClrMapping/>
  </p:clrMapOvr>
  <mc:AlternateContent xmlns:mc="http://schemas.openxmlformats.org/markup-compatibility/2006">
    <mc:Choice xmlns:p14="http://schemas.microsoft.com/office/powerpoint/2010/main" Requires="p14">
      <p:transition spd="slow" p14:dur="2000" advTm="108443"/>
    </mc:Choice>
    <mc:Fallback>
      <p:transition spd="slow" advTm="10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180" x="3486150" y="2336800"/>
          <p14:tracePt t="8336" x="3467100" y="2336800"/>
          <p14:tracePt t="8344" x="3390900" y="2336800"/>
          <p14:tracePt t="8360" x="3282950" y="2336800"/>
          <p14:tracePt t="8377" x="3187700" y="2336800"/>
          <p14:tracePt t="8393" x="3143250" y="2336800"/>
          <p14:tracePt t="8401" x="3073400" y="2336800"/>
          <p14:tracePt t="8411" x="3022600" y="2336800"/>
          <p14:tracePt t="8444" x="2984500" y="2336800"/>
          <p14:tracePt t="8449" x="2965450" y="2336800"/>
          <p14:tracePt t="8465" x="2940050" y="2336800"/>
          <p14:tracePt t="8481" x="2927350" y="2336800"/>
          <p14:tracePt t="8496" x="2914650" y="2336800"/>
          <p14:tracePt t="8513" x="2901950" y="2336800"/>
          <p14:tracePt t="8529" x="2889250" y="2336800"/>
          <p14:tracePt t="8569" x="2882900" y="2336800"/>
          <p14:tracePt t="8577" x="2876550" y="2336800"/>
          <p14:tracePt t="8594" x="2870200" y="2336800"/>
          <p14:tracePt t="8601" x="2870200" y="2343150"/>
          <p14:tracePt t="8689" x="2863850" y="2349500"/>
          <p14:tracePt t="8705" x="2863850" y="2355850"/>
          <p14:tracePt t="8713" x="2876550" y="2362200"/>
          <p14:tracePt t="8713" x="2882900" y="2362200"/>
          <p14:tracePt t="8727" x="2952750" y="2381250"/>
          <p14:tracePt t="8745" x="2997200" y="2387600"/>
          <p14:tracePt t="8761" x="3041650" y="2393950"/>
          <p14:tracePt t="8778" x="3073400" y="2393950"/>
          <p14:tracePt t="8795" x="3092450" y="2393950"/>
          <p14:tracePt t="8811" x="3105150" y="2393950"/>
          <p14:tracePt t="8827" x="3117850" y="2393950"/>
          <p14:tracePt t="8844" x="3124200" y="2393950"/>
          <p14:tracePt t="8881" x="3130550" y="2393950"/>
          <p14:tracePt t="8913" x="3136900" y="2400300"/>
          <p14:tracePt t="8929" x="3143250" y="2400300"/>
          <p14:tracePt t="8953" x="3149600" y="2400300"/>
          <p14:tracePt t="9089" x="3130550" y="2400300"/>
          <p14:tracePt t="9097" x="3105150" y="2400300"/>
          <p14:tracePt t="9105" x="3092450" y="2400300"/>
          <p14:tracePt t="9111" x="3048000" y="2400300"/>
          <p14:tracePt t="9128" x="2997200" y="2400300"/>
          <p14:tracePt t="9145" x="2959100" y="2400300"/>
          <p14:tracePt t="9161" x="2933700" y="2400300"/>
          <p14:tracePt t="9178" x="2908300" y="2400300"/>
          <p14:tracePt t="9194" x="2895600" y="2400300"/>
          <p14:tracePt t="9211" x="2889250" y="2400300"/>
          <p14:tracePt t="9505" x="2889250" y="2419350"/>
          <p14:tracePt t="9513" x="2889250" y="2438400"/>
          <p14:tracePt t="9521" x="2889250" y="2470150"/>
          <p14:tracePt t="9529" x="2889250" y="2514600"/>
          <p14:tracePt t="9545" x="2889250" y="2546350"/>
          <p14:tracePt t="9545" x="2889250" y="2590800"/>
          <p14:tracePt t="9561" x="2895600" y="2635250"/>
          <p14:tracePt t="9578" x="2908300" y="2679700"/>
          <p14:tracePt t="9594" x="2914650" y="2711450"/>
          <p14:tracePt t="9611" x="2927350" y="2749550"/>
          <p14:tracePt t="9628" x="2940050" y="2781300"/>
          <p14:tracePt t="9644" x="2952750" y="2825750"/>
          <p14:tracePt t="9661" x="2965450" y="2876550"/>
          <p14:tracePt t="9678" x="2984500" y="2927350"/>
          <p14:tracePt t="9694" x="2997200" y="2978150"/>
          <p14:tracePt t="9711" x="3016250" y="3022600"/>
          <p14:tracePt t="9727" x="3028950" y="3054350"/>
          <p14:tracePt t="9727" x="3035300" y="3067050"/>
          <p14:tracePt t="9745" x="3048000" y="3092450"/>
          <p14:tracePt t="9761" x="3054350" y="3105150"/>
          <p14:tracePt t="9778" x="3060700" y="3111500"/>
          <p14:tracePt t="9952" x="3060700" y="3117850"/>
          <p14:tracePt t="11192" x="3073400" y="3117850"/>
          <p14:tracePt t="11209" x="3079750" y="3105150"/>
          <p14:tracePt t="11217" x="3086100" y="3067050"/>
          <p14:tracePt t="11228" x="3092450" y="3022600"/>
          <p14:tracePt t="11244" x="3092450" y="2959100"/>
          <p14:tracePt t="11261" x="3092450" y="2889250"/>
          <p14:tracePt t="11277" x="3092450" y="2844800"/>
          <p14:tracePt t="11294" x="3092450" y="2813050"/>
          <p14:tracePt t="11311" x="3092450" y="2774950"/>
          <p14:tracePt t="11328" x="3092450" y="2736850"/>
          <p14:tracePt t="11345" x="3092450" y="2705100"/>
          <p14:tracePt t="11361" x="3086100" y="2667000"/>
          <p14:tracePt t="11377" x="3086100" y="2628900"/>
          <p14:tracePt t="11394" x="3073400" y="2578100"/>
          <p14:tracePt t="11411" x="3067050" y="2533650"/>
          <p14:tracePt t="11427" x="3054350" y="2476500"/>
          <p14:tracePt t="11444" x="3041650" y="2432050"/>
          <p14:tracePt t="11461" x="3028950" y="2406650"/>
          <p14:tracePt t="11477" x="3028950" y="2387600"/>
          <p14:tracePt t="11494" x="3022600" y="2374900"/>
          <p14:tracePt t="11510" x="3022600" y="2362200"/>
          <p14:tracePt t="11544" x="3016250" y="2355850"/>
          <p14:tracePt t="11761" x="3009900" y="2355850"/>
          <p14:tracePt t="11785" x="3009900" y="2362200"/>
          <p14:tracePt t="11792" x="3003550" y="2374900"/>
          <p14:tracePt t="11811" x="2997200" y="2413000"/>
          <p14:tracePt t="11812" x="2997200" y="2457450"/>
          <p14:tracePt t="11827" x="2997200" y="2495550"/>
          <p14:tracePt t="11845" x="2997200" y="2527300"/>
          <p14:tracePt t="11861" x="3009900" y="2571750"/>
          <p14:tracePt t="11878" x="3016250" y="2616200"/>
          <p14:tracePt t="11894" x="3035300" y="2667000"/>
          <p14:tracePt t="11911" x="3054350" y="2736850"/>
          <p14:tracePt t="11927" x="3092450" y="2857500"/>
          <p14:tracePt t="11945" x="3117850" y="2952750"/>
          <p14:tracePt t="11961" x="3143250" y="3041650"/>
          <p14:tracePt t="11978" x="3175000" y="3143250"/>
          <p14:tracePt t="11994" x="3213100" y="3257550"/>
          <p14:tracePt t="12011" x="3251200" y="3409950"/>
          <p14:tracePt t="12027" x="3302000" y="3587750"/>
          <p14:tracePt t="12044" x="3378200" y="3835400"/>
          <p14:tracePt t="12061" x="3441700" y="4083050"/>
          <p14:tracePt t="12078" x="3524250" y="4381500"/>
          <p14:tracePt t="12094" x="3594100" y="4616450"/>
          <p14:tracePt t="12111" x="3657600" y="4870450"/>
          <p14:tracePt t="12127" x="3702050" y="4997450"/>
          <p14:tracePt t="12127" x="3721100" y="5041900"/>
          <p14:tracePt t="12145" x="3752850" y="5111750"/>
          <p14:tracePt t="12161" x="3771900" y="5156200"/>
          <p14:tracePt t="12178" x="3778250" y="5181600"/>
          <p14:tracePt t="12194" x="3797300" y="5219700"/>
          <p14:tracePt t="12211" x="3803650" y="5245100"/>
          <p14:tracePt t="12227" x="3816350" y="5276850"/>
          <p14:tracePt t="12244" x="3829050" y="5295900"/>
          <p14:tracePt t="12261" x="3841750" y="5327650"/>
          <p14:tracePt t="12278" x="3860800" y="5359400"/>
          <p14:tracePt t="12294" x="3867150" y="5391150"/>
          <p14:tracePt t="12311" x="3873500" y="5435600"/>
          <p14:tracePt t="12311" x="3879850" y="5454650"/>
          <p14:tracePt t="12329" x="3879850" y="5505450"/>
          <p14:tracePt t="12345" x="3879850" y="5549900"/>
          <p14:tracePt t="12361" x="3879850" y="5581650"/>
          <p14:tracePt t="12378" x="3879850" y="5607050"/>
          <p14:tracePt t="12394" x="3873500" y="5626100"/>
          <p14:tracePt t="12411" x="3854450" y="5645150"/>
          <p14:tracePt t="12427" x="3829050" y="5657850"/>
          <p14:tracePt t="12444" x="3803650" y="5664200"/>
          <p14:tracePt t="12461" x="3784600" y="5676900"/>
          <p14:tracePt t="12478" x="3759200" y="5676900"/>
          <p14:tracePt t="12494" x="3746500" y="5683250"/>
          <p14:tracePt t="12511" x="3733800" y="5689600"/>
          <p14:tracePt t="12527" x="3721100" y="5689600"/>
          <p14:tracePt t="12593" x="3714750" y="5689600"/>
          <p14:tracePt t="12672" x="3708400" y="5689600"/>
          <p14:tracePt t="12689" x="3702050" y="5689600"/>
          <p14:tracePt t="12704" x="3695700" y="5695950"/>
          <p14:tracePt t="12721" x="3683000" y="5695950"/>
          <p14:tracePt t="12729" x="3663950" y="5702300"/>
          <p14:tracePt t="12744" x="3657600" y="5702300"/>
          <p14:tracePt t="12745" x="3644900" y="5702300"/>
          <p14:tracePt t="15216" x="3644900" y="5708650"/>
          <p14:tracePt t="15249" x="3651250" y="5708650"/>
          <p14:tracePt t="15256" x="3657600" y="5708650"/>
          <p14:tracePt t="15272" x="3663950" y="5708650"/>
          <p14:tracePt t="15276" x="3670300" y="5708650"/>
          <p14:tracePt t="15287" x="3676650" y="5708650"/>
          <p14:tracePt t="15294" x="3683000" y="5708650"/>
          <p14:tracePt t="15311" x="3689350" y="5708650"/>
          <p14:tracePt t="15327" x="3695700" y="5708650"/>
          <p14:tracePt t="15345" x="3708400" y="5702300"/>
          <p14:tracePt t="15361" x="3721100" y="5670550"/>
          <p14:tracePt t="15378" x="3721100" y="5638800"/>
          <p14:tracePt t="15394" x="3721100" y="5607050"/>
          <p14:tracePt t="15411" x="3721100" y="5581650"/>
          <p14:tracePt t="15427" x="3708400" y="5549900"/>
          <p14:tracePt t="15444" x="3702050" y="5530850"/>
          <p14:tracePt t="15460" x="3689350" y="5511800"/>
          <p14:tracePt t="15477" x="3676650" y="5505450"/>
          <p14:tracePt t="15494" x="3651250" y="5486400"/>
          <p14:tracePt t="15511" x="3625850" y="5473700"/>
          <p14:tracePt t="15527" x="3562350" y="5461000"/>
          <p14:tracePt t="15545" x="3524250" y="5461000"/>
          <p14:tracePt t="15561" x="3479800" y="5461000"/>
          <p14:tracePt t="15577" x="3435350" y="5461000"/>
          <p14:tracePt t="15594" x="3365500" y="5486400"/>
          <p14:tracePt t="15610" x="3295650" y="5524500"/>
          <p14:tracePt t="15627" x="3257550" y="5562600"/>
          <p14:tracePt t="15644" x="3213100" y="5600700"/>
          <p14:tracePt t="15661" x="3187700" y="5626100"/>
          <p14:tracePt t="15678" x="3162300" y="5664200"/>
          <p14:tracePt t="15694" x="3155950" y="5689600"/>
          <p14:tracePt t="15711" x="3149600" y="5727700"/>
          <p14:tracePt t="15727" x="3149600" y="5772150"/>
          <p14:tracePt t="15745" x="3155950" y="5803900"/>
          <p14:tracePt t="15761" x="3168650" y="5822950"/>
          <p14:tracePt t="15778" x="3181350" y="5854700"/>
          <p14:tracePt t="15794" x="3200400" y="5873750"/>
          <p14:tracePt t="15811" x="3225800" y="5892800"/>
          <p14:tracePt t="15827" x="3244850" y="5918200"/>
          <p14:tracePt t="15844" x="3282950" y="5937250"/>
          <p14:tracePt t="15860" x="3314700" y="5943600"/>
          <p14:tracePt t="15878" x="3371850" y="5943600"/>
          <p14:tracePt t="15894" x="3460750" y="5943600"/>
          <p14:tracePt t="15911" x="3536950" y="5937250"/>
          <p14:tracePt t="15927" x="3644900" y="5899150"/>
          <p14:tracePt t="15945" x="3689350" y="5867400"/>
          <p14:tracePt t="15961" x="3727450" y="5842000"/>
          <p14:tracePt t="15977" x="3752850" y="5810250"/>
          <p14:tracePt t="15994" x="3771900" y="5784850"/>
          <p14:tracePt t="16012" x="3784600" y="5740400"/>
          <p14:tracePt t="16027" x="3790950" y="5708650"/>
          <p14:tracePt t="16044" x="3797300" y="5664200"/>
          <p14:tracePt t="16060" x="3797300" y="5619750"/>
          <p14:tracePt t="16077" x="3797300" y="5594350"/>
          <p14:tracePt t="16094" x="3784600" y="5556250"/>
          <p14:tracePt t="16111" x="3765550" y="5530850"/>
          <p14:tracePt t="16127" x="3733800" y="5499100"/>
          <p14:tracePt t="16145" x="3708400" y="5480050"/>
          <p14:tracePt t="16160" x="3683000" y="5467350"/>
          <p14:tracePt t="16177" x="3651250" y="5461000"/>
          <p14:tracePt t="16194" x="3632200" y="5454650"/>
          <p14:tracePt t="16211" x="3600450" y="5448300"/>
          <p14:tracePt t="16227" x="3587750" y="5448300"/>
          <p14:tracePt t="16244" x="3549650" y="5448300"/>
          <p14:tracePt t="16260" x="3511550" y="5448300"/>
          <p14:tracePt t="16278" x="3486150" y="5467350"/>
          <p14:tracePt t="16294" x="3454400" y="5480050"/>
          <p14:tracePt t="16311" x="3429000" y="5499100"/>
          <p14:tracePt t="16327" x="3390900" y="5537200"/>
          <p14:tracePt t="16345" x="3371850" y="5568950"/>
          <p14:tracePt t="16361" x="3352800" y="5619750"/>
          <p14:tracePt t="16378" x="3346450" y="5676900"/>
          <p14:tracePt t="16394" x="3346450" y="5721350"/>
          <p14:tracePt t="16411" x="3346450" y="5759450"/>
          <p14:tracePt t="16427" x="3346450" y="5797550"/>
          <p14:tracePt t="16444" x="3346450" y="5842000"/>
          <p14:tracePt t="16460" x="3359150" y="5873750"/>
          <p14:tracePt t="16477" x="3371850" y="5899150"/>
          <p14:tracePt t="16494" x="3378200" y="5918200"/>
          <p14:tracePt t="16511" x="3390900" y="5930900"/>
          <p14:tracePt t="16527" x="3403600" y="5943600"/>
          <p14:tracePt t="16545" x="3409950" y="5943600"/>
          <p14:tracePt t="16561" x="3422650" y="5949950"/>
          <p14:tracePt t="16577" x="3441700" y="5956300"/>
          <p14:tracePt t="16594" x="3454400" y="5956300"/>
          <p14:tracePt t="16611" x="3473450" y="5962650"/>
          <p14:tracePt t="16627" x="3498850" y="5962650"/>
          <p14:tracePt t="16643" x="3530600" y="5969000"/>
          <p14:tracePt t="16660" x="3549650" y="5969000"/>
          <p14:tracePt t="16677" x="3568700" y="5969000"/>
          <p14:tracePt t="16694" x="3587750" y="5969000"/>
          <p14:tracePt t="16711" x="3613150" y="5969000"/>
          <p14:tracePt t="16727" x="3651250" y="5969000"/>
          <p14:tracePt t="16745" x="3676650" y="5969000"/>
          <p14:tracePt t="16762" x="3689350" y="5969000"/>
          <p14:tracePt t="16777" x="3702050" y="5969000"/>
          <p14:tracePt t="17160" x="0" y="0"/>
        </p14:tracePtLst>
        <p14:tracePtLst>
          <p14:tracePt t="28281" x="4565650" y="5746750"/>
          <p14:tracePt t="28682" x="4565650" y="5715000"/>
          <p14:tracePt t="28689" x="4552950" y="5657850"/>
          <p14:tracePt t="28705" x="4533900" y="5581650"/>
          <p14:tracePt t="28713" x="4521200" y="5549900"/>
          <p14:tracePt t="28714" x="4502150" y="5499100"/>
          <p14:tracePt t="28729" x="4445000" y="5372100"/>
          <p14:tracePt t="28746" x="4406900" y="5283200"/>
          <p14:tracePt t="28762" x="4356100" y="5187950"/>
          <p14:tracePt t="28779" x="4286250" y="5073650"/>
          <p14:tracePt t="28795" x="4197350" y="4933950"/>
          <p14:tracePt t="28812" x="4051300" y="4737100"/>
          <p14:tracePt t="28828" x="3879850" y="4489450"/>
          <p14:tracePt t="28845" x="3721100" y="4298950"/>
          <p14:tracePt t="28862" x="3613150" y="4140200"/>
          <p14:tracePt t="28879" x="3524250" y="4025900"/>
          <p14:tracePt t="28895" x="3448050" y="3930650"/>
          <p14:tracePt t="28912" x="3371850" y="3854450"/>
          <p14:tracePt t="28928" x="3302000" y="3771900"/>
          <p14:tracePt t="28946" x="3270250" y="3727450"/>
          <p14:tracePt t="28961" x="3244850" y="3702050"/>
          <p14:tracePt t="28978" x="3219450" y="3663950"/>
          <p14:tracePt t="28995" x="3194050" y="3625850"/>
          <p14:tracePt t="29012" x="3168650" y="3575050"/>
          <p14:tracePt t="29028" x="3124200" y="3498850"/>
          <p14:tracePt t="29045" x="3073400" y="3409950"/>
          <p14:tracePt t="29062" x="3022600" y="3321050"/>
          <p14:tracePt t="29079" x="2978150" y="3238500"/>
          <p14:tracePt t="29095" x="2940050" y="3175000"/>
          <p14:tracePt t="29112" x="2908300" y="3098800"/>
          <p14:tracePt t="29129" x="2863850" y="2984500"/>
          <p14:tracePt t="29146" x="2838450" y="2927350"/>
          <p14:tracePt t="29162" x="2806700" y="2838450"/>
          <p14:tracePt t="29179" x="2774950" y="2755900"/>
          <p14:tracePt t="29195" x="2749550" y="2673350"/>
          <p14:tracePt t="29212" x="2730500" y="2597150"/>
          <p14:tracePt t="29228" x="2711450" y="2540000"/>
          <p14:tracePt t="29245" x="2698750" y="2489200"/>
          <p14:tracePt t="29262" x="2686050" y="2457450"/>
          <p14:tracePt t="29279" x="2673350" y="2432050"/>
          <p14:tracePt t="29295" x="2654300" y="2406650"/>
          <p14:tracePt t="29312" x="2635250" y="2381250"/>
          <p14:tracePt t="29329" x="2590800" y="2355850"/>
          <p14:tracePt t="29346" x="2565400" y="2349500"/>
          <p14:tracePt t="29362" x="2520950" y="2343150"/>
          <p14:tracePt t="29379" x="2476500" y="2343150"/>
          <p14:tracePt t="29395" x="2432050" y="2343150"/>
          <p14:tracePt t="29412" x="2374900" y="2362200"/>
          <p14:tracePt t="29428" x="2292350" y="2406650"/>
          <p14:tracePt t="29446" x="2241550" y="2438400"/>
          <p14:tracePt t="29462" x="2178050" y="2489200"/>
          <p14:tracePt t="29478" x="2127250" y="2546350"/>
          <p14:tracePt t="29495" x="2082800" y="2628900"/>
          <p14:tracePt t="29511" x="2044700" y="2730500"/>
          <p14:tracePt t="29528" x="2012950" y="2889250"/>
          <p14:tracePt t="29546" x="2006600" y="2984500"/>
          <p14:tracePt t="29562" x="2006600" y="3092450"/>
          <p14:tracePt t="29579" x="2006600" y="3213100"/>
          <p14:tracePt t="29595" x="1993900" y="3359150"/>
          <p14:tracePt t="29612" x="1993900" y="3498850"/>
          <p14:tracePt t="29628" x="2000250" y="3651250"/>
          <p14:tracePt t="29645" x="2019300" y="3816350"/>
          <p14:tracePt t="29662" x="2038350" y="3994150"/>
          <p14:tracePt t="29679" x="2070100" y="4178300"/>
          <p14:tracePt t="29695" x="2108200" y="4343400"/>
          <p14:tracePt t="29712" x="2152650" y="4489450"/>
          <p14:tracePt t="29728" x="2235200" y="4686300"/>
          <p14:tracePt t="29747" x="2273300" y="4794250"/>
          <p14:tracePt t="29762" x="2330450" y="4889500"/>
          <p14:tracePt t="29778" x="2374900" y="4972050"/>
          <p14:tracePt t="29795" x="2432050" y="5048250"/>
          <p14:tracePt t="29812" x="2489200" y="5099050"/>
          <p14:tracePt t="29828" x="2533650" y="5143500"/>
          <p14:tracePt t="29845" x="2597150" y="5168900"/>
          <p14:tracePt t="29862" x="2654300" y="5200650"/>
          <p14:tracePt t="29879" x="2724150" y="5226050"/>
          <p14:tracePt t="29895" x="2806700" y="5245100"/>
          <p14:tracePt t="29912" x="2863850" y="5264150"/>
          <p14:tracePt t="29928" x="2965450" y="5289550"/>
          <p14:tracePt t="29946" x="3028950" y="5302250"/>
          <p14:tracePt t="29962" x="3086100" y="5308600"/>
          <p14:tracePt t="29979" x="3149600" y="5308600"/>
          <p14:tracePt t="29996" x="3200400" y="5302250"/>
          <p14:tracePt t="30011" x="3270250" y="5257800"/>
          <p14:tracePt t="30028" x="3352800" y="5187950"/>
          <p14:tracePt t="30045" x="3435350" y="5080000"/>
          <p14:tracePt t="30062" x="3498850" y="4972050"/>
          <p14:tracePt t="30079" x="3562350" y="4832350"/>
          <p14:tracePt t="30095" x="3613150" y="4718050"/>
          <p14:tracePt t="30112" x="3651250" y="4584700"/>
          <p14:tracePt t="30129" x="3702050" y="4387850"/>
          <p14:tracePt t="30145" x="3721100" y="4229100"/>
          <p14:tracePt t="30162" x="3740150" y="4070350"/>
          <p14:tracePt t="30178" x="3740150" y="3911600"/>
          <p14:tracePt t="30195" x="3740150" y="3765550"/>
          <p14:tracePt t="30212" x="3740150" y="3600450"/>
          <p14:tracePt t="30229" x="3740150" y="3467100"/>
          <p14:tracePt t="30245" x="3721100" y="3346450"/>
          <p14:tracePt t="30262" x="3689350" y="3232150"/>
          <p14:tracePt t="30278" x="3657600" y="3130550"/>
          <p14:tracePt t="30295" x="3632200" y="3048000"/>
          <p14:tracePt t="30312" x="3587750" y="2952750"/>
          <p14:tracePt t="30328" x="3517900" y="2838450"/>
          <p14:tracePt t="30346" x="3473450" y="2768600"/>
          <p14:tracePt t="30362" x="3435350" y="2711450"/>
          <p14:tracePt t="30378" x="3390900" y="2667000"/>
          <p14:tracePt t="30395" x="3365500" y="2628900"/>
          <p14:tracePt t="30412" x="3340100" y="2603500"/>
          <p14:tracePt t="30429" x="3302000" y="2565400"/>
          <p14:tracePt t="30445" x="3276600" y="2540000"/>
          <p14:tracePt t="30462" x="3251200" y="2520950"/>
          <p14:tracePt t="30478" x="3219450" y="2501900"/>
          <p14:tracePt t="30495" x="3206750" y="2489200"/>
          <p14:tracePt t="30512" x="3187700" y="2476500"/>
          <p14:tracePt t="30529" x="3155950" y="2451100"/>
          <p14:tracePt t="30545" x="3130550" y="2438400"/>
          <p14:tracePt t="30562" x="3111500" y="2432050"/>
          <p14:tracePt t="30579" x="3086100" y="2425700"/>
          <p14:tracePt t="30595" x="3073400" y="2419350"/>
          <p14:tracePt t="30612" x="3060700" y="2413000"/>
          <p14:tracePt t="30629" x="3048000" y="2413000"/>
          <p14:tracePt t="30645" x="3028950" y="2413000"/>
          <p14:tracePt t="30662" x="3016250" y="2413000"/>
          <p14:tracePt t="30679" x="2997200" y="2413000"/>
          <p14:tracePt t="30695" x="2971800" y="2413000"/>
          <p14:tracePt t="30712" x="2940050" y="2413000"/>
          <p14:tracePt t="30729" x="2901950" y="2413000"/>
          <p14:tracePt t="30746" x="2863850" y="2413000"/>
          <p14:tracePt t="30762" x="2832100" y="2425700"/>
          <p14:tracePt t="30778" x="2794000" y="2438400"/>
          <p14:tracePt t="30795" x="2762250" y="2457450"/>
          <p14:tracePt t="30812" x="2736850" y="2463800"/>
          <p14:tracePt t="30829" x="2711450" y="2482850"/>
          <p14:tracePt t="30845" x="2692400" y="2495550"/>
          <p14:tracePt t="30862" x="2686050" y="2495550"/>
          <p14:tracePt t="30878" x="2673350" y="2501900"/>
          <p14:tracePt t="30896" x="2654300" y="2514600"/>
          <p14:tracePt t="30912" x="2628900" y="2533650"/>
          <p14:tracePt t="30929" x="2597150" y="2565400"/>
          <p14:tracePt t="30945" x="2571750" y="2584450"/>
          <p14:tracePt t="30962" x="2552700" y="2609850"/>
          <p14:tracePt t="30978" x="2527300" y="2635250"/>
          <p14:tracePt t="30995" x="2501900" y="2654300"/>
          <p14:tracePt t="31012" x="2476500" y="2698750"/>
          <p14:tracePt t="31028" x="2457450" y="2736850"/>
          <p14:tracePt t="31044" x="2425700" y="2774950"/>
          <p14:tracePt t="31062" x="2413000" y="2825750"/>
          <p14:tracePt t="31078" x="2400300" y="2863850"/>
          <p14:tracePt t="31096" x="2393950" y="2895600"/>
          <p14:tracePt t="31112" x="2381250" y="2940050"/>
          <p14:tracePt t="31130" x="2374900" y="2959100"/>
          <p14:tracePt t="31145" x="2374900" y="2965450"/>
          <p14:tracePt t="31361" x="2374900" y="2971800"/>
          <p14:tracePt t="31371" x="2368550" y="2971800"/>
          <p14:tracePt t="31377" x="2349500" y="2933700"/>
          <p14:tracePt t="31388" x="2343150" y="2927350"/>
          <p14:tracePt t="31395" x="2317750" y="2895600"/>
          <p14:tracePt t="31412" x="2292350" y="2857500"/>
          <p14:tracePt t="31428" x="2266950" y="2825750"/>
          <p14:tracePt t="31445" x="2254250" y="2813050"/>
          <p14:tracePt t="31462" x="2241550" y="2800350"/>
          <p14:tracePt t="31478" x="2222500" y="2794000"/>
          <p14:tracePt t="31495" x="2209800" y="2787650"/>
          <p14:tracePt t="31512" x="2190750" y="2787650"/>
          <p14:tracePt t="31528" x="2159000" y="2774950"/>
          <p14:tracePt t="31545" x="2133600" y="2768600"/>
          <p14:tracePt t="31562" x="2114550" y="2768600"/>
          <p14:tracePt t="31601" x="2108200" y="2762250"/>
          <p14:tracePt t="31620" x="2101850" y="2762250"/>
          <p14:tracePt t="31641" x="2095500" y="2762250"/>
          <p14:tracePt t="31666" x="2089150" y="2762250"/>
          <p14:tracePt t="31673" x="2082800" y="2762250"/>
          <p14:tracePt t="31687" x="2082800" y="2755900"/>
          <p14:tracePt t="31688" x="2076450" y="2749550"/>
          <p14:tracePt t="31695" x="2063750" y="2749550"/>
          <p14:tracePt t="31712" x="2051050" y="2743200"/>
          <p14:tracePt t="31728" x="2038350" y="2736850"/>
          <p14:tracePt t="31746" x="2025650" y="2730500"/>
          <p14:tracePt t="31762" x="2019300" y="2730500"/>
          <p14:tracePt t="31779" x="2006600" y="2717800"/>
          <p14:tracePt t="31795" x="2000250" y="2717800"/>
          <p14:tracePt t="31834" x="1993900" y="2711450"/>
          <p14:tracePt t="31873" x="1981200" y="2711450"/>
          <p14:tracePt t="31906" x="1974850" y="2705100"/>
          <p14:tracePt t="31929" x="1968500" y="2698750"/>
          <p14:tracePt t="31945" x="1962150" y="2698750"/>
          <p14:tracePt t="31946" x="1949450" y="2692400"/>
          <p14:tracePt t="31962" x="1943100" y="2686050"/>
          <p14:tracePt t="31979" x="1930400" y="2686050"/>
          <p14:tracePt t="31995" x="1917700" y="2673350"/>
          <p14:tracePt t="32012" x="1911350" y="2673350"/>
          <p14:tracePt t="32028" x="1905000" y="2673350"/>
          <p14:tracePt t="32045" x="1898650" y="2667000"/>
          <p14:tracePt t="32062" x="1892300" y="2667000"/>
          <p14:tracePt t="32265" x="1898650" y="2667000"/>
          <p14:tracePt t="32274" x="1905000" y="2667000"/>
          <p14:tracePt t="32281" x="1911350" y="2667000"/>
          <p14:tracePt t="32295" x="1924050" y="2667000"/>
          <p14:tracePt t="32297" x="1936750" y="2667000"/>
          <p14:tracePt t="32312" x="1955800" y="2667000"/>
          <p14:tracePt t="32328" x="1987550" y="2667000"/>
          <p14:tracePt t="32346" x="2000250" y="2667000"/>
          <p14:tracePt t="32362" x="2019300" y="2667000"/>
          <p14:tracePt t="32379" x="2038350" y="2667000"/>
          <p14:tracePt t="32395" x="2051050" y="2667000"/>
          <p14:tracePt t="32412" x="2057400" y="2667000"/>
          <p14:tracePt t="32428" x="2070100" y="2667000"/>
          <p14:tracePt t="32445" x="2076450" y="2667000"/>
          <p14:tracePt t="32462" x="2089150" y="2667000"/>
          <p14:tracePt t="32479" x="2095500" y="2667000"/>
          <p14:tracePt t="32495" x="2108200" y="2667000"/>
          <p14:tracePt t="32512" x="2114550" y="2667000"/>
          <p14:tracePt t="32528" x="2127250" y="2667000"/>
          <p14:tracePt t="32546" x="2139950" y="2667000"/>
          <p14:tracePt t="32562" x="2152650" y="2667000"/>
          <p14:tracePt t="32578" x="2165350" y="2667000"/>
          <p14:tracePt t="32595" x="2184400" y="2667000"/>
          <p14:tracePt t="32613" x="2209800" y="2667000"/>
          <p14:tracePt t="32628" x="2235200" y="2667000"/>
          <p14:tracePt t="32645" x="2260600" y="2660650"/>
          <p14:tracePt t="32661" x="2292350" y="2660650"/>
          <p14:tracePt t="32678" x="2305050" y="2660650"/>
          <p14:tracePt t="32695" x="2324100" y="2654300"/>
          <p14:tracePt t="32712" x="2336800" y="2654300"/>
          <p14:tracePt t="32728" x="2349500" y="2647950"/>
          <p14:tracePt t="32746" x="2362200" y="2647950"/>
          <p14:tracePt t="32762" x="2368550" y="2647950"/>
          <p14:tracePt t="32778" x="2381250" y="2647950"/>
          <p14:tracePt t="32795" x="2387600" y="2647950"/>
          <p14:tracePt t="32812" x="2406650" y="2647950"/>
          <p14:tracePt t="32828" x="2419350" y="2647950"/>
          <p14:tracePt t="32845" x="2425700" y="2647950"/>
          <p14:tracePt t="32862" x="2444750" y="2647950"/>
          <p14:tracePt t="32879" x="2451100" y="2647950"/>
          <p14:tracePt t="32895" x="2476500" y="2647950"/>
          <p14:tracePt t="32912" x="2501900" y="2647950"/>
          <p14:tracePt t="32928" x="2546350" y="2647950"/>
          <p14:tracePt t="32946" x="2565400" y="2647950"/>
          <p14:tracePt t="32962" x="2590800" y="2647950"/>
          <p14:tracePt t="32978" x="2603500" y="2647950"/>
          <p14:tracePt t="32995" x="2609850" y="2647950"/>
          <p14:tracePt t="33012" x="2622550" y="2647950"/>
          <p14:tracePt t="33028" x="2628900" y="2647950"/>
          <p14:tracePt t="33045" x="2635250" y="2641600"/>
          <p14:tracePt t="33062" x="2654300" y="2641600"/>
          <p14:tracePt t="33078" x="2673350" y="2641600"/>
          <p14:tracePt t="33095" x="2692400" y="2641600"/>
          <p14:tracePt t="33112" x="2705100" y="2641600"/>
          <p14:tracePt t="33128" x="2724150" y="2641600"/>
          <p14:tracePt t="33146" x="2736850" y="2641600"/>
          <p14:tracePt t="33162" x="2762250" y="2641600"/>
          <p14:tracePt t="33178" x="2781300" y="2641600"/>
          <p14:tracePt t="33195" x="2806700" y="2641600"/>
          <p14:tracePt t="33212" x="2825750" y="2641600"/>
          <p14:tracePt t="33228" x="2844800" y="2641600"/>
          <p14:tracePt t="33245" x="2870200" y="2641600"/>
          <p14:tracePt t="33261" x="2895600" y="2641600"/>
          <p14:tracePt t="33278" x="2914650" y="2641600"/>
          <p14:tracePt t="33295" x="2927350" y="2641600"/>
          <p14:tracePt t="33312" x="2952750" y="2641600"/>
          <p14:tracePt t="33312" x="2959100" y="2641600"/>
          <p14:tracePt t="33330" x="2984500" y="2641600"/>
          <p14:tracePt t="33346" x="3003550" y="2641600"/>
          <p14:tracePt t="33362" x="3022600" y="2641600"/>
          <p14:tracePt t="33378" x="3041650" y="2641600"/>
          <p14:tracePt t="33395" x="3048000" y="2641600"/>
          <p14:tracePt t="33412" x="3060700" y="2641600"/>
          <p14:tracePt t="33428" x="3073400" y="2641600"/>
          <p14:tracePt t="33445" x="3086100" y="2641600"/>
          <p14:tracePt t="33462" x="3098800" y="2641600"/>
          <p14:tracePt t="33479" x="3117850" y="2641600"/>
          <p14:tracePt t="33495" x="3136900" y="2641600"/>
          <p14:tracePt t="33511" x="3168650" y="2641600"/>
          <p14:tracePt t="33528" x="3200400" y="2641600"/>
          <p14:tracePt t="33546" x="3225800" y="2641600"/>
          <p14:tracePt t="33562" x="3244850" y="2641600"/>
          <p14:tracePt t="33578" x="3270250" y="2641600"/>
          <p14:tracePt t="33595" x="3289300" y="2641600"/>
          <p14:tracePt t="33612" x="3321050" y="2641600"/>
          <p14:tracePt t="33628" x="3352800" y="2641600"/>
          <p14:tracePt t="33645" x="3378200" y="2641600"/>
          <p14:tracePt t="33662" x="3409950" y="2641600"/>
          <p14:tracePt t="33678" x="3429000" y="2641600"/>
          <p14:tracePt t="33695" x="3448050" y="2641600"/>
          <p14:tracePt t="33712" x="3467100" y="2641600"/>
          <p14:tracePt t="33728" x="3486150" y="2641600"/>
          <p14:tracePt t="33745" x="3498850" y="2641600"/>
          <p14:tracePt t="33762" x="3505200" y="2641600"/>
          <p14:tracePt t="34233" x="3498850" y="2641600"/>
          <p14:tracePt t="34241" x="3479800" y="2641600"/>
          <p14:tracePt t="34249" x="3422650" y="2654300"/>
          <p14:tracePt t="34262" x="3371850" y="2660650"/>
          <p14:tracePt t="34278" x="3346450" y="2667000"/>
          <p14:tracePt t="34296" x="3333750" y="2673350"/>
          <p14:tracePt t="34409" x="3352800" y="2673350"/>
          <p14:tracePt t="34409" x="3390900" y="2673350"/>
          <p14:tracePt t="34426" x="3448050" y="2673350"/>
          <p14:tracePt t="34433" x="3517900" y="2673350"/>
          <p14:tracePt t="34441" x="3594100" y="2673350"/>
          <p14:tracePt t="34449" x="3733800" y="2673350"/>
          <p14:tracePt t="34462" x="3867150" y="2673350"/>
          <p14:tracePt t="34478" x="3949700" y="2673350"/>
          <p14:tracePt t="34495" x="4006850" y="2673350"/>
          <p14:tracePt t="34512" x="4032250" y="2673350"/>
          <p14:tracePt t="34528" x="4038600" y="2673350"/>
          <p14:tracePt t="35137" x="4051300" y="2673350"/>
          <p14:tracePt t="35145" x="4070350" y="2673350"/>
          <p14:tracePt t="35145" x="4089400" y="2673350"/>
          <p14:tracePt t="35161" x="4121150" y="2673350"/>
          <p14:tracePt t="35169" x="4210050" y="2673350"/>
          <p14:tracePt t="35178" x="4279900" y="2673350"/>
          <p14:tracePt t="35194" x="4343400" y="2673350"/>
          <p14:tracePt t="35212" x="4375150" y="2673350"/>
          <p14:tracePt t="35228" x="4400550" y="2673350"/>
          <p14:tracePt t="35245" x="4419600" y="2673350"/>
          <p14:tracePt t="35261" x="4432300" y="2673350"/>
          <p14:tracePt t="35278" x="4451350" y="2673350"/>
          <p14:tracePt t="35295" x="4457700" y="2673350"/>
          <p14:tracePt t="35312" x="4470400" y="2673350"/>
          <p14:tracePt t="35328" x="4483100" y="2673350"/>
          <p14:tracePt t="35377" x="4489450" y="2673350"/>
          <p14:tracePt t="35425" x="4495800" y="2673350"/>
          <p14:tracePt t="35449" x="4502150" y="2673350"/>
          <p14:tracePt t="35457" x="4514850" y="2673350"/>
          <p14:tracePt t="35473" x="4527550" y="2673350"/>
          <p14:tracePt t="35480" x="4533900" y="2673350"/>
          <p14:tracePt t="35495" x="4546600" y="2673350"/>
          <p14:tracePt t="35495" x="4565650" y="2673350"/>
          <p14:tracePt t="35512" x="4578350" y="2673350"/>
          <p14:tracePt t="35528" x="4603750" y="2673350"/>
          <p14:tracePt t="35546" x="4635500" y="2673350"/>
          <p14:tracePt t="35562" x="4660900" y="2673350"/>
          <p14:tracePt t="35579" x="4686300" y="2673350"/>
          <p14:tracePt t="35595" x="4718050" y="2673350"/>
          <p14:tracePt t="35612" x="4737100" y="2673350"/>
          <p14:tracePt t="35628" x="4749800" y="2673350"/>
          <p14:tracePt t="35646" x="4762500" y="2673350"/>
          <p14:tracePt t="35661" x="4768850" y="2673350"/>
          <p14:tracePt t="35678" x="4787900" y="2673350"/>
          <p14:tracePt t="35695" x="4800600" y="2673350"/>
          <p14:tracePt t="35712" x="4826000" y="2673350"/>
          <p14:tracePt t="35728" x="4864100" y="2686050"/>
          <p14:tracePt t="35745" x="4902200" y="2692400"/>
          <p14:tracePt t="35761" x="4946650" y="2692400"/>
          <p14:tracePt t="35778" x="4984750" y="2692400"/>
          <p14:tracePt t="35795" x="5022850" y="2698750"/>
          <p14:tracePt t="35812" x="5073650" y="2711450"/>
          <p14:tracePt t="35828" x="5137150" y="2724150"/>
          <p14:tracePt t="35845" x="5200650" y="2730500"/>
          <p14:tracePt t="35861" x="5251450" y="2730500"/>
          <p14:tracePt t="35878" x="5295900" y="2730500"/>
          <p14:tracePt t="35895" x="5321300" y="2730500"/>
          <p14:tracePt t="35912" x="5346700" y="2730500"/>
          <p14:tracePt t="35928" x="5384800" y="2730500"/>
          <p14:tracePt t="35945" x="5410200" y="2730500"/>
          <p14:tracePt t="35961" x="5435600" y="2730500"/>
          <p14:tracePt t="35978" x="5473700" y="2730500"/>
          <p14:tracePt t="35995" x="5505450" y="2730500"/>
          <p14:tracePt t="36012" x="5530850" y="2730500"/>
          <p14:tracePt t="36028" x="5549900" y="2730500"/>
          <p14:tracePt t="36045" x="5562600" y="2730500"/>
          <p14:tracePt t="36061" x="5575300" y="2730500"/>
          <p14:tracePt t="36078" x="5581650" y="2730500"/>
          <p14:tracePt t="36095" x="5594350" y="2730500"/>
          <p14:tracePt t="36153" x="5600700" y="2730500"/>
          <p14:tracePt t="36457" x="5594350" y="2730500"/>
          <p14:tracePt t="36463" x="5562600" y="2730500"/>
          <p14:tracePt t="36478" x="5505450" y="2743200"/>
          <p14:tracePt t="36479" x="5346700" y="2787650"/>
          <p14:tracePt t="36495" x="5035550" y="2851150"/>
          <p14:tracePt t="36511" x="4679950" y="2901950"/>
          <p14:tracePt t="36528" x="4146550" y="3016250"/>
          <p14:tracePt t="36546" x="3822700" y="3117850"/>
          <p14:tracePt t="36561" x="3498850" y="3238500"/>
          <p14:tracePt t="36578" x="3206750" y="3397250"/>
          <p14:tracePt t="36595" x="3009900" y="3568700"/>
          <p14:tracePt t="36611" x="2895600" y="3708400"/>
          <p14:tracePt t="36629" x="2844800" y="3810000"/>
          <p14:tracePt t="36645" x="2825750" y="3879850"/>
          <p14:tracePt t="36662" x="2825750" y="3930650"/>
          <p14:tracePt t="36678" x="2825750" y="3968750"/>
          <p14:tracePt t="36695" x="2844800" y="4006850"/>
          <p14:tracePt t="36711" x="2863850" y="4051300"/>
          <p14:tracePt t="36728" x="2933700" y="4146550"/>
          <p14:tracePt t="36746" x="2978150" y="4197350"/>
          <p14:tracePt t="36762" x="3041650" y="4248150"/>
          <p14:tracePt t="36778" x="3117850" y="4273550"/>
          <p14:tracePt t="36795" x="3200400" y="4286250"/>
          <p14:tracePt t="36811" x="3295650" y="4292600"/>
          <p14:tracePt t="36828" x="3384550" y="4292600"/>
          <p14:tracePt t="36845" x="3473450" y="4260850"/>
          <p14:tracePt t="36862" x="3575050" y="4159250"/>
          <p14:tracePt t="36878" x="3651250" y="4006850"/>
          <p14:tracePt t="36895" x="3702050" y="3816350"/>
          <p14:tracePt t="36911" x="3721100" y="3651250"/>
          <p14:tracePt t="36928" x="3740150" y="3460750"/>
          <p14:tracePt t="36945" x="3740150" y="3359150"/>
          <p14:tracePt t="36962" x="3733800" y="3289300"/>
          <p14:tracePt t="36978" x="3708400" y="3213100"/>
          <p14:tracePt t="36995" x="3683000" y="3149600"/>
          <p14:tracePt t="37011" x="3644900" y="3086100"/>
          <p14:tracePt t="37028" x="3594100" y="3022600"/>
          <p14:tracePt t="37045" x="3556000" y="2978150"/>
          <p14:tracePt t="37061" x="3505200" y="2921000"/>
          <p14:tracePt t="37078" x="3467100" y="2876550"/>
          <p14:tracePt t="37095" x="3422650" y="2838450"/>
          <p14:tracePt t="37111" x="3359150" y="2794000"/>
          <p14:tracePt t="37128" x="3276600" y="2730500"/>
          <p14:tracePt t="37145" x="3194050" y="2692400"/>
          <p14:tracePt t="37162" x="3124200" y="2660650"/>
          <p14:tracePt t="37178" x="3048000" y="2635250"/>
          <p14:tracePt t="37195" x="2971800" y="2622550"/>
          <p14:tracePt t="37211" x="2908300" y="2603500"/>
          <p14:tracePt t="37227" x="2838450" y="2584450"/>
          <p14:tracePt t="37245" x="2794000" y="2578100"/>
          <p14:tracePt t="37261" x="2749550" y="2571750"/>
          <p14:tracePt t="37278" x="2698750" y="2571750"/>
          <p14:tracePt t="37295" x="2628900" y="2571750"/>
          <p14:tracePt t="37311" x="2546350" y="2571750"/>
          <p14:tracePt t="37328" x="2406650" y="2616200"/>
          <p14:tracePt t="37346" x="2324100" y="2654300"/>
          <p14:tracePt t="37361" x="2235200" y="2711450"/>
          <p14:tracePt t="37378" x="2159000" y="2762250"/>
          <p14:tracePt t="37395" x="2082800" y="2819400"/>
          <p14:tracePt t="37411" x="2019300" y="2870200"/>
          <p14:tracePt t="37428" x="1962150" y="2927350"/>
          <p14:tracePt t="37445" x="1905000" y="2997200"/>
          <p14:tracePt t="37462" x="1841500" y="3092450"/>
          <p14:tracePt t="37478" x="1778000" y="3219450"/>
          <p14:tracePt t="37495" x="1720850" y="3346450"/>
          <p14:tracePt t="37511" x="1682750" y="3473450"/>
          <p14:tracePt t="37528" x="1638300" y="3670300"/>
          <p14:tracePt t="37545" x="1631950" y="3797300"/>
          <p14:tracePt t="37561" x="1631950" y="3930650"/>
          <p14:tracePt t="37578" x="1631950" y="4057650"/>
          <p14:tracePt t="37595" x="1631950" y="4184650"/>
          <p14:tracePt t="37611" x="1631950" y="4324350"/>
          <p14:tracePt t="37628" x="1638300" y="4457700"/>
          <p14:tracePt t="37645" x="1670050" y="4578350"/>
          <p14:tracePt t="37661" x="1695450" y="4711700"/>
          <p14:tracePt t="37679" x="1708150" y="4838700"/>
          <p14:tracePt t="37695" x="1727200" y="4965700"/>
          <p14:tracePt t="37711" x="1771650" y="5162550"/>
          <p14:tracePt t="37729" x="1816100" y="5289550"/>
          <p14:tracePt t="37745" x="1866900" y="5397500"/>
          <p14:tracePt t="37761" x="1924050" y="5492750"/>
          <p14:tracePt t="37778" x="1987550" y="5581650"/>
          <p14:tracePt t="37795" x="2063750" y="5651500"/>
          <p14:tracePt t="37811" x="2127250" y="5721350"/>
          <p14:tracePt t="37828" x="2190750" y="5765800"/>
          <p14:tracePt t="37845" x="2254250" y="5810250"/>
          <p14:tracePt t="37861" x="2317750" y="5854700"/>
          <p14:tracePt t="37878" x="2381250" y="5892800"/>
          <p14:tracePt t="37895" x="2463800" y="5924550"/>
          <p14:tracePt t="37911" x="2540000" y="5956300"/>
          <p14:tracePt t="37928" x="2635250" y="5988050"/>
          <p14:tracePt t="37945" x="2705100" y="6007100"/>
          <p14:tracePt t="37961" x="2781300" y="6013450"/>
          <p14:tracePt t="37978" x="2870200" y="6013450"/>
          <p14:tracePt t="37995" x="2990850" y="5962650"/>
          <p14:tracePt t="38011" x="3111500" y="5873750"/>
          <p14:tracePt t="38028" x="3238500" y="5765800"/>
          <p14:tracePt t="38045" x="3378200" y="5638800"/>
          <p14:tracePt t="38061" x="3498850" y="5505450"/>
          <p14:tracePt t="38078" x="3619500" y="5365750"/>
          <p14:tracePt t="38095" x="3727450" y="5207000"/>
          <p14:tracePt t="38111" x="3822700" y="5003800"/>
          <p14:tracePt t="38128" x="3956050" y="4673600"/>
          <p14:tracePt t="38145" x="4000500" y="4464050"/>
          <p14:tracePt t="38162" x="4025900" y="4235450"/>
          <p14:tracePt t="38178" x="4025900" y="4032250"/>
          <p14:tracePt t="38195" x="4025900" y="3835400"/>
          <p14:tracePt t="38211" x="4025900" y="3657600"/>
          <p14:tracePt t="38228" x="4019550" y="3486150"/>
          <p14:tracePt t="38245" x="4000500" y="3365500"/>
          <p14:tracePt t="38261" x="3943350" y="3194050"/>
          <p14:tracePt t="38279" x="3860800" y="3016250"/>
          <p14:tracePt t="38295" x="3784600" y="2870200"/>
          <p14:tracePt t="38312" x="3695700" y="2736850"/>
          <p14:tracePt t="38328" x="3536950" y="2540000"/>
          <p14:tracePt t="38345" x="3435350" y="2425700"/>
          <p14:tracePt t="38361" x="3327400" y="2336800"/>
          <p14:tracePt t="38378" x="3219450" y="2254250"/>
          <p14:tracePt t="38395" x="3124200" y="2209800"/>
          <p14:tracePt t="38411" x="3041650" y="2165350"/>
          <p14:tracePt t="38428" x="2952750" y="2139950"/>
          <p14:tracePt t="38445" x="2889250" y="2120900"/>
          <p14:tracePt t="38461" x="2819400" y="2108200"/>
          <p14:tracePt t="38478" x="2762250" y="2101850"/>
          <p14:tracePt t="38495" x="2692400" y="2101850"/>
          <p14:tracePt t="38511" x="2622550" y="2120900"/>
          <p14:tracePt t="38527" x="2540000" y="2165350"/>
          <p14:tracePt t="38527" x="2489200" y="2197100"/>
          <p14:tracePt t="38545" x="2393950" y="2260600"/>
          <p14:tracePt t="38561" x="2305050" y="2336800"/>
          <p14:tracePt t="38578" x="2209800" y="2419350"/>
          <p14:tracePt t="38595" x="2127250" y="2520950"/>
          <p14:tracePt t="38612" x="2038350" y="2673350"/>
          <p14:tracePt t="38628" x="1981200" y="2819400"/>
          <p14:tracePt t="38645" x="1936750" y="3009900"/>
          <p14:tracePt t="38661" x="1905000" y="3181350"/>
          <p14:tracePt t="38678" x="1885950" y="3346450"/>
          <p14:tracePt t="38695" x="1860550" y="3505200"/>
          <p14:tracePt t="38711" x="1841500" y="3657600"/>
          <p14:tracePt t="38728" x="1809750" y="3867150"/>
          <p14:tracePt t="38746" x="1784350" y="4006850"/>
          <p14:tracePt t="38761" x="1771650" y="4140200"/>
          <p14:tracePt t="38778" x="1771650" y="4267200"/>
          <p14:tracePt t="38795" x="1771650" y="4406900"/>
          <p14:tracePt t="38812" x="1771650" y="4552950"/>
          <p14:tracePt t="38828" x="1771650" y="4699000"/>
          <p14:tracePt t="38845" x="1771650" y="4838700"/>
          <p14:tracePt t="38861" x="1803400" y="4972050"/>
          <p14:tracePt t="38878" x="1835150" y="5111750"/>
          <p14:tracePt t="38895" x="1873250" y="5264150"/>
          <p14:tracePt t="38911" x="1898650" y="5384800"/>
          <p14:tracePt t="38928" x="1968500" y="5524500"/>
          <p14:tracePt t="38946" x="2019300" y="5613400"/>
          <p14:tracePt t="38961" x="2070100" y="5676900"/>
          <p14:tracePt t="38978" x="2139950" y="5727700"/>
          <p14:tracePt t="38995" x="2228850" y="5765800"/>
          <p14:tracePt t="39011" x="2330450" y="5810250"/>
          <p14:tracePt t="39028" x="2432050" y="5842000"/>
          <p14:tracePt t="39045" x="2552700" y="5867400"/>
          <p14:tracePt t="39061" x="2667000" y="5880100"/>
          <p14:tracePt t="39078" x="2781300" y="5892800"/>
          <p14:tracePt t="39094" x="2882900" y="5892800"/>
          <p14:tracePt t="39111" x="2965450" y="5892800"/>
          <p14:tracePt t="39128" x="3124200" y="5842000"/>
          <p14:tracePt t="39145" x="3263900" y="5759450"/>
          <p14:tracePt t="39162" x="3416300" y="5619750"/>
          <p14:tracePt t="39179" x="3549650" y="5492750"/>
          <p14:tracePt t="39195" x="3670300" y="5372100"/>
          <p14:tracePt t="39211" x="3784600" y="5219700"/>
          <p14:tracePt t="39228" x="3873500" y="5099050"/>
          <p14:tracePt t="39245" x="3943350" y="4946650"/>
          <p14:tracePt t="39261" x="4006850" y="4775200"/>
          <p14:tracePt t="39278" x="4044950" y="4508500"/>
          <p14:tracePt t="39294" x="4051300" y="4254500"/>
          <p14:tracePt t="39311" x="4051300" y="4032250"/>
          <p14:tracePt t="39328" x="4051300" y="3803650"/>
          <p14:tracePt t="39345" x="4051300" y="3663950"/>
          <p14:tracePt t="39361" x="4032250" y="3524250"/>
          <p14:tracePt t="39378" x="3994150" y="3378200"/>
          <p14:tracePt t="39395" x="3937000" y="3219450"/>
          <p14:tracePt t="39411" x="3879850" y="3060700"/>
          <p14:tracePt t="39428" x="3810000" y="2908300"/>
          <p14:tracePt t="39445" x="3708400" y="2736850"/>
          <p14:tracePt t="39461" x="3606800" y="2603500"/>
          <p14:tracePt t="39478" x="3511550" y="2482850"/>
          <p14:tracePt t="39494" x="3416300" y="2368550"/>
          <p14:tracePt t="39511" x="3314700" y="2286000"/>
          <p14:tracePt t="39528" x="3175000" y="2197100"/>
          <p14:tracePt t="39545" x="3098800" y="2159000"/>
          <p14:tracePt t="39561" x="3041650" y="2139950"/>
          <p14:tracePt t="39578" x="2984500" y="2139950"/>
          <p14:tracePt t="39595" x="2914650" y="2139950"/>
          <p14:tracePt t="39611" x="2838450" y="2152650"/>
          <p14:tracePt t="39628" x="2743200" y="2190750"/>
          <p14:tracePt t="39644" x="2628900" y="2247900"/>
          <p14:tracePt t="39661" x="2527300" y="2305050"/>
          <p14:tracePt t="39678" x="2432050" y="2368550"/>
          <p14:tracePt t="39695" x="2336800" y="2444750"/>
          <p14:tracePt t="39711" x="2241550" y="2540000"/>
          <p14:tracePt t="39728" x="2095500" y="2724150"/>
          <p14:tracePt t="39745" x="1993900" y="2908300"/>
          <p14:tracePt t="39761" x="1892300" y="3079750"/>
          <p14:tracePt t="39778" x="1809750" y="3257550"/>
          <p14:tracePt t="39795" x="1739900" y="3441700"/>
          <p14:tracePt t="39811" x="1682750" y="3619500"/>
          <p14:tracePt t="39828" x="1663700" y="3784600"/>
          <p14:tracePt t="39845" x="1651000" y="3930650"/>
          <p14:tracePt t="39861" x="1651000" y="4076700"/>
          <p14:tracePt t="39878" x="1651000" y="4235450"/>
          <p14:tracePt t="39894" x="1651000" y="4406900"/>
          <p14:tracePt t="39911" x="1638300" y="4718050"/>
          <p14:tracePt t="39930" x="1625600" y="4946650"/>
          <p14:tracePt t="39945" x="1625600" y="5118100"/>
          <p14:tracePt t="39962" x="1657350" y="5270500"/>
          <p14:tracePt t="39978" x="1701800" y="5397500"/>
          <p14:tracePt t="39995" x="1765300" y="5499100"/>
          <p14:tracePt t="40011" x="1809750" y="5562600"/>
          <p14:tracePt t="40028" x="1873250" y="5632450"/>
          <p14:tracePt t="40044" x="1943100" y="5683250"/>
          <p14:tracePt t="40061" x="1993900" y="5715000"/>
          <p14:tracePt t="40078" x="2038350" y="5734050"/>
          <p14:tracePt t="40095" x="2095500" y="5753100"/>
          <p14:tracePt t="40111" x="2152650" y="5765800"/>
          <p14:tracePt t="40128" x="2247900" y="5797550"/>
          <p14:tracePt t="40145" x="2330450" y="5822950"/>
          <p14:tracePt t="40161" x="2438400" y="5854700"/>
          <p14:tracePt t="40178" x="2660650" y="5886450"/>
          <p14:tracePt t="40195" x="2959100" y="5924550"/>
          <p14:tracePt t="40211" x="3403600" y="5937250"/>
          <p14:tracePt t="40228" x="3860800" y="5937250"/>
          <p14:tracePt t="40244" x="4413250" y="5854700"/>
          <p14:tracePt t="40261" x="4940300" y="5689600"/>
          <p14:tracePt t="40278" x="5422900" y="5461000"/>
          <p14:tracePt t="40295" x="5842000" y="5207000"/>
          <p14:tracePt t="40311" x="6153150" y="4933950"/>
          <p14:tracePt t="40328" x="6464300" y="4546600"/>
          <p14:tracePt t="40345" x="6572250" y="4298950"/>
          <p14:tracePt t="40361" x="6629400" y="4102100"/>
          <p14:tracePt t="40378" x="6648450" y="3930650"/>
          <p14:tracePt t="40396" x="6648450" y="3759200"/>
          <p14:tracePt t="40411" x="6648450" y="3594100"/>
          <p14:tracePt t="40428" x="6648450" y="3448050"/>
          <p14:tracePt t="40444" x="6610350" y="3282950"/>
          <p14:tracePt t="40461" x="6559550" y="3111500"/>
          <p14:tracePt t="40478" x="6489700" y="2959100"/>
          <p14:tracePt t="40496" x="6413500" y="2825750"/>
          <p14:tracePt t="40512" x="6330950" y="2705100"/>
          <p14:tracePt t="40529" x="6210300" y="2552700"/>
          <p14:tracePt t="40546" x="6146800" y="2470150"/>
          <p14:tracePt t="40562" x="6076950" y="2406650"/>
          <p14:tracePt t="40579" x="5994400" y="2349500"/>
          <p14:tracePt t="40596" x="5905500" y="2305050"/>
          <p14:tracePt t="40612" x="5784850" y="2273300"/>
          <p14:tracePt t="40629" x="5651500" y="2241550"/>
          <p14:tracePt t="40645" x="5524500" y="2235200"/>
          <p14:tracePt t="40662" x="5365750" y="2235200"/>
          <p14:tracePt t="40679" x="5232400" y="2235200"/>
          <p14:tracePt t="40696" x="5099050" y="2235200"/>
          <p14:tracePt t="40713" x="4991100" y="2254250"/>
          <p14:tracePt t="40729" x="4832350" y="2324100"/>
          <p14:tracePt t="40746" x="4724400" y="2419350"/>
          <p14:tracePt t="40762" x="4572000" y="2603500"/>
          <p14:tracePt t="40779" x="4381500" y="2882900"/>
          <p14:tracePt t="40796" x="4197350" y="3244850"/>
          <p14:tracePt t="40812" x="4057650" y="3575050"/>
          <p14:tracePt t="40829" x="3994150" y="3854450"/>
          <p14:tracePt t="40845" x="3962400" y="4102100"/>
          <p14:tracePt t="40862" x="3937000" y="4305300"/>
          <p14:tracePt t="40879" x="3930650" y="4495800"/>
          <p14:tracePt t="40896" x="3924300" y="4686300"/>
          <p14:tracePt t="40912" x="3924300" y="4870450"/>
          <p14:tracePt t="40929" x="3924300" y="5124450"/>
          <p14:tracePt t="40946" x="3924300" y="5289550"/>
          <p14:tracePt t="40962" x="3943350" y="5435600"/>
          <p14:tracePt t="40979" x="3994150" y="5575300"/>
          <p14:tracePt t="40996" x="4051300" y="5702300"/>
          <p14:tracePt t="41012" x="4121150" y="5797550"/>
          <p14:tracePt t="41029" x="4197350" y="5892800"/>
          <p14:tracePt t="41045" x="4279900" y="5975350"/>
          <p14:tracePt t="41062" x="4362450" y="6026150"/>
          <p14:tracePt t="41079" x="4457700" y="6070600"/>
          <p14:tracePt t="41096" x="4552950" y="6102350"/>
          <p14:tracePt t="41112" x="4660900" y="6108700"/>
          <p14:tracePt t="41112" x="4705350" y="6115050"/>
          <p14:tracePt t="41130" x="4819650" y="6115050"/>
          <p14:tracePt t="41146" x="4927600" y="6102350"/>
          <p14:tracePt t="41162" x="5041900" y="6064250"/>
          <p14:tracePt t="41179" x="5175250" y="6007100"/>
          <p14:tracePt t="41195" x="5295900" y="5949950"/>
          <p14:tracePt t="41212" x="5422900" y="5873750"/>
          <p14:tracePt t="41229" x="5537200" y="5797550"/>
          <p14:tracePt t="41245" x="5638800" y="5721350"/>
          <p14:tracePt t="41262" x="5746750" y="5645150"/>
          <p14:tracePt t="41279" x="5810250" y="5581650"/>
          <p14:tracePt t="41296" x="5854700" y="5511800"/>
          <p14:tracePt t="41312" x="5880100" y="5448300"/>
          <p14:tracePt t="41312" x="5880100" y="5429250"/>
          <p14:tracePt t="41330" x="5892800" y="5397500"/>
          <p14:tracePt t="41346" x="5892800" y="5378450"/>
          <p14:tracePt t="41386" x="5892800" y="5372100"/>
          <p14:tracePt t="41834" x="5892800" y="5365750"/>
          <p14:tracePt t="41898" x="5886450" y="5365750"/>
          <p14:tracePt t="41913" x="5880100" y="5365750"/>
          <p14:tracePt t="41914" x="5873750" y="5365750"/>
          <p14:tracePt t="41929" x="5835650" y="5365750"/>
          <p14:tracePt t="41946" x="5803900" y="5378450"/>
          <p14:tracePt t="41962" x="5772150" y="5384800"/>
          <p14:tracePt t="41979" x="5740400" y="5397500"/>
          <p14:tracePt t="41996" x="5695950" y="5410200"/>
          <p14:tracePt t="42012" x="5645150" y="5429250"/>
          <p14:tracePt t="42029" x="5581650" y="5448300"/>
          <p14:tracePt t="42046" x="5524500" y="5467350"/>
          <p14:tracePt t="42062" x="5429250" y="5499100"/>
          <p14:tracePt t="42079" x="5346700" y="5518150"/>
          <p14:tracePt t="42095" x="5276850" y="5537200"/>
          <p14:tracePt t="42112" x="5207000" y="5556250"/>
          <p14:tracePt t="42129" x="5130800" y="5581650"/>
          <p14:tracePt t="42146" x="5073650" y="5600700"/>
          <p14:tracePt t="42162" x="5035550" y="5607050"/>
          <p14:tracePt t="42179" x="4991100" y="5626100"/>
          <p14:tracePt t="42195" x="4953000" y="5626100"/>
          <p14:tracePt t="42212" x="4908550" y="5645150"/>
          <p14:tracePt t="42229" x="4864100" y="5657850"/>
          <p14:tracePt t="42246" x="4813300" y="5670550"/>
          <p14:tracePt t="42262" x="4768850" y="5676900"/>
          <p14:tracePt t="42279" x="4724400" y="5689600"/>
          <p14:tracePt t="42295" x="4692650" y="5689600"/>
          <p14:tracePt t="42312" x="4648200" y="5689600"/>
          <p14:tracePt t="42329" x="4572000" y="5695950"/>
          <p14:tracePt t="42346" x="4527550" y="5695950"/>
          <p14:tracePt t="42362" x="4495800" y="5695950"/>
          <p14:tracePt t="42379" x="4457700" y="5695950"/>
          <p14:tracePt t="42395" x="4425950" y="5695950"/>
          <p14:tracePt t="42412" x="4400550" y="5689600"/>
          <p14:tracePt t="42429" x="4362450" y="5670550"/>
          <p14:tracePt t="42446" x="4330700" y="5657850"/>
          <p14:tracePt t="42462" x="4298950" y="5645150"/>
          <p14:tracePt t="42479" x="4254500" y="5626100"/>
          <p14:tracePt t="42495" x="4216400" y="5600700"/>
          <p14:tracePt t="42512" x="4165600" y="5581650"/>
          <p14:tracePt t="42529" x="4064000" y="5537200"/>
          <p14:tracePt t="42546" x="4006850" y="5499100"/>
          <p14:tracePt t="42562" x="3937000" y="5461000"/>
          <p14:tracePt t="42579" x="3873500" y="5429250"/>
          <p14:tracePt t="42596" x="3822700" y="5397500"/>
          <p14:tracePt t="42612" x="3790950" y="5378450"/>
          <p14:tracePt t="42629" x="3752850" y="5353050"/>
          <p14:tracePt t="42646" x="3721100" y="5334000"/>
          <p14:tracePt t="42662" x="3683000" y="5308600"/>
          <p14:tracePt t="42679" x="3625850" y="5270500"/>
          <p14:tracePt t="42695" x="3556000" y="5219700"/>
          <p14:tracePt t="42712" x="3479800" y="5168900"/>
          <p14:tracePt t="42729" x="3327400" y="5060950"/>
          <p14:tracePt t="42747" x="3225800" y="4997450"/>
          <p14:tracePt t="42762" x="3136900" y="4927600"/>
          <p14:tracePt t="42779" x="3041650" y="4851400"/>
          <p14:tracePt t="42795" x="2959100" y="4787900"/>
          <p14:tracePt t="42812" x="2857500" y="4705350"/>
          <p14:tracePt t="42830" x="2781300" y="4616450"/>
          <p14:tracePt t="42845" x="2692400" y="4514850"/>
          <p14:tracePt t="42862" x="2597150" y="4400550"/>
          <p14:tracePt t="42879" x="2514600" y="4292600"/>
          <p14:tracePt t="42896" x="2444750" y="4203700"/>
          <p14:tracePt t="42912" x="2393950" y="4102100"/>
          <p14:tracePt t="42929" x="2343150" y="3981450"/>
          <p14:tracePt t="42946" x="2286000" y="3892550"/>
          <p14:tracePt t="42962" x="2254250" y="3816350"/>
          <p14:tracePt t="42979" x="2222500" y="3727450"/>
          <p14:tracePt t="42996" x="2197100" y="3657600"/>
          <p14:tracePt t="43012" x="2159000" y="3575050"/>
          <p14:tracePt t="43029" x="2127250" y="3505200"/>
          <p14:tracePt t="43045" x="2095500" y="3435350"/>
          <p14:tracePt t="43062" x="2057400" y="3359150"/>
          <p14:tracePt t="43079" x="2038350" y="3308350"/>
          <p14:tracePt t="43095" x="2019300" y="3257550"/>
          <p14:tracePt t="43112" x="2012950" y="3225800"/>
          <p14:tracePt t="43112" x="2006600" y="3213100"/>
          <p14:tracePt t="43130" x="2006600" y="3194050"/>
          <p14:tracePt t="43146" x="2000250" y="3175000"/>
          <p14:tracePt t="43163" x="1993900" y="3162300"/>
          <p14:tracePt t="43179" x="1993900" y="3155950"/>
          <p14:tracePt t="43249" x="1987550" y="3149600"/>
          <p14:tracePt t="43378" x="1987550" y="3143250"/>
          <p14:tracePt t="43391" x="1987550" y="3136900"/>
          <p14:tracePt t="43409" x="1987550" y="3130550"/>
          <p14:tracePt t="43417" x="1987550" y="3124200"/>
          <p14:tracePt t="43425" x="1981200" y="3111500"/>
          <p14:tracePt t="43428" x="1981200" y="3105150"/>
          <p14:tracePt t="43445" x="1974850" y="3098800"/>
          <p14:tracePt t="43462" x="1974850" y="3092450"/>
          <p14:tracePt t="43553" x="1974850" y="3086100"/>
          <p14:tracePt t="43569" x="1974850" y="3079750"/>
          <p14:tracePt t="43593" x="1974850" y="3073400"/>
          <p14:tracePt t="43604" x="1974850" y="3067050"/>
          <p14:tracePt t="44466" x="1974850" y="3060700"/>
          <p14:tracePt t="44489" x="1993900" y="3060700"/>
          <p14:tracePt t="44497" x="2012950" y="3060700"/>
          <p14:tracePt t="44505" x="2044700" y="3060700"/>
          <p14:tracePt t="44513" x="2089150" y="3060700"/>
          <p14:tracePt t="44529" x="2152650" y="3060700"/>
          <p14:tracePt t="44546" x="2184400" y="3060700"/>
          <p14:tracePt t="44562" x="2216150" y="3060700"/>
          <p14:tracePt t="44579" x="2241550" y="3060700"/>
          <p14:tracePt t="44595" x="2279650" y="3060700"/>
          <p14:tracePt t="44612" x="2298700" y="3060700"/>
          <p14:tracePt t="44628" x="2324100" y="3060700"/>
          <p14:tracePt t="44645" x="2349500" y="3060700"/>
          <p14:tracePt t="44662" x="2374900" y="3060700"/>
          <p14:tracePt t="44678" x="2419350" y="3060700"/>
          <p14:tracePt t="44695" x="2457450" y="3060700"/>
          <p14:tracePt t="44712" x="2489200" y="3060700"/>
          <p14:tracePt t="44729" x="2533650" y="3060700"/>
          <p14:tracePt t="44746" x="2565400" y="3060700"/>
          <p14:tracePt t="44762" x="2590800" y="3060700"/>
          <p14:tracePt t="44780" x="2616200" y="3060700"/>
          <p14:tracePt t="44795" x="2635250" y="3060700"/>
          <p14:tracePt t="44813" x="2654300" y="3060700"/>
          <p14:tracePt t="44829" x="2667000" y="3060700"/>
          <p14:tracePt t="44846" x="2673350" y="3060700"/>
          <p14:tracePt t="44889" x="2679700" y="3054350"/>
          <p14:tracePt t="44945" x="2686050" y="3054350"/>
          <p14:tracePt t="44969" x="2692400" y="3054350"/>
          <p14:tracePt t="44994" x="2698750" y="3054350"/>
          <p14:tracePt t="45009" x="2705100" y="3054350"/>
          <p14:tracePt t="45011" x="2711450" y="3054350"/>
          <p14:tracePt t="45020" x="2717800" y="3054350"/>
          <p14:tracePt t="45030" x="2724150" y="3054350"/>
          <p14:tracePt t="45045" x="2730500" y="3054350"/>
          <p14:tracePt t="45097" x="2736850" y="3054350"/>
          <p14:tracePt t="46441" x="2743200" y="3054350"/>
          <p14:tracePt t="46449" x="2762250" y="3054350"/>
          <p14:tracePt t="46458" x="2787650" y="3054350"/>
          <p14:tracePt t="46463" x="2825750" y="3054350"/>
          <p14:tracePt t="46478" x="2863850" y="3054350"/>
          <p14:tracePt t="46495" x="2901950" y="3054350"/>
          <p14:tracePt t="46512" x="2933700" y="3054350"/>
          <p14:tracePt t="46529" x="2984500" y="3054350"/>
          <p14:tracePt t="46546" x="3016250" y="3054350"/>
          <p14:tracePt t="46563" x="3041650" y="3054350"/>
          <p14:tracePt t="46578" x="3060700" y="3054350"/>
          <p14:tracePt t="46596" x="3086100" y="3054350"/>
          <p14:tracePt t="46612" x="3105150" y="3054350"/>
          <p14:tracePt t="46629" x="3136900" y="3054350"/>
          <p14:tracePt t="46645" x="3155950" y="3054350"/>
          <p14:tracePt t="46662" x="3181350" y="3054350"/>
          <p14:tracePt t="46678" x="3200400" y="3054350"/>
          <p14:tracePt t="46695" x="3219450" y="3054350"/>
          <p14:tracePt t="46712" x="3238500" y="3054350"/>
          <p14:tracePt t="46729" x="3263900" y="3054350"/>
          <p14:tracePt t="46746" x="3282950" y="3054350"/>
          <p14:tracePt t="46762" x="3308350" y="3054350"/>
          <p14:tracePt t="46778" x="3333750" y="3054350"/>
          <p14:tracePt t="46795" x="3352800" y="3054350"/>
          <p14:tracePt t="46812" x="3365500" y="3054350"/>
          <p14:tracePt t="46829" x="3378200" y="3048000"/>
          <p14:tracePt t="46889" x="3384550" y="3048000"/>
          <p14:tracePt t="48202" x="3371850" y="3048000"/>
          <p14:tracePt t="48209" x="3352800" y="3048000"/>
          <p14:tracePt t="48212" x="3314700" y="3048000"/>
          <p14:tracePt t="48229" x="3276600" y="3054350"/>
          <p14:tracePt t="48245" x="3219450" y="3060700"/>
          <p14:tracePt t="48262" x="3187700" y="3060700"/>
          <p14:tracePt t="48278" x="3155950" y="3067050"/>
          <p14:tracePt t="48295" x="3130550" y="3073400"/>
          <p14:tracePt t="48312" x="3098800" y="3073400"/>
          <p14:tracePt t="48312" x="3086100" y="3073400"/>
          <p14:tracePt t="48329" x="3054350" y="3079750"/>
          <p14:tracePt t="48346" x="3028950" y="3079750"/>
          <p14:tracePt t="48362" x="2997200" y="3079750"/>
          <p14:tracePt t="48379" x="2965450" y="3079750"/>
          <p14:tracePt t="48395" x="2940050" y="3079750"/>
          <p14:tracePt t="48412" x="2908300" y="3079750"/>
          <p14:tracePt t="48428" x="2876550" y="3079750"/>
          <p14:tracePt t="48446" x="2844800" y="3079750"/>
          <p14:tracePt t="48462" x="2813050" y="3079750"/>
          <p14:tracePt t="48478" x="2794000" y="3079750"/>
          <p14:tracePt t="48495" x="2781300" y="3079750"/>
          <p14:tracePt t="48512" x="2774950" y="3079750"/>
          <p14:tracePt t="48529" x="2768600" y="3079750"/>
          <p14:tracePt t="49057" x="2762250" y="3079750"/>
          <p14:tracePt t="49065" x="2755900" y="3073400"/>
          <p14:tracePt t="49079" x="2749550" y="3073400"/>
          <p14:tracePt t="49079" x="2743200" y="3060700"/>
          <p14:tracePt t="49095" x="2736850" y="3054350"/>
          <p14:tracePt t="55616" x="2736850" y="3048000"/>
          <p14:tracePt t="55624" x="2730500" y="3067050"/>
          <p14:tracePt t="55632" x="2711450" y="3206750"/>
          <p14:tracePt t="55644" x="2686050" y="3371850"/>
          <p14:tracePt t="55660" x="2654300" y="3568700"/>
          <p14:tracePt t="55677" x="2616200" y="3886200"/>
          <p14:tracePt t="55694" x="2584450" y="4152900"/>
          <p14:tracePt t="55711" x="2546350" y="4438650"/>
          <p14:tracePt t="55727" x="2501900" y="4705350"/>
          <p14:tracePt t="55745" x="2495550" y="4838700"/>
          <p14:tracePt t="55760" x="2489200" y="4914900"/>
          <p14:tracePt t="55777" x="2489200" y="4965700"/>
          <p14:tracePt t="55793" x="2489200" y="4991100"/>
          <p14:tracePt t="55810" x="2489200" y="5016500"/>
          <p14:tracePt t="55827" x="2501900" y="5029200"/>
          <p14:tracePt t="55844" x="2508250" y="5041900"/>
          <p14:tracePt t="55860" x="2508250" y="5054600"/>
          <p14:tracePt t="55877" x="2514600" y="5073650"/>
          <p14:tracePt t="55894" x="2527300" y="5099050"/>
          <p14:tracePt t="55911" x="2527300" y="5130800"/>
          <p14:tracePt t="55927" x="2533650" y="5187950"/>
          <p14:tracePt t="55945" x="2552700" y="5251450"/>
          <p14:tracePt t="55960" x="2565400" y="5314950"/>
          <p14:tracePt t="55977" x="2578100" y="5359400"/>
          <p14:tracePt t="55994" x="2590800" y="5384800"/>
          <p14:tracePt t="56010" x="2603500" y="5397500"/>
          <p14:tracePt t="56027" x="2609850" y="5403850"/>
          <p14:tracePt t="56044" x="2609850" y="5410200"/>
          <p14:tracePt t="56060" x="2616200" y="5410200"/>
          <p14:tracePt t="56077" x="2616200" y="5416550"/>
          <p14:tracePt t="56094" x="2622550" y="5422900"/>
          <p14:tracePt t="56111" x="2635250" y="5429250"/>
          <p14:tracePt t="56127" x="2647950" y="5441950"/>
          <p14:tracePt t="56144" x="2660650" y="5448300"/>
          <p14:tracePt t="56160" x="2673350" y="5454650"/>
          <p14:tracePt t="56177" x="2679700" y="5461000"/>
          <p14:tracePt t="56194" x="2692400" y="5473700"/>
          <p14:tracePt t="56211" x="2705100" y="5486400"/>
          <p14:tracePt t="56227" x="2711450" y="5492750"/>
          <p14:tracePt t="56244" x="2724150" y="5499100"/>
          <p14:tracePt t="56260" x="2724150" y="5505450"/>
          <p14:tracePt t="56295" x="2730500" y="5511800"/>
          <p14:tracePt t="56344" x="2736850" y="5511800"/>
          <p14:tracePt t="56352" x="2736850" y="5518150"/>
          <p14:tracePt t="56375" x="2736850" y="5524500"/>
          <p14:tracePt t="56384" x="2736850" y="5530850"/>
          <p14:tracePt t="56408" x="2736850" y="5537200"/>
          <p14:tracePt t="56456" x="2736850" y="5543550"/>
          <p14:tracePt t="56496" x="2736850" y="5549900"/>
          <p14:tracePt t="56527" x="2736850" y="5556250"/>
          <p14:tracePt t="56552" x="2736850" y="5562600"/>
          <p14:tracePt t="56569" x="2730500" y="5568950"/>
          <p14:tracePt t="56584" x="2730500" y="5575300"/>
          <p14:tracePt t="56616" x="2724150" y="5581650"/>
          <p14:tracePt t="56632" x="2717800" y="5588000"/>
          <p14:tracePt t="56640" x="2717800" y="5594350"/>
          <p14:tracePt t="56657" x="2717800" y="5600700"/>
          <p14:tracePt t="56672" x="2717800" y="5607050"/>
          <p14:tracePt t="56680" x="2711450" y="5613400"/>
          <p14:tracePt t="56695" x="2711450" y="5619750"/>
          <p14:tracePt t="56710" x="2711450" y="5632450"/>
          <p14:tracePt t="56711" x="2711450" y="5645150"/>
          <p14:tracePt t="56729" x="2705100" y="5657850"/>
          <p14:tracePt t="56744" x="2705100" y="5664200"/>
          <p14:tracePt t="56760" x="2698750" y="5670550"/>
          <p14:tracePt t="56776" x="2698750" y="5683250"/>
          <p14:tracePt t="56793" x="2698750" y="5695950"/>
          <p14:tracePt t="56848" x="2698750" y="5702300"/>
          <p14:tracePt t="56888" x="2692400" y="5708650"/>
          <p14:tracePt t="56984" x="2692400" y="5715000"/>
          <p14:tracePt t="57016" x="2692400" y="5721350"/>
          <p14:tracePt t="57808" x="2698750" y="5702300"/>
          <p14:tracePt t="57813" x="2717800" y="5657850"/>
          <p14:tracePt t="57827" x="2743200" y="5556250"/>
          <p14:tracePt t="57827" x="2806700" y="5340350"/>
          <p14:tracePt t="57843" x="2844800" y="5175250"/>
          <p14:tracePt t="57860" x="2889250" y="5022850"/>
          <p14:tracePt t="57877" x="2908300" y="4895850"/>
          <p14:tracePt t="57893" x="2908300" y="4762500"/>
          <p14:tracePt t="57910" x="2908300" y="4641850"/>
          <p14:tracePt t="57910" x="2908300" y="4572000"/>
          <p14:tracePt t="57928" x="2908300" y="4451350"/>
          <p14:tracePt t="57944" x="2901950" y="4311650"/>
          <p14:tracePt t="57960" x="2876550" y="4191000"/>
          <p14:tracePt t="57978" x="2857500" y="4064000"/>
          <p14:tracePt t="57995" x="2844800" y="3949700"/>
          <p14:tracePt t="58011" x="2832100" y="3835400"/>
          <p14:tracePt t="58028" x="2819400" y="3740150"/>
          <p14:tracePt t="58044" x="2819400" y="3651250"/>
          <p14:tracePt t="58061" x="2800350" y="3543300"/>
          <p14:tracePt t="58078" x="2787650" y="3454400"/>
          <p14:tracePt t="58094" x="2774950" y="3346450"/>
          <p14:tracePt t="58112" x="2743200" y="3257550"/>
          <p14:tracePt t="58128" x="2730500" y="3181350"/>
          <p14:tracePt t="58145" x="2724150" y="3155950"/>
          <p14:tracePt t="58161" x="2724150" y="3130550"/>
          <p14:tracePt t="58178" x="2724150" y="3105150"/>
          <p14:tracePt t="58195" x="2724150" y="3079750"/>
          <p14:tracePt t="58211" x="2724150" y="3054350"/>
          <p14:tracePt t="58228" x="2724150" y="3028950"/>
          <p14:tracePt t="58245" x="2717800" y="3009900"/>
          <p14:tracePt t="58262" x="2711450" y="2997200"/>
          <p14:tracePt t="58278" x="2711450" y="2984500"/>
          <p14:tracePt t="58313" x="2711450" y="2978150"/>
          <p14:tracePt t="58337" x="2711450" y="2971800"/>
          <p14:tracePt t="58393" x="2711450" y="2965450"/>
          <p14:tracePt t="58569" x="2705100" y="2990850"/>
          <p14:tracePt t="58577" x="2698750" y="3035300"/>
          <p14:tracePt t="58578" x="2679700" y="3168650"/>
          <p14:tracePt t="58595" x="2673350" y="3321050"/>
          <p14:tracePt t="58612" x="2673350" y="3435350"/>
          <p14:tracePt t="58628" x="2673350" y="3530600"/>
          <p14:tracePt t="58645" x="2673350" y="3613150"/>
          <p14:tracePt t="58661" x="2673350" y="3689350"/>
          <p14:tracePt t="58678" x="2673350" y="3778250"/>
          <p14:tracePt t="58695" x="2660650" y="3867150"/>
          <p14:tracePt t="58711" x="2654300" y="3975100"/>
          <p14:tracePt t="58729" x="2654300" y="4051300"/>
          <p14:tracePt t="58745" x="2654300" y="4140200"/>
          <p14:tracePt t="58761" x="2654300" y="4222750"/>
          <p14:tracePt t="58778" x="2654300" y="4324350"/>
          <p14:tracePt t="58795" x="2654300" y="4438650"/>
          <p14:tracePt t="58812" x="2654300" y="4559300"/>
          <p14:tracePt t="58828" x="2654300" y="4699000"/>
          <p14:tracePt t="58845" x="2654300" y="4826000"/>
          <p14:tracePt t="58861" x="2654300" y="4927600"/>
          <p14:tracePt t="58878" x="2654300" y="5029200"/>
          <p14:tracePt t="58894" x="2654300" y="5105400"/>
          <p14:tracePt t="58911" x="2654300" y="5219700"/>
          <p14:tracePt t="58930" x="2654300" y="5283200"/>
          <p14:tracePt t="58945" x="2667000" y="5340350"/>
          <p14:tracePt t="58961" x="2673350" y="5378450"/>
          <p14:tracePt t="58978" x="2686050" y="5410200"/>
          <p14:tracePt t="58995" x="2692400" y="5435600"/>
          <p14:tracePt t="59011" x="2698750" y="5461000"/>
          <p14:tracePt t="59028" x="2705100" y="5480050"/>
          <p14:tracePt t="59045" x="2711450" y="5511800"/>
          <p14:tracePt t="59061" x="2711450" y="5543550"/>
          <p14:tracePt t="59078" x="2724150" y="5581650"/>
          <p14:tracePt t="59094" x="2730500" y="5626100"/>
          <p14:tracePt t="59111" x="2736850" y="5664200"/>
          <p14:tracePt t="59128" x="2755900" y="5727700"/>
          <p14:tracePt t="59145" x="2768600" y="5791200"/>
          <p14:tracePt t="59161" x="2774950" y="5854700"/>
          <p14:tracePt t="59178" x="2781300" y="5918200"/>
          <p14:tracePt t="59194" x="2781300" y="5988050"/>
          <p14:tracePt t="59211" x="2794000" y="6038850"/>
          <p14:tracePt t="59228" x="2794000" y="6057900"/>
          <p14:tracePt t="59245" x="2794000" y="6070600"/>
          <p14:tracePt t="59665" x="2800350" y="6070600"/>
          <p14:tracePt t="59696" x="2800350" y="6064250"/>
          <p14:tracePt t="59713" x="2806700" y="6057900"/>
          <p14:tracePt t="59723" x="2806700" y="6045200"/>
          <p14:tracePt t="59737" x="2806700" y="6038850"/>
          <p14:tracePt t="59738" x="2813050" y="6032500"/>
          <p14:tracePt t="59744" x="2813050" y="5988050"/>
          <p14:tracePt t="59762" x="2813050" y="5930900"/>
          <p14:tracePt t="59778" x="2813050" y="5842000"/>
          <p14:tracePt t="59795" x="2813050" y="5746750"/>
          <p14:tracePt t="59811" x="2813050" y="5664200"/>
          <p14:tracePt t="59828" x="2813050" y="5626100"/>
          <p14:tracePt t="59845" x="2813050" y="5600700"/>
          <p14:tracePt t="59861" x="2813050" y="5588000"/>
          <p14:tracePt t="59877" x="2813050" y="5581650"/>
          <p14:tracePt t="61105" x="2813050" y="5568950"/>
          <p14:tracePt t="61113" x="2813050" y="5473700"/>
          <p14:tracePt t="61128" x="2813050" y="5429250"/>
          <p14:tracePt t="61129" x="2806700" y="5321300"/>
          <p14:tracePt t="61145" x="2800350" y="5238750"/>
          <p14:tracePt t="61161" x="2787650" y="5168900"/>
          <p14:tracePt t="61178" x="2787650" y="5111750"/>
          <p14:tracePt t="61194" x="2781300" y="5073650"/>
          <p14:tracePt t="61211" x="2774950" y="5029200"/>
          <p14:tracePt t="61228" x="2762250" y="4997450"/>
          <p14:tracePt t="61244" x="2749550" y="4953000"/>
          <p14:tracePt t="61261" x="2730500" y="4914900"/>
          <p14:tracePt t="61278" x="2711450" y="4864100"/>
          <p14:tracePt t="61294" x="2692400" y="4826000"/>
          <p14:tracePt t="61312" x="2686050" y="4806950"/>
          <p14:tracePt t="61328" x="2673350" y="4781550"/>
          <p14:tracePt t="61345" x="2667000" y="4775200"/>
          <p14:tracePt t="61361" x="2667000" y="4762500"/>
          <p14:tracePt t="61378" x="2667000" y="4756150"/>
          <p14:tracePt t="61394" x="2660650" y="4749800"/>
          <p14:tracePt t="61411" x="2660650" y="4743450"/>
          <p14:tracePt t="61428" x="2660650" y="4737100"/>
          <p14:tracePt t="61445" x="2647950" y="4724400"/>
          <p14:tracePt t="61461" x="2647950" y="4718050"/>
          <p14:tracePt t="61478" x="2635250" y="4686300"/>
          <p14:tracePt t="61494" x="2616200" y="4635500"/>
          <p14:tracePt t="61494" x="2597150" y="4597400"/>
          <p14:tracePt t="61512" x="2584450" y="4565650"/>
          <p14:tracePt t="61528" x="2514600" y="4419600"/>
          <p14:tracePt t="61545" x="2470150" y="4311650"/>
          <p14:tracePt t="61561" x="2419350" y="4191000"/>
          <p14:tracePt t="61578" x="2381250" y="4089400"/>
          <p14:tracePt t="61594" x="2343150" y="3981450"/>
          <p14:tracePt t="61611" x="2324100" y="3898900"/>
          <p14:tracePt t="61628" x="2305050" y="3835400"/>
          <p14:tracePt t="61645" x="2292350" y="3784600"/>
          <p14:tracePt t="61661" x="2279650" y="3752850"/>
          <p14:tracePt t="61678" x="2273300" y="3714750"/>
          <p14:tracePt t="61694" x="2254250" y="3683000"/>
          <p14:tracePt t="61711" x="2228850" y="3638550"/>
          <p14:tracePt t="61728" x="2203450" y="3587750"/>
          <p14:tracePt t="61745" x="2184400" y="3549650"/>
          <p14:tracePt t="61761" x="2171700" y="3517900"/>
          <p14:tracePt t="61778" x="2159000" y="3479800"/>
          <p14:tracePt t="61794" x="2139950" y="3448050"/>
          <p14:tracePt t="61811" x="2133600" y="3416300"/>
          <p14:tracePt t="61828" x="2114550" y="3378200"/>
          <p14:tracePt t="61845" x="2095500" y="3359150"/>
          <p14:tracePt t="61861" x="2089150" y="3340100"/>
          <p14:tracePt t="61878" x="2082800" y="3327400"/>
          <p14:tracePt t="61894" x="2076450" y="3321050"/>
          <p14:tracePt t="61911" x="2076450" y="3308350"/>
          <p14:tracePt t="61929" x="2070100" y="3302000"/>
          <p14:tracePt t="61945" x="2070100" y="3295650"/>
          <p14:tracePt t="62233" x="2070100" y="3289300"/>
          <p14:tracePt t="62248" x="2082800" y="3289300"/>
          <p14:tracePt t="62256" x="2095500" y="3289300"/>
          <p14:tracePt t="62264" x="2114550" y="3289300"/>
          <p14:tracePt t="62278" x="2133600" y="3289300"/>
          <p14:tracePt t="62278" x="2190750" y="3289300"/>
          <p14:tracePt t="62295" x="2260600" y="3289300"/>
          <p14:tracePt t="62311" x="2336800" y="3289300"/>
          <p14:tracePt t="62328" x="2457450" y="3289300"/>
          <p14:tracePt t="62345" x="2533650" y="3289300"/>
          <p14:tracePt t="62361" x="2578100" y="3289300"/>
          <p14:tracePt t="62378" x="2622550" y="3289300"/>
          <p14:tracePt t="62394" x="2667000" y="3289300"/>
          <p14:tracePt t="62411" x="2717800" y="3289300"/>
          <p14:tracePt t="62428" x="2774950" y="3289300"/>
          <p14:tracePt t="62445" x="2819400" y="3289300"/>
          <p14:tracePt t="62461" x="2857500" y="3289300"/>
          <p14:tracePt t="62478" x="2895600" y="3289300"/>
          <p14:tracePt t="62494" x="2940050" y="3289300"/>
          <p14:tracePt t="62511" x="2984500" y="3289300"/>
          <p14:tracePt t="62511" x="3009900" y="3289300"/>
          <p14:tracePt t="62529" x="3054350" y="3289300"/>
          <p14:tracePt t="62544" x="3098800" y="3289300"/>
          <p14:tracePt t="62561" x="3143250" y="3289300"/>
          <p14:tracePt t="62579" x="3181350" y="3289300"/>
          <p14:tracePt t="62594" x="3225800" y="3282950"/>
          <p14:tracePt t="62611" x="3270250" y="3276600"/>
          <p14:tracePt t="62627" x="3327400" y="3270250"/>
          <p14:tracePt t="62644" x="3403600" y="3257550"/>
          <p14:tracePt t="62661" x="3448050" y="3251200"/>
          <p14:tracePt t="62678" x="3486150" y="3244850"/>
          <p14:tracePt t="62694" x="3511550" y="3244850"/>
          <p14:tracePt t="63056" x="3505200" y="3244850"/>
          <p14:tracePt t="63060" x="3486150" y="3244850"/>
          <p14:tracePt t="63070" x="3454400" y="3244850"/>
          <p14:tracePt t="63078" x="3384550" y="3244850"/>
          <p14:tracePt t="63095" x="3302000" y="3244850"/>
          <p14:tracePt t="63111" x="3168650" y="3244850"/>
          <p14:tracePt t="63129" x="3079750" y="3244850"/>
          <p14:tracePt t="63144" x="3003550" y="3244850"/>
          <p14:tracePt t="63160" x="2921000" y="3244850"/>
          <p14:tracePt t="63177" x="2825750" y="3232150"/>
          <p14:tracePt t="63194" x="2736850" y="3225800"/>
          <p14:tracePt t="63210" x="2667000" y="3219450"/>
          <p14:tracePt t="63227" x="2609850" y="3219450"/>
          <p14:tracePt t="63243" x="2565400" y="3213100"/>
          <p14:tracePt t="63261" x="2520950" y="3213100"/>
          <p14:tracePt t="63278" x="2482850" y="3206750"/>
          <p14:tracePt t="63295" x="2451100" y="3200400"/>
          <p14:tracePt t="63311" x="2400300" y="3194050"/>
          <p14:tracePt t="63329" x="2381250" y="3194050"/>
          <p14:tracePt t="63345" x="2349500" y="3194050"/>
          <p14:tracePt t="63361" x="2305050" y="3194050"/>
          <p14:tracePt t="63378" x="2273300" y="3194050"/>
          <p14:tracePt t="63395" x="2247900" y="3194050"/>
          <p14:tracePt t="63411" x="2216150" y="3187700"/>
          <p14:tracePt t="63428" x="2190750" y="3181350"/>
          <p14:tracePt t="63444" x="2165350" y="3181350"/>
          <p14:tracePt t="63461" x="2146300" y="3175000"/>
          <p14:tracePt t="63478" x="2120900" y="3175000"/>
          <p14:tracePt t="63495" x="2108200" y="3168650"/>
          <p14:tracePt t="63511" x="2089150" y="3162300"/>
          <p14:tracePt t="63511" x="2082800" y="3162300"/>
          <p14:tracePt t="63544" x="2070100" y="3162300"/>
          <p14:tracePt t="63546" x="2063750" y="3162300"/>
          <p14:tracePt t="63561" x="2051050" y="3162300"/>
          <p14:tracePt t="63578" x="2044700" y="3162300"/>
          <p14:tracePt t="63744" x="2051050" y="3162300"/>
          <p14:tracePt t="63754" x="2076450" y="3162300"/>
          <p14:tracePt t="63761" x="2108200" y="3162300"/>
          <p14:tracePt t="63762" x="2178050" y="3168650"/>
          <p14:tracePt t="63778" x="2260600" y="3181350"/>
          <p14:tracePt t="63794" x="2330450" y="3194050"/>
          <p14:tracePt t="63811" x="2406650" y="3200400"/>
          <p14:tracePt t="63828" x="2463800" y="3200400"/>
          <p14:tracePt t="63844" x="2508250" y="3206750"/>
          <p14:tracePt t="63861" x="2552700" y="3206750"/>
          <p14:tracePt t="63877" x="2590800" y="3206750"/>
          <p14:tracePt t="63894" x="2635250" y="3206750"/>
          <p14:tracePt t="63911" x="2717800" y="3206750"/>
          <p14:tracePt t="63929" x="2768600" y="3206750"/>
          <p14:tracePt t="63944" x="2838450" y="3206750"/>
          <p14:tracePt t="63961" x="2901950" y="3206750"/>
          <p14:tracePt t="63978" x="2959100" y="3206750"/>
          <p14:tracePt t="63995" x="3003550" y="3206750"/>
          <p14:tracePt t="64011" x="3054350" y="3206750"/>
          <p14:tracePt t="64028" x="3098800" y="3206750"/>
          <p14:tracePt t="64045" x="3136900" y="3206750"/>
          <p14:tracePt t="64061" x="3194050" y="3206750"/>
          <p14:tracePt t="64078" x="3238500" y="3206750"/>
          <p14:tracePt t="64095" x="3282950" y="3206750"/>
          <p14:tracePt t="64111" x="3327400" y="3206750"/>
          <p14:tracePt t="64111" x="3346450" y="3206750"/>
          <p14:tracePt t="64128" x="3397250" y="3206750"/>
          <p14:tracePt t="64145" x="3435350" y="3206750"/>
          <p14:tracePt t="64161" x="3467100" y="3206750"/>
          <p14:tracePt t="64178" x="3492500" y="3206750"/>
          <p14:tracePt t="64194" x="3511550" y="3206750"/>
          <p14:tracePt t="64211" x="3530600" y="3206750"/>
          <p14:tracePt t="64228" x="3536950" y="3206750"/>
          <p14:tracePt t="64244" x="3549650" y="3206750"/>
          <p14:tracePt t="64488" x="3543300" y="3206750"/>
          <p14:tracePt t="64496" x="3505200" y="3206750"/>
          <p14:tracePt t="64512" x="3479800" y="3206750"/>
          <p14:tracePt t="64527" x="3390900" y="3206750"/>
          <p14:tracePt t="64528" x="3257550" y="3200400"/>
          <p14:tracePt t="64547" x="3117850" y="3181350"/>
          <p14:tracePt t="64561" x="2978150" y="3175000"/>
          <p14:tracePt t="64579" x="2851150" y="3168650"/>
          <p14:tracePt t="64594" x="2736850" y="3162300"/>
          <p14:tracePt t="64612" x="2641600" y="3155950"/>
          <p14:tracePt t="64628" x="2559050" y="3155950"/>
          <p14:tracePt t="64644" x="2501900" y="3155950"/>
          <p14:tracePt t="64661" x="2438400" y="3155950"/>
          <p14:tracePt t="64678" x="2381250" y="3149600"/>
          <p14:tracePt t="64694" x="2343150" y="3149600"/>
          <p14:tracePt t="64711" x="2311400" y="3149600"/>
          <p14:tracePt t="64728" x="2273300" y="3149600"/>
          <p14:tracePt t="64745" x="2260600" y="3149600"/>
          <p14:tracePt t="64761" x="2247900" y="3149600"/>
          <p14:tracePt t="64778" x="2235200" y="3149600"/>
          <p14:tracePt t="64794" x="2228850" y="3149600"/>
          <p14:tracePt t="64811" x="2222500" y="3149600"/>
          <p14:tracePt t="64828" x="2216150" y="3149600"/>
          <p14:tracePt t="64844" x="2209800" y="3149600"/>
          <p14:tracePt t="64861" x="2203450" y="3149600"/>
          <p14:tracePt t="64896" x="2197100" y="3149600"/>
          <p14:tracePt t="64912" x="2190750" y="3149600"/>
          <p14:tracePt t="64913" x="2184400" y="3149600"/>
          <p14:tracePt t="64928" x="2178050" y="3149600"/>
          <p14:tracePt t="64945" x="2171700" y="3149600"/>
          <p14:tracePt t="65168" x="2178050" y="3149600"/>
          <p14:tracePt t="65176" x="2190750" y="3155950"/>
          <p14:tracePt t="65177" x="2209800" y="3168650"/>
          <p14:tracePt t="65194" x="2228850" y="3175000"/>
          <p14:tracePt t="65211" x="2273300" y="3213100"/>
          <p14:tracePt t="65212" x="2336800" y="3276600"/>
          <p14:tracePt t="65228" x="2400300" y="3359150"/>
          <p14:tracePt t="65244" x="2476500" y="3486150"/>
          <p14:tracePt t="65261" x="2546350" y="3632200"/>
          <p14:tracePt t="65278" x="2628900" y="3841750"/>
          <p14:tracePt t="65294" x="2724150" y="4146550"/>
          <p14:tracePt t="65311" x="2800350" y="4368800"/>
          <p14:tracePt t="65328" x="2876550" y="4641850"/>
          <p14:tracePt t="65345" x="2921000" y="4794250"/>
          <p14:tracePt t="65361" x="2952750" y="4927600"/>
          <p14:tracePt t="65378" x="2984500" y="5029200"/>
          <p14:tracePt t="65394" x="3022600" y="5137150"/>
          <p14:tracePt t="65411" x="3041650" y="5226050"/>
          <p14:tracePt t="65428" x="3054350" y="5334000"/>
          <p14:tracePt t="65444" x="3067050" y="5429250"/>
          <p14:tracePt t="65461" x="3073400" y="5524500"/>
          <p14:tracePt t="65478" x="3079750" y="5626100"/>
          <p14:tracePt t="65494" x="3098800" y="5727700"/>
          <p14:tracePt t="65511" x="3111500" y="5822950"/>
          <p14:tracePt t="65529" x="3130550" y="5956300"/>
          <p14:tracePt t="65545" x="3143250" y="6038850"/>
          <p14:tracePt t="65561" x="3149600" y="6096000"/>
          <p14:tracePt t="65578" x="3155950" y="6140450"/>
          <p14:tracePt t="65594" x="3155950" y="6172200"/>
          <p14:tracePt t="65611" x="3155950" y="6178550"/>
          <p14:tracePt t="65628" x="3155950" y="6197600"/>
          <p14:tracePt t="65644" x="3130550" y="6203950"/>
          <p14:tracePt t="65661" x="3111500" y="6203950"/>
          <p14:tracePt t="65678" x="3086100" y="6203950"/>
          <p14:tracePt t="65694" x="3067050" y="6203950"/>
          <p14:tracePt t="65711" x="3048000" y="6203950"/>
          <p14:tracePt t="65727" x="3022600" y="6203950"/>
          <p14:tracePt t="65745" x="3003550" y="6203950"/>
          <p14:tracePt t="65762" x="2978150" y="6203950"/>
          <p14:tracePt t="65778" x="2959100" y="6203950"/>
          <p14:tracePt t="65794" x="2921000" y="6191250"/>
          <p14:tracePt t="65811" x="2895600" y="6178550"/>
          <p14:tracePt t="65827" x="2857500" y="6165850"/>
          <p14:tracePt t="65844" x="2825750" y="6146800"/>
          <p14:tracePt t="65861" x="2800350" y="6127750"/>
          <p14:tracePt t="65878" x="2781300" y="6121400"/>
          <p14:tracePt t="65894" x="2762250" y="6108700"/>
          <p14:tracePt t="65911" x="2755900" y="6102350"/>
          <p14:tracePt t="65927" x="2736850" y="6089650"/>
          <p14:tracePt t="65945" x="2730500" y="6083300"/>
          <p14:tracePt t="65961" x="2724150" y="6076950"/>
          <p14:tracePt t="65978" x="2717800" y="6070600"/>
          <p14:tracePt t="65995" x="2711450" y="6064250"/>
          <p14:tracePt t="66011" x="2705100" y="6064250"/>
          <p14:tracePt t="66028" x="2698750" y="6057900"/>
          <p14:tracePt t="66044" x="2686050" y="6051550"/>
          <p14:tracePt t="66060" x="2679700" y="6038850"/>
          <p14:tracePt t="66078" x="2667000" y="6026150"/>
          <p14:tracePt t="66094" x="2647950" y="6000750"/>
          <p14:tracePt t="66111" x="2641600" y="5988050"/>
          <p14:tracePt t="66127" x="2622550" y="5962650"/>
          <p14:tracePt t="66145" x="2616200" y="5949950"/>
          <p14:tracePt t="66161" x="2603500" y="5930900"/>
          <p14:tracePt t="66178" x="2590800" y="5918200"/>
          <p14:tracePt t="66194" x="2584450" y="5899150"/>
          <p14:tracePt t="66211" x="2578100" y="5886450"/>
          <p14:tracePt t="66227" x="2565400" y="5867400"/>
          <p14:tracePt t="66244" x="2559050" y="5848350"/>
          <p14:tracePt t="66261" x="2552700" y="5842000"/>
          <p14:tracePt t="66277" x="2546350" y="5829300"/>
          <p14:tracePt t="66294" x="2540000" y="5822950"/>
          <p14:tracePt t="66311" x="2533650" y="5810250"/>
          <p14:tracePt t="66716" x="0" y="0"/>
        </p14:tracePtLst>
        <p14:tracePtLst>
          <p14:tracePt t="79139" x="7327900" y="4705350"/>
          <p14:tracePt t="79400" x="7327900" y="4679950"/>
          <p14:tracePt t="79408" x="7334250" y="4654550"/>
          <p14:tracePt t="79416" x="7359650" y="4552950"/>
          <p14:tracePt t="79432" x="7385050" y="4438650"/>
          <p14:tracePt t="79448" x="7397750" y="4311650"/>
          <p14:tracePt t="79464" x="7410450" y="4171950"/>
          <p14:tracePt t="79480" x="7410450" y="4051300"/>
          <p14:tracePt t="79496" x="7410450" y="3956050"/>
          <p14:tracePt t="79512" x="7410450" y="3886200"/>
          <p14:tracePt t="79512" x="7410450" y="3854450"/>
          <p14:tracePt t="79536" x="7410450" y="3816350"/>
          <p14:tracePt t="79545" x="7410450" y="3790950"/>
          <p14:tracePt t="79561" x="7410450" y="3771900"/>
          <p14:tracePt t="79578" x="7404100" y="3752850"/>
          <p14:tracePt t="79594" x="7397750" y="3740150"/>
          <p14:tracePt t="79611" x="7397750" y="3721100"/>
          <p14:tracePt t="79628" x="7385050" y="3708400"/>
          <p14:tracePt t="79644" x="7372350" y="3683000"/>
          <p14:tracePt t="79662" x="7366000" y="3663950"/>
          <p14:tracePt t="79679" x="7353300" y="3651250"/>
          <p14:tracePt t="79694" x="7346950" y="3632200"/>
          <p14:tracePt t="79713" x="7340600" y="3613150"/>
          <p14:tracePt t="79728" x="7334250" y="3600450"/>
          <p14:tracePt t="79745" x="7327900" y="3594100"/>
          <p14:tracePt t="79761" x="7327900" y="3587750"/>
          <p14:tracePt t="79778" x="7327900" y="3581400"/>
          <p14:tracePt t="79794" x="7327900" y="3575050"/>
          <p14:tracePt t="80104" x="7327900" y="3568700"/>
          <p14:tracePt t="80112" x="7340600" y="3562350"/>
          <p14:tracePt t="80121" x="7359650" y="3549650"/>
          <p14:tracePt t="80137" x="7435850" y="3486150"/>
          <p14:tracePt t="80140" x="7473950" y="3441700"/>
          <p14:tracePt t="80144" x="7543800" y="3321050"/>
          <p14:tracePt t="80161" x="7607300" y="3194050"/>
          <p14:tracePt t="80178" x="7632700" y="3073400"/>
          <p14:tracePt t="80194" x="7664450" y="2940050"/>
          <p14:tracePt t="80211" x="7683500" y="2787650"/>
          <p14:tracePt t="80228" x="7683500" y="2660650"/>
          <p14:tracePt t="80245" x="7683500" y="2540000"/>
          <p14:tracePt t="80261" x="7683500" y="2425700"/>
          <p14:tracePt t="80279" x="7683500" y="2349500"/>
          <p14:tracePt t="80294" x="7670800" y="2266950"/>
          <p14:tracePt t="80311" x="7664450" y="2184400"/>
          <p14:tracePt t="80329" x="7658100" y="2152650"/>
          <p14:tracePt t="80345" x="7658100" y="2146300"/>
          <p14:tracePt t="80361" x="7651750" y="2139950"/>
          <p14:tracePt t="80464" x="7658100" y="2184400"/>
          <p14:tracePt t="80472" x="7670800" y="2228850"/>
          <p14:tracePt t="80480" x="7683500" y="2273300"/>
          <p14:tracePt t="80481" x="7696200" y="2317750"/>
          <p14:tracePt t="80496" x="7727950" y="2419350"/>
          <p14:tracePt t="80511" x="7772400" y="2520950"/>
          <p14:tracePt t="80528" x="7842250" y="2660650"/>
          <p14:tracePt t="80545" x="7874000" y="2698750"/>
          <p14:tracePt t="80561" x="7918450" y="2730500"/>
          <p14:tracePt t="80578" x="7962900" y="2736850"/>
          <p14:tracePt t="80594" x="8026400" y="2736850"/>
          <p14:tracePt t="80611" x="8115300" y="2730500"/>
          <p14:tracePt t="80628" x="8216900" y="2679700"/>
          <p14:tracePt t="80645" x="8318500" y="2622550"/>
          <p14:tracePt t="80661" x="8382000" y="2578100"/>
          <p14:tracePt t="80678" x="8432800" y="2546350"/>
          <p14:tracePt t="80694" x="8464550" y="2527300"/>
          <p14:tracePt t="80711" x="8477250" y="2527300"/>
          <p14:tracePt t="80728" x="8477250" y="2520950"/>
          <p14:tracePt t="80783" x="8483600" y="2520950"/>
          <p14:tracePt t="80808" x="8483600" y="2546350"/>
          <p14:tracePt t="80816" x="8489950" y="2578100"/>
          <p14:tracePt t="80824" x="8496300" y="2609850"/>
          <p14:tracePt t="80844" x="8502650" y="2654300"/>
          <p14:tracePt t="80845" x="8509000" y="2686050"/>
          <p14:tracePt t="80861" x="8515350" y="2698750"/>
          <p14:tracePt t="81056" x="8515350" y="2705100"/>
          <p14:tracePt t="81072" x="8521700" y="2717800"/>
          <p14:tracePt t="81080" x="8528050" y="2730500"/>
          <p14:tracePt t="81088" x="8540750" y="2743200"/>
          <p14:tracePt t="81096" x="8559800" y="2800350"/>
          <p14:tracePt t="81113" x="8572500" y="2819400"/>
          <p14:tracePt t="81128" x="8578850" y="2825750"/>
          <p14:tracePt t="81816" x="8578850" y="2832100"/>
          <p14:tracePt t="81832" x="8572500" y="2832100"/>
          <p14:tracePt t="81840" x="8559800" y="2832100"/>
          <p14:tracePt t="81849" x="8540750" y="2825750"/>
          <p14:tracePt t="81864" x="8528050" y="2819400"/>
          <p14:tracePt t="81865" x="8509000" y="2819400"/>
          <p14:tracePt t="81878" x="8451850" y="2813050"/>
          <p14:tracePt t="81895" x="8356600" y="2806700"/>
          <p14:tracePt t="81911" x="8121650" y="2806700"/>
          <p14:tracePt t="81928" x="7975600" y="2806700"/>
          <p14:tracePt t="81944" x="7854950" y="2787650"/>
          <p14:tracePt t="81961" x="7785100" y="2787650"/>
          <p14:tracePt t="81977" x="7740650" y="2787650"/>
          <p14:tracePt t="81995" x="7727950" y="2787650"/>
          <p14:tracePt t="82144" x="7740650" y="2787650"/>
          <p14:tracePt t="82152" x="7778750" y="2787650"/>
          <p14:tracePt t="82154" x="7823200" y="2787650"/>
          <p14:tracePt t="82161" x="7905750" y="2787650"/>
          <p14:tracePt t="82177" x="7981950" y="2787650"/>
          <p14:tracePt t="82194" x="8051800" y="2787650"/>
          <p14:tracePt t="82211" x="8108950" y="2787650"/>
          <p14:tracePt t="82228" x="8140700" y="2787650"/>
          <p14:tracePt t="82244" x="8172450" y="2787650"/>
          <p14:tracePt t="82261" x="8185150" y="2787650"/>
          <p14:tracePt t="82278" x="8197850" y="2787650"/>
          <p14:tracePt t="82294" x="8210550" y="2787650"/>
          <p14:tracePt t="82294" x="8216900" y="2787650"/>
          <p14:tracePt t="82312" x="8235950" y="2787650"/>
          <p14:tracePt t="82329" x="8248650" y="2787650"/>
          <p14:tracePt t="82344" x="8261350" y="2787650"/>
          <p14:tracePt t="82361" x="8274050" y="2787650"/>
          <p14:tracePt t="82378" x="8280400" y="2787650"/>
          <p14:tracePt t="82395" x="8293100" y="2794000"/>
          <p14:tracePt t="82411" x="8305800" y="2794000"/>
          <p14:tracePt t="82428" x="8324850" y="2800350"/>
          <p14:tracePt t="82444" x="8337550" y="2806700"/>
          <p14:tracePt t="82461" x="8343900" y="2806700"/>
          <p14:tracePt t="82478" x="8350250" y="2806700"/>
          <p14:tracePt t="82494" x="8350250" y="2813050"/>
          <p14:tracePt t="82510" x="8356600" y="2819400"/>
          <p14:tracePt t="82527" x="8369300" y="2825750"/>
          <p14:tracePt t="82544" x="8388350" y="2838450"/>
          <p14:tracePt t="82562" x="8413750" y="2863850"/>
          <p14:tracePt t="82578" x="8439150" y="2921000"/>
          <p14:tracePt t="82594" x="8477250" y="3003550"/>
          <p14:tracePt t="82611" x="8515350" y="3092450"/>
          <p14:tracePt t="82628" x="8547100" y="3162300"/>
          <p14:tracePt t="82644" x="8559800" y="3200400"/>
          <p14:tracePt t="82661" x="8566150" y="3219450"/>
          <p14:tracePt t="82728" x="8566150" y="3225800"/>
          <p14:tracePt t="82736" x="8572500" y="3225800"/>
          <p14:tracePt t="82744" x="8585200" y="3225800"/>
          <p14:tracePt t="82768" x="8597900" y="3225800"/>
          <p14:tracePt t="82776" x="8604250" y="3206750"/>
          <p14:tracePt t="82794" x="8604250" y="3124200"/>
          <p14:tracePt t="82795" x="8604250" y="3022600"/>
          <p14:tracePt t="82811" x="8597900" y="2914650"/>
          <p14:tracePt t="82828" x="8566150" y="2806700"/>
          <p14:tracePt t="82844" x="8547100" y="2781300"/>
          <p14:tracePt t="82861" x="8547100" y="2774950"/>
          <p14:tracePt t="82877" x="8540750" y="2774950"/>
          <p14:tracePt t="82894" x="8496300" y="2787650"/>
          <p14:tracePt t="82911" x="8369300" y="3060700"/>
          <p14:tracePt t="82929" x="8255000" y="3321050"/>
          <p14:tracePt t="82944" x="8178800" y="3498850"/>
          <p14:tracePt t="82961" x="8121650" y="3663950"/>
          <p14:tracePt t="82978" x="8102600" y="3803650"/>
          <p14:tracePt t="82994" x="8096250" y="3943350"/>
          <p14:tracePt t="83012" x="8102600" y="4083050"/>
          <p14:tracePt t="83028" x="8140700" y="4229100"/>
          <p14:tracePt t="83045" x="8185150" y="4362450"/>
          <p14:tracePt t="83061" x="8223250" y="4476750"/>
          <p14:tracePt t="83079" x="8255000" y="4540250"/>
          <p14:tracePt t="83094" x="8274050" y="4552950"/>
          <p14:tracePt t="83111" x="8305800" y="4559300"/>
          <p14:tracePt t="83128" x="8324850" y="4559300"/>
          <p14:tracePt t="83145" x="8356600" y="4527550"/>
          <p14:tracePt t="83161" x="8369300" y="4432300"/>
          <p14:tracePt t="83178" x="8369300" y="4330700"/>
          <p14:tracePt t="83194" x="8331200" y="4216400"/>
          <p14:tracePt t="83211" x="8229600" y="4133850"/>
          <p14:tracePt t="83227" x="8096250" y="4083050"/>
          <p14:tracePt t="83244" x="7956550" y="4076700"/>
          <p14:tracePt t="83261" x="7778750" y="4114800"/>
          <p14:tracePt t="83278" x="7575550" y="4248150"/>
          <p14:tracePt t="83294" x="7397750" y="4445000"/>
          <p14:tracePt t="83294" x="7359650" y="4521200"/>
          <p14:tracePt t="83312" x="7308850" y="4673600"/>
          <p14:tracePt t="83328" x="7308850" y="4787900"/>
          <p14:tracePt t="83345" x="7334250" y="4895850"/>
          <p14:tracePt t="83361" x="7385050" y="4965700"/>
          <p14:tracePt t="83378" x="7429500" y="5022850"/>
          <p14:tracePt t="83394" x="7473950" y="5054600"/>
          <p14:tracePt t="83411" x="7524750" y="5067300"/>
          <p14:tracePt t="83427" x="7594600" y="5067300"/>
          <p14:tracePt t="83444" x="7683500" y="5067300"/>
          <p14:tracePt t="83461" x="7791450" y="5029200"/>
          <p14:tracePt t="83478" x="7893050" y="4965700"/>
          <p14:tracePt t="83494" x="7975600" y="4895850"/>
          <p14:tracePt t="83494" x="7994650" y="4864100"/>
          <p14:tracePt t="83512" x="8020050" y="4813300"/>
          <p14:tracePt t="83528" x="8020050" y="4787900"/>
          <p14:tracePt t="83544" x="8013700" y="4762500"/>
          <p14:tracePt t="83561" x="8007350" y="4756150"/>
          <p14:tracePt t="83578" x="7981950" y="4756150"/>
          <p14:tracePt t="83594" x="7924800" y="4781550"/>
          <p14:tracePt t="83612" x="7854950" y="4883150"/>
          <p14:tracePt t="83627" x="7804150" y="5048250"/>
          <p14:tracePt t="83644" x="7797800" y="5175250"/>
          <p14:tracePt t="83661" x="7797800" y="5264150"/>
          <p14:tracePt t="83678" x="7854950" y="5346700"/>
          <p14:tracePt t="83694" x="7918450" y="5391150"/>
          <p14:tracePt t="83711" x="8032750" y="5416550"/>
          <p14:tracePt t="83728" x="8102600" y="5416550"/>
          <p14:tracePt t="83744" x="8147050" y="5346700"/>
          <p14:tracePt t="83761" x="8153400" y="5232400"/>
          <p14:tracePt t="83778" x="8153400" y="5118100"/>
          <p14:tracePt t="83794" x="8128000" y="5067300"/>
          <p14:tracePt t="83811" x="8121650" y="5060950"/>
          <p14:tracePt t="83828" x="8115300" y="5054600"/>
          <p14:tracePt t="83844" x="8108950" y="5054600"/>
          <p14:tracePt t="83861" x="8102600" y="5099050"/>
          <p14:tracePt t="83878" x="8102600" y="5162550"/>
          <p14:tracePt t="83894" x="8121650" y="5226050"/>
          <p14:tracePt t="83911" x="8204200" y="5314950"/>
          <p14:tracePt t="83928" x="8274050" y="5346700"/>
          <p14:tracePt t="83944" x="8324850" y="5353050"/>
          <p14:tracePt t="83961" x="8362950" y="5353050"/>
          <p14:tracePt t="83978" x="8375650" y="5334000"/>
          <p14:tracePt t="83994" x="8375650" y="5295900"/>
          <p14:tracePt t="84011" x="8375650" y="5245100"/>
          <p14:tracePt t="84027" x="8350250" y="5207000"/>
          <p14:tracePt t="84044" x="8318500" y="5168900"/>
          <p14:tracePt t="84061" x="8280400" y="5149850"/>
          <p14:tracePt t="84078" x="8248650" y="5143500"/>
          <p14:tracePt t="84094" x="8229600" y="5130800"/>
          <p14:tracePt t="84111" x="8216900" y="5118100"/>
          <p14:tracePt t="84128" x="8210550" y="5099050"/>
          <p14:tracePt t="84144" x="8210550" y="5054600"/>
          <p14:tracePt t="84161" x="8210550" y="4972050"/>
          <p14:tracePt t="84178" x="8210550" y="4845050"/>
          <p14:tracePt t="84194" x="8191500" y="4679950"/>
          <p14:tracePt t="84211" x="8172450" y="4508500"/>
          <p14:tracePt t="84227" x="8134350" y="4356100"/>
          <p14:tracePt t="84244" x="8102600" y="4254500"/>
          <p14:tracePt t="84261" x="8089900" y="4235450"/>
          <p14:tracePt t="84311" x="8077200" y="4235450"/>
          <p14:tracePt t="84320" x="8064500" y="4235450"/>
          <p14:tracePt t="84329" x="8058150" y="4260850"/>
          <p14:tracePt t="84331" x="8032750" y="4400550"/>
          <p14:tracePt t="84344" x="8020050" y="4578350"/>
          <p14:tracePt t="84361" x="8007350" y="4724400"/>
          <p14:tracePt t="84377" x="8007350" y="4826000"/>
          <p14:tracePt t="84394" x="8020050" y="4876800"/>
          <p14:tracePt t="84411" x="8026400" y="4889500"/>
          <p14:tracePt t="84427" x="8026400" y="4895850"/>
          <p14:tracePt t="84472" x="8026400" y="4902200"/>
          <p14:tracePt t="84496" x="8032750" y="4902200"/>
          <p14:tracePt t="84504" x="8039100" y="4895850"/>
          <p14:tracePt t="84512" x="8039100" y="4889500"/>
          <p14:tracePt t="84512" x="8039100" y="4870450"/>
          <p14:tracePt t="84528" x="8039100" y="4864100"/>
          <p14:tracePt t="84544" x="8039100" y="4857750"/>
          <p14:tracePt t="85056" x="8032750" y="4851400"/>
          <p14:tracePt t="85216" x="8026400" y="4851400"/>
          <p14:tracePt t="85248" x="8020050" y="4851400"/>
          <p14:tracePt t="85258" x="8013700" y="4857750"/>
          <p14:tracePt t="85264" x="8007350" y="4857750"/>
          <p14:tracePt t="85272" x="8001000" y="4864100"/>
          <p14:tracePt t="85280" x="7981950" y="4870450"/>
          <p14:tracePt t="85295" x="7937500" y="4895850"/>
          <p14:tracePt t="85311" x="7810500" y="4959350"/>
          <p14:tracePt t="85328" x="7664450" y="4997450"/>
          <p14:tracePt t="85345" x="7366000" y="5073650"/>
          <p14:tracePt t="85361" x="6991350" y="5137150"/>
          <p14:tracePt t="85378" x="6527800" y="5200650"/>
          <p14:tracePt t="85394" x="6000750" y="5289550"/>
          <p14:tracePt t="85411" x="5238750" y="5391150"/>
          <p14:tracePt t="85428" x="4362450" y="5511800"/>
          <p14:tracePt t="85444" x="3606800" y="5600700"/>
          <p14:tracePt t="85461" x="2921000" y="5613400"/>
          <p14:tracePt t="85477" x="2235200" y="5613400"/>
          <p14:tracePt t="85494" x="1600200" y="5613400"/>
          <p14:tracePt t="85511" x="939800" y="5537200"/>
          <p14:tracePt t="85528" x="654050" y="5454650"/>
          <p14:tracePt t="85544" x="488950" y="5384800"/>
          <p14:tracePt t="85562" x="368300" y="5321300"/>
          <p14:tracePt t="85578" x="285750" y="5238750"/>
          <p14:tracePt t="85595" x="254000" y="5181600"/>
          <p14:tracePt t="85610" x="247650" y="5118100"/>
          <p14:tracePt t="85628" x="247650" y="5048250"/>
          <p14:tracePt t="85644" x="298450" y="4953000"/>
          <p14:tracePt t="85661" x="387350" y="4832350"/>
          <p14:tracePt t="85677" x="495300" y="4660900"/>
          <p14:tracePt t="85694" x="577850" y="4495800"/>
          <p14:tracePt t="85711" x="622300" y="4229100"/>
          <p14:tracePt t="85728" x="628650" y="4057650"/>
          <p14:tracePt t="85745" x="647700" y="3937000"/>
          <p14:tracePt t="85761" x="647700" y="3848100"/>
          <p14:tracePt t="85777" x="666750" y="3765550"/>
          <p14:tracePt t="85794" x="673100" y="3695700"/>
          <p14:tracePt t="85811" x="685800" y="3638550"/>
          <p14:tracePt t="85828" x="692150" y="3562350"/>
          <p14:tracePt t="85844" x="704850" y="3511550"/>
          <p14:tracePt t="85861" x="711200" y="3467100"/>
          <p14:tracePt t="85877" x="717550" y="3448050"/>
          <p14:tracePt t="85894" x="717550" y="3441700"/>
          <p14:tracePt t="85911" x="723900" y="3441700"/>
          <p14:tracePt t="85960" x="723900" y="3492500"/>
          <p14:tracePt t="85970" x="723900" y="3562350"/>
          <p14:tracePt t="85976" x="723900" y="3613150"/>
          <p14:tracePt t="85978" x="723900" y="3689350"/>
          <p14:tracePt t="85994" x="742950" y="3740150"/>
          <p14:tracePt t="86011" x="755650" y="3752850"/>
          <p14:tracePt t="86027" x="793750" y="3771900"/>
          <p14:tracePt t="86044" x="863600" y="3771900"/>
          <p14:tracePt t="86061" x="958850" y="3771900"/>
          <p14:tracePt t="86077" x="1085850" y="3771900"/>
          <p14:tracePt t="86094" x="1301750" y="3765550"/>
          <p14:tracePt t="86111" x="1778000" y="3765550"/>
          <p14:tracePt t="86128" x="2254250" y="3765550"/>
          <p14:tracePt t="86144" x="2800350" y="3765550"/>
          <p14:tracePt t="86161" x="3346450" y="3765550"/>
          <p14:tracePt t="86177" x="3790950" y="3765550"/>
          <p14:tracePt t="86194" x="3981450" y="3765550"/>
          <p14:tracePt t="86211" x="4038600" y="3765550"/>
          <p14:tracePt t="86227" x="4044950" y="3765550"/>
          <p14:tracePt t="86280" x="4038600" y="3765550"/>
          <p14:tracePt t="86288" x="3987800" y="3784600"/>
          <p14:tracePt t="86296" x="3943350" y="3803650"/>
          <p14:tracePt t="86303" x="3879850" y="3848100"/>
          <p14:tracePt t="86303" x="3765550" y="3911600"/>
          <p14:tracePt t="86312" x="3422650" y="4095750"/>
          <p14:tracePt t="86328" x="3041650" y="4305300"/>
          <p14:tracePt t="86345" x="2717800" y="4495800"/>
          <p14:tracePt t="86361" x="2457450" y="4654550"/>
          <p14:tracePt t="86378" x="2368550" y="4718050"/>
          <p14:tracePt t="86394" x="2330450" y="4756150"/>
          <p14:tracePt t="86411" x="2330450" y="4781550"/>
          <p14:tracePt t="86427" x="2330450" y="4806950"/>
          <p14:tracePt t="86444" x="2355850" y="4845050"/>
          <p14:tracePt t="86461" x="2432050" y="4895850"/>
          <p14:tracePt t="86478" x="2527300" y="4940300"/>
          <p14:tracePt t="86494" x="2597150" y="4965700"/>
          <p14:tracePt t="86511" x="2609850" y="4978400"/>
          <p14:tracePt t="86527" x="2616200" y="4978400"/>
          <p14:tracePt t="86624" x="2616200" y="4991100"/>
          <p14:tracePt t="86640" x="2609850" y="4997450"/>
          <p14:tracePt t="86648" x="2603500" y="5003800"/>
          <p14:tracePt t="86656" x="2597150" y="5003800"/>
          <p14:tracePt t="86677" x="2590800" y="5010150"/>
          <p14:tracePt t="86678" x="2584450" y="5016500"/>
          <p14:tracePt t="86694" x="2578100" y="5016500"/>
          <p14:tracePt t="86711" x="2565400" y="5022850"/>
          <p14:tracePt t="86728" x="2552700" y="5022850"/>
          <p14:tracePt t="86744" x="2527300" y="5022850"/>
          <p14:tracePt t="86761" x="2489200" y="5029200"/>
          <p14:tracePt t="86778" x="2425700" y="5029200"/>
          <p14:tracePt t="86794" x="2298700" y="5010150"/>
          <p14:tracePt t="86811" x="2120900" y="4933950"/>
          <p14:tracePt t="86827" x="1885950" y="4819650"/>
          <p14:tracePt t="86844" x="1651000" y="4648200"/>
          <p14:tracePt t="86861" x="1409700" y="4457700"/>
          <p14:tracePt t="86878" x="1225550" y="4273550"/>
          <p14:tracePt t="86894" x="1085850" y="4089400"/>
          <p14:tracePt t="86911" x="958850" y="3797300"/>
          <p14:tracePt t="86928" x="901700" y="3587750"/>
          <p14:tracePt t="86944" x="882650" y="3422650"/>
          <p14:tracePt t="86961" x="882650" y="3333750"/>
          <p14:tracePt t="86978" x="914400" y="3263900"/>
          <p14:tracePt t="86994" x="952500" y="3206750"/>
          <p14:tracePt t="87011" x="990600" y="3162300"/>
          <p14:tracePt t="87027" x="1022350" y="3124200"/>
          <p14:tracePt t="87044" x="1054100" y="3086100"/>
          <p14:tracePt t="87061" x="1073150" y="3054350"/>
          <p14:tracePt t="87077" x="1079500" y="3022600"/>
          <p14:tracePt t="87094" x="1092200" y="2997200"/>
          <p14:tracePt t="87111" x="1098550" y="2959100"/>
          <p14:tracePt t="87128" x="1098550" y="2946400"/>
          <p14:tracePt t="87144" x="1098550" y="2940050"/>
          <p14:tracePt t="87232" x="1092200" y="2965450"/>
          <p14:tracePt t="87241" x="1073150" y="3009900"/>
          <p14:tracePt t="87249" x="1060450" y="3054350"/>
          <p14:tracePt t="87257" x="1047750" y="3105150"/>
          <p14:tracePt t="87265" x="1022350" y="3187700"/>
          <p14:tracePt t="87278" x="1016000" y="3257550"/>
          <p14:tracePt t="87295" x="1009650" y="3314700"/>
          <p14:tracePt t="87312" x="1009650" y="3340100"/>
          <p14:tracePt t="87329" x="1009650" y="3359150"/>
          <p14:tracePt t="87345" x="1009650" y="3365500"/>
          <p14:tracePt t="87608" x="996950" y="3359150"/>
          <p14:tracePt t="87618" x="996950" y="3340100"/>
          <p14:tracePt t="87625" x="984250" y="3321050"/>
          <p14:tracePt t="87625" x="971550" y="3295650"/>
          <p14:tracePt t="87645" x="958850" y="3276600"/>
          <p14:tracePt t="87646" x="933450" y="3232150"/>
          <p14:tracePt t="87662" x="920750" y="3213100"/>
          <p14:tracePt t="87679" x="908050" y="3187700"/>
          <p14:tracePt t="87695" x="901700" y="3181350"/>
          <p14:tracePt t="87712" x="889000" y="3175000"/>
          <p14:tracePt t="87728" x="882650" y="3175000"/>
          <p14:tracePt t="87921" x="889000" y="3175000"/>
          <p14:tracePt t="87929" x="914400" y="3181350"/>
          <p14:tracePt t="87938" x="927100" y="3181350"/>
          <p14:tracePt t="87945" x="958850" y="3187700"/>
          <p14:tracePt t="87962" x="990600" y="3200400"/>
          <p14:tracePt t="87978" x="1035050" y="3206750"/>
          <p14:tracePt t="87996" x="1085850" y="3206750"/>
          <p14:tracePt t="88011" x="1155700" y="3206750"/>
          <p14:tracePt t="88029" x="1212850" y="3206750"/>
          <p14:tracePt t="88045" x="1250950" y="3206750"/>
          <p14:tracePt t="88062" x="1289050" y="3206750"/>
          <p14:tracePt t="88078" x="1320800" y="3206750"/>
          <p14:tracePt t="88095" x="1339850" y="3206750"/>
          <p14:tracePt t="88111" x="1365250" y="3206750"/>
          <p14:tracePt t="88129" x="1377950" y="3206750"/>
          <p14:tracePt t="88145" x="1384300" y="3206750"/>
          <p14:tracePt t="88185" x="1390650" y="3206750"/>
          <p14:tracePt t="88217" x="1397000" y="3206750"/>
          <p14:tracePt t="88337" x="1390650" y="3206750"/>
          <p14:tracePt t="88345" x="1365250" y="3213100"/>
          <p14:tracePt t="88354" x="1346200" y="3219450"/>
          <p14:tracePt t="88362" x="1289050" y="3238500"/>
          <p14:tracePt t="88378" x="1238250" y="3257550"/>
          <p14:tracePt t="88396" x="1200150" y="3276600"/>
          <p14:tracePt t="88412" x="1168400" y="3289300"/>
          <p14:tracePt t="88429" x="1143000" y="3308350"/>
          <p14:tracePt t="88445" x="1111250" y="3321050"/>
          <p14:tracePt t="88462" x="1092200" y="3333750"/>
          <p14:tracePt t="88478" x="1066800" y="3340100"/>
          <p14:tracePt t="88495" x="1035050" y="3352800"/>
          <p14:tracePt t="88512" x="1003300" y="3359150"/>
          <p14:tracePt t="88529" x="977900" y="3365500"/>
          <p14:tracePt t="88545" x="958850" y="3365500"/>
          <p14:tracePt t="88562" x="946150" y="3365500"/>
          <p14:tracePt t="88578" x="927100" y="3371850"/>
          <p14:tracePt t="88595" x="908050" y="3378200"/>
          <p14:tracePt t="88612" x="889000" y="3384550"/>
          <p14:tracePt t="88629" x="863600" y="3397250"/>
          <p14:tracePt t="88645" x="850900" y="3397250"/>
          <p14:tracePt t="88662" x="825500" y="3403600"/>
          <p14:tracePt t="88678" x="806450" y="3409950"/>
          <p14:tracePt t="88695" x="800100" y="3409950"/>
          <p14:tracePt t="88712" x="781050" y="3416300"/>
          <p14:tracePt t="88729" x="781050" y="3422650"/>
          <p14:tracePt t="88745" x="774700" y="3422650"/>
          <p14:tracePt t="88882" x="768350" y="3422650"/>
          <p14:tracePt t="88889" x="774700" y="3435350"/>
          <p14:tracePt t="88897" x="800100" y="3435350"/>
          <p14:tracePt t="88898" x="838200" y="3454400"/>
          <p14:tracePt t="88912" x="990600" y="3498850"/>
          <p14:tracePt t="88930" x="1079500" y="3524250"/>
          <p14:tracePt t="88945" x="1162050" y="3543300"/>
          <p14:tracePt t="88962" x="1206500" y="3556000"/>
          <p14:tracePt t="88978" x="1219200" y="3562350"/>
          <p14:tracePt t="88995" x="1231900" y="3568700"/>
          <p14:tracePt t="89081" x="1231900" y="3575050"/>
          <p14:tracePt t="89089" x="1231900" y="3581400"/>
          <p14:tracePt t="89105" x="1231900" y="3594100"/>
          <p14:tracePt t="89112" x="1206500" y="3625850"/>
          <p14:tracePt t="89129" x="1187450" y="3663950"/>
          <p14:tracePt t="89129" x="1162050" y="3708400"/>
          <p14:tracePt t="89145" x="1143000" y="3740150"/>
          <p14:tracePt t="89162" x="1130300" y="3784600"/>
          <p14:tracePt t="89178" x="1117600" y="3816350"/>
          <p14:tracePt t="89195" x="1111250" y="3848100"/>
          <p14:tracePt t="89212" x="1098550" y="3879850"/>
          <p14:tracePt t="89228" x="1079500" y="3924300"/>
          <p14:tracePt t="89245" x="1060450" y="3956050"/>
          <p14:tracePt t="89262" x="1028700" y="4032250"/>
          <p14:tracePt t="89278" x="1003300" y="4095750"/>
          <p14:tracePt t="89295" x="977900" y="4165600"/>
          <p14:tracePt t="89311" x="971550" y="4235450"/>
          <p14:tracePt t="89329" x="965200" y="4267200"/>
          <p14:tracePt t="89345" x="965200" y="4305300"/>
          <p14:tracePt t="89362" x="990600" y="4337050"/>
          <p14:tracePt t="89378" x="1022350" y="4381500"/>
          <p14:tracePt t="89395" x="1047750" y="4413250"/>
          <p14:tracePt t="89412" x="1060450" y="4425950"/>
          <p14:tracePt t="89449" x="1066800" y="4432300"/>
          <p14:tracePt t="89464" x="1073150" y="4432300"/>
          <p14:tracePt t="89489" x="1085850" y="4432300"/>
          <p14:tracePt t="89496" x="1098550" y="4432300"/>
          <p14:tracePt t="89497" x="1111250" y="4432300"/>
          <p14:tracePt t="89511" x="1136650" y="4394200"/>
          <p14:tracePt t="89529" x="1143000" y="4305300"/>
          <p14:tracePt t="89545" x="1143000" y="4184650"/>
          <p14:tracePt t="89562" x="1098550" y="4044950"/>
          <p14:tracePt t="89578" x="1060450" y="3924300"/>
          <p14:tracePt t="89595" x="1047750" y="3867150"/>
          <p14:tracePt t="89612" x="1041400" y="3841750"/>
          <p14:tracePt t="89628" x="1028700" y="3816350"/>
          <p14:tracePt t="89645" x="1028700" y="3810000"/>
          <p14:tracePt t="89661" x="1028700" y="3803650"/>
          <p14:tracePt t="89679" x="1022350" y="3803650"/>
          <p14:tracePt t="89760" x="1022350" y="3797300"/>
          <p14:tracePt t="89769" x="1016000" y="3797300"/>
          <p14:tracePt t="89776" x="1009650" y="3797300"/>
          <p14:tracePt t="89778" x="996950" y="3803650"/>
          <p14:tracePt t="89795" x="984250" y="3873500"/>
          <p14:tracePt t="89812" x="971550" y="3968750"/>
          <p14:tracePt t="89828" x="971550" y="4089400"/>
          <p14:tracePt t="89845" x="971550" y="4191000"/>
          <p14:tracePt t="89861" x="1009650" y="4298950"/>
          <p14:tracePt t="89878" x="1047750" y="4406900"/>
          <p14:tracePt t="89895" x="1073150" y="4476750"/>
          <p14:tracePt t="89895" x="1092200" y="4508500"/>
          <p14:tracePt t="89913" x="1104900" y="4540250"/>
          <p14:tracePt t="89929" x="1111250" y="4559300"/>
          <p14:tracePt t="89945" x="1117600" y="4572000"/>
          <p14:tracePt t="89962" x="1117600" y="4578350"/>
          <p14:tracePt t="90024" x="1117600" y="4584700"/>
          <p14:tracePt t="90041" x="1123950" y="4584700"/>
          <p14:tracePt t="90080" x="1123950" y="4591050"/>
          <p14:tracePt t="90097" x="1130300" y="4591050"/>
          <p14:tracePt t="90104" x="1136650" y="4591050"/>
          <p14:tracePt t="90129" x="1143000" y="4591050"/>
          <p14:tracePt t="90176" x="1149350" y="4591050"/>
          <p14:tracePt t="90192" x="1162050" y="4591050"/>
          <p14:tracePt t="90200" x="1168400" y="4591050"/>
          <p14:tracePt t="90211" x="1174750" y="4591050"/>
          <p14:tracePt t="90212" x="1200150" y="4591050"/>
          <p14:tracePt t="90228" x="1219200" y="4591050"/>
          <p14:tracePt t="90245" x="1244600" y="4591050"/>
          <p14:tracePt t="90261" x="1263650" y="4591050"/>
          <p14:tracePt t="90278" x="1276350" y="4591050"/>
          <p14:tracePt t="90295" x="1282700" y="4591050"/>
          <p14:tracePt t="90518" x="1263650" y="4565650"/>
          <p14:tracePt t="90544" x="1257300" y="4552950"/>
          <p14:tracePt t="90554" x="1238250" y="4540250"/>
          <p14:tracePt t="90560" x="1212850" y="4508500"/>
          <p14:tracePt t="90578" x="1200150" y="4489450"/>
          <p14:tracePt t="90579" x="1174750" y="4464050"/>
          <p14:tracePt t="90595" x="1162050" y="4445000"/>
          <p14:tracePt t="90613" x="1149350" y="4432300"/>
          <p14:tracePt t="90628" x="1143000" y="4419600"/>
          <p14:tracePt t="90645" x="1136650" y="4413250"/>
          <p14:tracePt t="90661" x="1130300" y="4406900"/>
          <p14:tracePt t="90678" x="1130300" y="4400550"/>
          <p14:tracePt t="90695" x="1130300" y="4394200"/>
          <p14:tracePt t="90736" x="1130300" y="4387850"/>
          <p14:tracePt t="91041" x="1136650" y="4381500"/>
          <p14:tracePt t="91097" x="1136650" y="4375150"/>
          <p14:tracePt t="91120" x="1143000" y="4375150"/>
          <p14:tracePt t="91145" x="1143000" y="4368800"/>
          <p14:tracePt t="91160" x="1143000" y="4356100"/>
          <p14:tracePt t="91184" x="1143000" y="4349750"/>
          <p14:tracePt t="91209" x="1143000" y="4343400"/>
          <p14:tracePt t="91225" x="1136650" y="4337050"/>
          <p14:tracePt t="91240" x="1136650" y="4330700"/>
          <p14:tracePt t="91257" x="1130300" y="4330700"/>
          <p14:tracePt t="91262" x="1130300" y="4324350"/>
          <p14:tracePt t="91278" x="1123950" y="4318000"/>
          <p14:tracePt t="91305" x="1117600" y="4311650"/>
          <p14:tracePt t="91321" x="1111250" y="4311650"/>
          <p14:tracePt t="91328" x="1111250" y="4305300"/>
          <p14:tracePt t="91361" x="1104900" y="4305300"/>
          <p14:tracePt t="91384" x="1104900" y="4298950"/>
          <p14:tracePt t="91394" x="1098550" y="4292600"/>
          <p14:tracePt t="91529" x="1092200" y="4292600"/>
          <p14:tracePt t="91552" x="1092200" y="4286250"/>
          <p14:tracePt t="91568" x="1092200" y="4273550"/>
          <p14:tracePt t="91588" x="1085850" y="4267200"/>
          <p14:tracePt t="91600" x="1085850" y="4260850"/>
          <p14:tracePt t="91624" x="1085850" y="4254500"/>
          <p14:tracePt t="91784" x="1085850" y="4248150"/>
          <p14:tracePt t="91792" x="1092200" y="4248150"/>
          <p14:tracePt t="91808" x="1098550" y="4248150"/>
          <p14:tracePt t="91821" x="1111250" y="4248150"/>
          <p14:tracePt t="91823" x="1123950" y="4241800"/>
          <p14:tracePt t="91828" x="1155700" y="4241800"/>
          <p14:tracePt t="91845" x="1193800" y="4229100"/>
          <p14:tracePt t="91861" x="1231900" y="4229100"/>
          <p14:tracePt t="91878" x="1263650" y="4222750"/>
          <p14:tracePt t="91895" x="1301750" y="4222750"/>
          <p14:tracePt t="91911" x="1339850" y="4216400"/>
          <p14:tracePt t="91929" x="1365250" y="4216400"/>
          <p14:tracePt t="91945" x="1384300" y="4210050"/>
          <p14:tracePt t="91962" x="1390650" y="4210050"/>
          <p14:tracePt t="91978" x="1403350" y="4210050"/>
          <p14:tracePt t="91995" x="1409700" y="4210050"/>
          <p14:tracePt t="92208" x="1390650" y="4229100"/>
          <p14:tracePt t="92216" x="1371600" y="4248150"/>
          <p14:tracePt t="92228" x="1358900" y="4286250"/>
          <p14:tracePt t="92229" x="1352550" y="4375150"/>
          <p14:tracePt t="92245" x="1346200" y="4457700"/>
          <p14:tracePt t="92262" x="1346200" y="4527550"/>
          <p14:tracePt t="92278" x="1346200" y="4565650"/>
          <p14:tracePt t="92295" x="1346200" y="4591050"/>
          <p14:tracePt t="92311" x="1358900" y="4622800"/>
          <p14:tracePt t="92329" x="1365250" y="4641850"/>
          <p14:tracePt t="92345" x="1377950" y="4667250"/>
          <p14:tracePt t="92361" x="1384300" y="4686300"/>
          <p14:tracePt t="92378" x="1390650" y="4699000"/>
          <p14:tracePt t="92395" x="1390650" y="4705350"/>
          <p14:tracePt t="92411" x="1397000" y="4711700"/>
          <p14:tracePt t="92428" x="1403350" y="4711700"/>
          <p14:tracePt t="92446" x="1403350" y="4718050"/>
          <p14:tracePt t="92462" x="1409700" y="4724400"/>
          <p14:tracePt t="92478" x="1409700" y="4730750"/>
          <p14:tracePt t="92495" x="1416050" y="4730750"/>
          <p14:tracePt t="92696" x="1409700" y="4730750"/>
          <p14:tracePt t="92704" x="1397000" y="4737100"/>
          <p14:tracePt t="92714" x="1384300" y="4737100"/>
          <p14:tracePt t="92729" x="1377950" y="4737100"/>
          <p14:tracePt t="92729" x="1358900" y="4737100"/>
          <p14:tracePt t="92745" x="1339850" y="4737100"/>
          <p14:tracePt t="92761" x="1314450" y="4737100"/>
          <p14:tracePt t="92778" x="1301750" y="4737100"/>
          <p14:tracePt t="92795" x="1282700" y="4737100"/>
          <p14:tracePt t="92811" x="1276350" y="4737100"/>
          <p14:tracePt t="92828" x="1270000" y="4737100"/>
          <p14:tracePt t="92845" x="1270000" y="4730750"/>
          <p14:tracePt t="92861" x="1263650" y="4730750"/>
          <p14:tracePt t="92985" x="1270000" y="4730750"/>
          <p14:tracePt t="92993" x="1282700" y="4730750"/>
          <p14:tracePt t="93012" x="1339850" y="4730750"/>
          <p14:tracePt t="93013" x="1397000" y="4730750"/>
          <p14:tracePt t="93029" x="1460500" y="4730750"/>
          <p14:tracePt t="93046" x="1530350" y="4730750"/>
          <p14:tracePt t="93062" x="1593850" y="4730750"/>
          <p14:tracePt t="93079" x="1651000" y="4730750"/>
          <p14:tracePt t="93096" x="1689100" y="4730750"/>
          <p14:tracePt t="93112" x="1720850" y="4724400"/>
          <p14:tracePt t="93130" x="1727200" y="4724400"/>
          <p14:tracePt t="93369" x="1720850" y="4724400"/>
          <p14:tracePt t="93378" x="1708150" y="4724400"/>
          <p14:tracePt t="93379" x="1689100" y="4724400"/>
          <p14:tracePt t="93396" x="1670050" y="4730750"/>
          <p14:tracePt t="93413" x="1638300" y="4749800"/>
          <p14:tracePt t="93429" x="1606550" y="4768850"/>
          <p14:tracePt t="93446" x="1600200" y="4781550"/>
          <p14:tracePt t="93463" x="1587500" y="4794250"/>
          <p14:tracePt t="93479" x="1587500" y="4800600"/>
          <p14:tracePt t="93496" x="1587500" y="4806950"/>
          <p14:tracePt t="93512" x="1587500" y="4819650"/>
          <p14:tracePt t="93530" x="1587500" y="4826000"/>
          <p14:tracePt t="93546" x="1587500" y="4832350"/>
          <p14:tracePt t="93562" x="1587500" y="4838700"/>
          <p14:tracePt t="93579" x="1587500" y="4845050"/>
          <p14:tracePt t="93596" x="1587500" y="4851400"/>
          <p14:tracePt t="93612" x="1587500" y="4857750"/>
          <p14:tracePt t="93629" x="1587500" y="4870450"/>
          <p14:tracePt t="93646" x="1587500" y="4883150"/>
          <p14:tracePt t="93662" x="1593850" y="4889500"/>
          <p14:tracePt t="93697" x="1593850" y="4895850"/>
          <p14:tracePt t="93826" x="1593850" y="4902200"/>
          <p14:tracePt t="93833" x="1581150" y="4908550"/>
          <p14:tracePt t="93838" x="1574800" y="4914900"/>
          <p14:tracePt t="93846" x="1549400" y="4933950"/>
          <p14:tracePt t="93862" x="1530350" y="4991100"/>
          <p14:tracePt t="93879" x="1524000" y="5048250"/>
          <p14:tracePt t="93896" x="1530350" y="5086350"/>
          <p14:tracePt t="93896" x="1549400" y="5111750"/>
          <p14:tracePt t="93914" x="1600200" y="5156200"/>
          <p14:tracePt t="93930" x="1701800" y="5187950"/>
          <p14:tracePt t="93946" x="1860550" y="5219700"/>
          <p14:tracePt t="93962" x="2063750" y="5245100"/>
          <p14:tracePt t="93979" x="2349500" y="5289550"/>
          <p14:tracePt t="93996" x="2533650" y="5295900"/>
          <p14:tracePt t="94013" x="2743200" y="5295900"/>
          <p14:tracePt t="94030" x="3035300" y="5314950"/>
          <p14:tracePt t="94046" x="3340100" y="5314950"/>
          <p14:tracePt t="94062" x="3746500" y="5314950"/>
          <p14:tracePt t="94079" x="4191000" y="5302250"/>
          <p14:tracePt t="94095" x="4730750" y="5181600"/>
          <p14:tracePt t="94112" x="5626100" y="4826000"/>
          <p14:tracePt t="94130" x="6096000" y="4572000"/>
          <p14:tracePt t="94146" x="6407150" y="4387850"/>
          <p14:tracePt t="94162" x="6546850" y="4273550"/>
          <p14:tracePt t="94179" x="6654800" y="4159250"/>
          <p14:tracePt t="94196" x="6718300" y="4051300"/>
          <p14:tracePt t="94212" x="6743700" y="3924300"/>
          <p14:tracePt t="94229" x="6775450" y="3790950"/>
          <p14:tracePt t="94246" x="6788150" y="3663950"/>
          <p14:tracePt t="94262" x="6800850" y="3536950"/>
          <p14:tracePt t="94279" x="6813550" y="3435350"/>
          <p14:tracePt t="94296" x="6813550" y="3333750"/>
          <p14:tracePt t="94296" x="6813550" y="3282950"/>
          <p14:tracePt t="94314" x="6813550" y="3213100"/>
          <p14:tracePt t="94330" x="6813550" y="3143250"/>
          <p14:tracePt t="94346" x="6813550" y="3086100"/>
          <p14:tracePt t="94362" x="6813550" y="3041650"/>
          <p14:tracePt t="94379" x="6813550" y="2997200"/>
          <p14:tracePt t="94395" x="6813550" y="2952750"/>
          <p14:tracePt t="94412" x="6819900" y="2940050"/>
          <p14:tracePt t="94429" x="6819900" y="2933700"/>
          <p14:tracePt t="94489" x="6826250" y="2933700"/>
          <p14:tracePt t="94505" x="6851650" y="2984500"/>
          <p14:tracePt t="94513" x="6870700" y="3073400"/>
          <p14:tracePt t="94514" x="6921500" y="3238500"/>
          <p14:tracePt t="94530" x="6965950" y="3390900"/>
          <p14:tracePt t="94546" x="7010400" y="3492500"/>
          <p14:tracePt t="94562" x="7035800" y="3543300"/>
          <p14:tracePt t="94579" x="7048500" y="3568700"/>
          <p14:tracePt t="94626" x="7054850" y="3575050"/>
          <p14:tracePt t="94658" x="7067550" y="3575050"/>
          <p14:tracePt t="94662" x="7073900" y="3556000"/>
          <p14:tracePt t="94679" x="7080250" y="3511550"/>
          <p14:tracePt t="94679" x="7080250" y="3397250"/>
          <p14:tracePt t="94696" x="7067550" y="3302000"/>
          <p14:tracePt t="94712" x="7010400" y="3194050"/>
          <p14:tracePt t="94730" x="6978650" y="3162300"/>
          <p14:tracePt t="94746" x="6927850" y="3149600"/>
          <p14:tracePt t="94762" x="6870700" y="3143250"/>
          <p14:tracePt t="94779" x="6813550" y="3143250"/>
          <p14:tracePt t="94796" x="6699250" y="3232150"/>
          <p14:tracePt t="94812" x="6604000" y="3352800"/>
          <p14:tracePt t="94829" x="6534150" y="3498850"/>
          <p14:tracePt t="94846" x="6496050" y="3625850"/>
          <p14:tracePt t="94863" x="6477000" y="3714750"/>
          <p14:tracePt t="94878" x="6477000" y="3803650"/>
          <p14:tracePt t="94895" x="6508750" y="3873500"/>
          <p14:tracePt t="94912" x="6578600" y="3987800"/>
          <p14:tracePt t="94930" x="6648450" y="4083050"/>
          <p14:tracePt t="94946" x="6756400" y="4165600"/>
          <p14:tracePt t="94962" x="6889750" y="4229100"/>
          <p14:tracePt t="94979" x="7042150" y="4273550"/>
          <p14:tracePt t="94996" x="7181850" y="4286250"/>
          <p14:tracePt t="95013" x="7315200" y="4286250"/>
          <p14:tracePt t="95029" x="7448550" y="4254500"/>
          <p14:tracePt t="95045" x="7588250" y="4159250"/>
          <p14:tracePt t="95062" x="7702550" y="4019550"/>
          <p14:tracePt t="95079" x="7778750" y="3873500"/>
          <p14:tracePt t="95096" x="7829550" y="3714750"/>
          <p14:tracePt t="95112" x="7867650" y="3511550"/>
          <p14:tracePt t="95130" x="7874000" y="3365500"/>
          <p14:tracePt t="95146" x="7874000" y="3232150"/>
          <p14:tracePt t="95162" x="7816850" y="3124200"/>
          <p14:tracePt t="95179" x="7759700" y="3041650"/>
          <p14:tracePt t="95196" x="7689850" y="2990850"/>
          <p14:tracePt t="95212" x="7600950" y="2946400"/>
          <p14:tracePt t="95229" x="7512050" y="2921000"/>
          <p14:tracePt t="95245" x="7385050" y="2908300"/>
          <p14:tracePt t="95262" x="7258050" y="2908300"/>
          <p14:tracePt t="95279" x="7099300" y="2908300"/>
          <p14:tracePt t="95296" x="6896100" y="3009900"/>
          <p14:tracePt t="95312" x="6451600" y="3390900"/>
          <p14:tracePt t="95330" x="6115050" y="3822700"/>
          <p14:tracePt t="95345" x="5842000" y="4337050"/>
          <p14:tracePt t="95362" x="5708650" y="4800600"/>
          <p14:tracePt t="95379" x="5664200" y="5181600"/>
          <p14:tracePt t="95396" x="5664200" y="5505450"/>
          <p14:tracePt t="95412" x="5759450" y="5842000"/>
          <p14:tracePt t="95429" x="5880100" y="6172200"/>
          <p14:tracePt t="95445" x="6019800" y="6457950"/>
          <p14:tracePt t="95463" x="6146800" y="6667500"/>
          <p14:tracePt t="95479" x="6292850" y="6851650"/>
          <p14:tracePt t="95496" x="6394450" y="6851650"/>
          <p14:tracePt t="95512" x="6559550" y="6851650"/>
          <p14:tracePt t="95530" x="6680200" y="6851650"/>
          <p14:tracePt t="95546" x="6832600" y="6851650"/>
          <p14:tracePt t="95562" x="7016750" y="6851650"/>
          <p14:tracePt t="95579" x="7302500" y="6851650"/>
          <p14:tracePt t="95596" x="7620000" y="6819900"/>
          <p14:tracePt t="95612" x="7912100" y="6718300"/>
          <p14:tracePt t="95629" x="8128000" y="6604000"/>
          <p14:tracePt t="95646" x="8331200" y="6445250"/>
          <p14:tracePt t="95662" x="8515350" y="6273800"/>
          <p14:tracePt t="95679" x="8655050" y="6045200"/>
          <p14:tracePt t="95696" x="8769350" y="5784850"/>
          <p14:tracePt t="95712" x="8858250" y="5429250"/>
          <p14:tracePt t="95730" x="8890000" y="5257800"/>
          <p14:tracePt t="95746" x="8921750" y="5099050"/>
          <p14:tracePt t="95762" x="8934450" y="4953000"/>
          <p14:tracePt t="95779" x="8934450" y="4794250"/>
          <p14:tracePt t="95796" x="8934450" y="4629150"/>
          <p14:tracePt t="95812" x="8909050" y="4483100"/>
          <p14:tracePt t="95829" x="8883650" y="4368800"/>
          <p14:tracePt t="95845" x="8845550" y="4292600"/>
          <p14:tracePt t="95863" x="8839200" y="4260850"/>
          <p14:tracePt t="95879" x="8826500" y="4248150"/>
          <p14:tracePt t="95929" x="8826500" y="4241800"/>
          <p14:tracePt t="96001" x="8813800" y="4235450"/>
          <p14:tracePt t="96010" x="8813800" y="4229100"/>
          <p14:tracePt t="96015" x="8801100" y="4216400"/>
          <p14:tracePt t="96029" x="8788400" y="4197350"/>
          <p14:tracePt t="96045" x="8769350" y="4159250"/>
          <p14:tracePt t="96062" x="8743950" y="4102100"/>
          <p14:tracePt t="96079" x="8699500" y="4013200"/>
          <p14:tracePt t="96095" x="8667750" y="3937000"/>
          <p14:tracePt t="96112" x="8636000" y="3873500"/>
          <p14:tracePt t="96130" x="8636000" y="3860800"/>
          <p14:tracePt t="96146" x="8629650" y="3860800"/>
          <p14:tracePt t="96833" x="8629650" y="3848100"/>
          <p14:tracePt t="96849" x="8636000" y="3835400"/>
          <p14:tracePt t="96865" x="8642350" y="3829050"/>
          <p14:tracePt t="96868" x="8642350" y="3822700"/>
          <p14:tracePt t="96881" x="8642350" y="3816350"/>
          <p14:tracePt t="96881" x="8642350" y="3810000"/>
          <p14:tracePt t="96896" x="8642350" y="3797300"/>
          <p14:tracePt t="96912" x="8642350" y="3784600"/>
          <p14:tracePt t="96928" x="8642350" y="3759200"/>
          <p14:tracePt t="96945" x="8642350" y="3740150"/>
          <p14:tracePt t="96962" x="8642350" y="3714750"/>
          <p14:tracePt t="96979" x="8629650" y="3689350"/>
          <p14:tracePt t="96996" x="8623300" y="3651250"/>
          <p14:tracePt t="97013" x="8610600" y="3632200"/>
          <p14:tracePt t="97029" x="8604250" y="3619500"/>
          <p14:tracePt t="97046" x="8591550" y="3594100"/>
          <p14:tracePt t="97062" x="8572500" y="3575050"/>
          <p14:tracePt t="97079" x="8566150" y="3562350"/>
          <p14:tracePt t="97095" x="8547100" y="3543300"/>
          <p14:tracePt t="97112" x="8528050" y="3524250"/>
          <p14:tracePt t="97129" x="8521700" y="3517900"/>
          <p14:tracePt t="97146" x="8515350" y="3511550"/>
          <p14:tracePt t="97185" x="8509000" y="3511550"/>
          <p14:tracePt t="97202" x="8496300" y="3511550"/>
          <p14:tracePt t="97205" x="8489950" y="3505200"/>
          <p14:tracePt t="97212" x="8483600" y="3505200"/>
          <p14:tracePt t="97229" x="8477250" y="3505200"/>
          <p14:tracePt t="97246" x="8464550" y="3505200"/>
          <p14:tracePt t="97262" x="8458200" y="3498850"/>
          <p14:tracePt t="97279" x="8451850" y="3498850"/>
          <p14:tracePt t="97295" x="8432800" y="3498850"/>
          <p14:tracePt t="97312" x="8394700" y="3498850"/>
          <p14:tracePt t="97330" x="8362950" y="3505200"/>
          <p14:tracePt t="97345" x="8337550" y="3517900"/>
          <p14:tracePt t="97362" x="8312150" y="3536950"/>
          <p14:tracePt t="97379" x="8299450" y="3549650"/>
          <p14:tracePt t="97395" x="8286750" y="3562350"/>
          <p14:tracePt t="97412" x="8274050" y="3581400"/>
          <p14:tracePt t="97429" x="8267700" y="3600450"/>
          <p14:tracePt t="97446" x="8255000" y="3632200"/>
          <p14:tracePt t="97462" x="8248650" y="3670300"/>
          <p14:tracePt t="97479" x="8235950" y="3721100"/>
          <p14:tracePt t="97495" x="8235950" y="3759200"/>
          <p14:tracePt t="97495" x="8235950" y="3784600"/>
          <p14:tracePt t="97513" x="8235950" y="3822700"/>
          <p14:tracePt t="97529" x="8242300" y="3860800"/>
          <p14:tracePt t="97546" x="8248650" y="3898900"/>
          <p14:tracePt t="97562" x="8261350" y="3924300"/>
          <p14:tracePt t="97579" x="8280400" y="3943350"/>
          <p14:tracePt t="97595" x="8299450" y="3968750"/>
          <p14:tracePt t="97612" x="8318500" y="3981450"/>
          <p14:tracePt t="97629" x="8343900" y="3987800"/>
          <p14:tracePt t="97645" x="8369300" y="4006850"/>
          <p14:tracePt t="97662" x="8401050" y="4013200"/>
          <p14:tracePt t="97680" x="8439150" y="4013200"/>
          <p14:tracePt t="97695" x="8489950" y="4013200"/>
          <p14:tracePt t="97712" x="8547100" y="4013200"/>
          <p14:tracePt t="97729" x="8597900" y="3987800"/>
          <p14:tracePt t="97745" x="8629650" y="3962400"/>
          <p14:tracePt t="97762" x="8661400" y="3937000"/>
          <p14:tracePt t="97779" x="8686800" y="3892550"/>
          <p14:tracePt t="97795" x="8712200" y="3841750"/>
          <p14:tracePt t="97812" x="8718550" y="3797300"/>
          <p14:tracePt t="97829" x="8737600" y="3733800"/>
          <p14:tracePt t="97845" x="8743950" y="3670300"/>
          <p14:tracePt t="97863" x="8743950" y="3625850"/>
          <p14:tracePt t="97879" x="8743950" y="3581400"/>
          <p14:tracePt t="97896" x="8743950" y="3556000"/>
          <p14:tracePt t="97912" x="8718550" y="3498850"/>
          <p14:tracePt t="97930" x="8699500" y="3473450"/>
          <p14:tracePt t="97946" x="8674100" y="3435350"/>
          <p14:tracePt t="97962" x="8648700" y="3409950"/>
          <p14:tracePt t="97979" x="8623300" y="3390900"/>
          <p14:tracePt t="97996" x="8585200" y="3371850"/>
          <p14:tracePt t="98012" x="8559800" y="3359150"/>
          <p14:tracePt t="98029" x="8521700" y="3359150"/>
          <p14:tracePt t="98045" x="8483600" y="3359150"/>
          <p14:tracePt t="98062" x="8432800" y="3359150"/>
          <p14:tracePt t="98079" x="8382000" y="3359150"/>
          <p14:tracePt t="98096" x="8337550" y="3384550"/>
          <p14:tracePt t="98112" x="8267700" y="3416300"/>
          <p14:tracePt t="98130" x="8235950" y="3448050"/>
          <p14:tracePt t="98145" x="8204200" y="3486150"/>
          <p14:tracePt t="98162" x="8166100" y="3524250"/>
          <p14:tracePt t="98179" x="8140700" y="3562350"/>
          <p14:tracePt t="98196" x="8121650" y="3613150"/>
          <p14:tracePt t="98212" x="8108950" y="3663950"/>
          <p14:tracePt t="98229" x="8108950" y="3727450"/>
          <p14:tracePt t="98245" x="8108950" y="3797300"/>
          <p14:tracePt t="98262" x="8108950" y="3873500"/>
          <p14:tracePt t="98279" x="8121650" y="3949700"/>
          <p14:tracePt t="98295" x="8153400" y="4006850"/>
          <p14:tracePt t="98312" x="8178800" y="4057650"/>
          <p14:tracePt t="98330" x="8191500" y="4083050"/>
          <p14:tracePt t="98345" x="8197850" y="4089400"/>
          <p14:tracePt t="98362" x="8204200" y="4095750"/>
          <p14:tracePt t="98379" x="8210550" y="4102100"/>
          <p14:tracePt t="98396" x="8223250" y="4102100"/>
          <p14:tracePt t="98412" x="8248650" y="4102100"/>
          <p14:tracePt t="98430" x="8274050" y="4102100"/>
          <p14:tracePt t="98445" x="8293100" y="4102100"/>
          <p14:tracePt t="98462" x="8331200" y="4070350"/>
          <p14:tracePt t="98479" x="8375650" y="4044950"/>
          <p14:tracePt t="98495" x="8413750" y="4000500"/>
          <p14:tracePt t="98512" x="8464550" y="3956050"/>
          <p14:tracePt t="98530" x="8470900" y="3943350"/>
          <p14:tracePt t="98545" x="8477250" y="3924300"/>
          <p14:tracePt t="98562" x="8489950" y="3905250"/>
          <p14:tracePt t="98579" x="8489950" y="3892550"/>
          <p14:tracePt t="98596" x="8489950" y="3879850"/>
          <p14:tracePt t="98612" x="8496300" y="3873500"/>
          <p14:tracePt t="98629" x="8496300" y="3860800"/>
          <p14:tracePt t="98645" x="8496300" y="3854450"/>
          <p14:tracePt t="98662" x="8496300" y="3848100"/>
          <p14:tracePt t="98679" x="8496300" y="3841750"/>
          <p14:tracePt t="98793" x="8496300" y="3835400"/>
          <p14:tracePt t="98825" x="8483600" y="3841750"/>
          <p14:tracePt t="98841" x="8477250" y="3854450"/>
          <p14:tracePt t="98849" x="8470900" y="3867150"/>
          <p14:tracePt t="98862" x="8470900" y="3886200"/>
          <p14:tracePt t="98862" x="8458200" y="3911600"/>
          <p14:tracePt t="98878" x="8445500" y="3937000"/>
          <p14:tracePt t="98896" x="8445500" y="3949700"/>
          <p14:tracePt t="99025" x="8432800" y="3949700"/>
          <p14:tracePt t="99033" x="8407400" y="3949700"/>
          <p14:tracePt t="99041" x="8382000" y="3949700"/>
          <p14:tracePt t="99049" x="8324850" y="3949700"/>
          <p14:tracePt t="99062" x="8261350" y="3949700"/>
          <p14:tracePt t="99079" x="8235950" y="3962400"/>
          <p14:tracePt t="99096" x="8223250" y="3968750"/>
          <p14:tracePt t="99112" x="8216900" y="3975100"/>
          <p14:tracePt t="99185" x="8216900" y="3981450"/>
          <p14:tracePt t="99193" x="8223250" y="3981450"/>
          <p14:tracePt t="99201" x="8229600" y="3987800"/>
          <p14:tracePt t="99209" x="8242300" y="3987800"/>
          <p14:tracePt t="99215" x="8274050" y="3994150"/>
          <p14:tracePt t="99228" x="8318500" y="3994150"/>
          <p14:tracePt t="99245" x="8369300" y="3994150"/>
          <p14:tracePt t="99262" x="8413750" y="3994150"/>
          <p14:tracePt t="99279" x="8445500" y="3981450"/>
          <p14:tracePt t="99295" x="8470900" y="3968750"/>
          <p14:tracePt t="99312" x="8502650" y="3937000"/>
          <p14:tracePt t="99330" x="8515350" y="3898900"/>
          <p14:tracePt t="99345" x="8515350" y="3848100"/>
          <p14:tracePt t="99362" x="8515350" y="3797300"/>
          <p14:tracePt t="99378" x="8515350" y="3746500"/>
          <p14:tracePt t="99395" x="8515350" y="3670300"/>
          <p14:tracePt t="99412" x="8489950" y="3594100"/>
          <p14:tracePt t="99429" x="8477250" y="3543300"/>
          <p14:tracePt t="99445" x="8458200" y="3498850"/>
          <p14:tracePt t="99462" x="8445500" y="3473450"/>
          <p14:tracePt t="99480" x="8432800" y="3454400"/>
          <p14:tracePt t="99495" x="8407400" y="3441700"/>
          <p14:tracePt t="99513" x="8382000" y="3441700"/>
          <p14:tracePt t="99529" x="8343900" y="3441700"/>
          <p14:tracePt t="99546" x="8312150" y="3441700"/>
          <p14:tracePt t="99562" x="8255000" y="3486150"/>
          <p14:tracePt t="99579" x="8210550" y="3524250"/>
          <p14:tracePt t="99595" x="8185150" y="3562350"/>
          <p14:tracePt t="99612" x="8166100" y="3594100"/>
          <p14:tracePt t="99629" x="8140700" y="3644900"/>
          <p14:tracePt t="99645" x="8134350" y="3695700"/>
          <p14:tracePt t="99662" x="8128000" y="3733800"/>
          <p14:tracePt t="99679" x="8128000" y="3778250"/>
          <p14:tracePt t="99695" x="8128000" y="3816350"/>
          <p14:tracePt t="99712" x="8147050" y="3873500"/>
          <p14:tracePt t="99729" x="8166100" y="3898900"/>
          <p14:tracePt t="99745" x="8185150" y="3917950"/>
          <p14:tracePt t="99762" x="8216900" y="3930650"/>
          <p14:tracePt t="99779" x="8248650" y="3937000"/>
          <p14:tracePt t="99795" x="8286750" y="3937000"/>
          <p14:tracePt t="99812" x="8312150" y="3937000"/>
          <p14:tracePt t="99829" x="8343900" y="3937000"/>
          <p14:tracePt t="99845" x="8356600" y="3937000"/>
          <p14:tracePt t="99862" x="8369300" y="3937000"/>
          <p14:tracePt t="99880" x="8388350" y="3930650"/>
          <p14:tracePt t="99895" x="8407400" y="3924300"/>
          <p14:tracePt t="99912" x="8432800" y="3898900"/>
          <p14:tracePt t="99929" x="8458200" y="3873500"/>
          <p14:tracePt t="99946" x="8464550" y="3860800"/>
          <p14:tracePt t="99962" x="8470900" y="3835400"/>
          <p14:tracePt t="99979" x="8477250" y="3822700"/>
          <p14:tracePt t="99995" x="8477250" y="3816350"/>
          <p14:tracePt t="100012" x="8477250" y="3810000"/>
          <p14:tracePt t="100028" x="8477250" y="3803650"/>
          <p14:tracePt t="100081" x="8477250" y="3797300"/>
          <p14:tracePt t="100121" x="8470900" y="3797300"/>
          <p14:tracePt t="100137" x="8464550" y="3797300"/>
          <p14:tracePt t="100139" x="8458200" y="3797300"/>
          <p14:tracePt t="100145" x="8451850" y="3797300"/>
          <p14:tracePt t="100162" x="8445500" y="3803650"/>
          <p14:tracePt t="100179" x="8426450" y="3816350"/>
          <p14:tracePt t="100195" x="8420100" y="3822700"/>
          <p14:tracePt t="100212" x="8413750" y="3835400"/>
          <p14:tracePt t="100425" x="8394700" y="3848100"/>
          <p14:tracePt t="100433" x="8375650" y="3854450"/>
          <p14:tracePt t="100438" x="8369300" y="3854450"/>
          <p14:tracePt t="100445" x="8337550" y="3873500"/>
          <p14:tracePt t="100462" x="8324850" y="3879850"/>
          <p14:tracePt t="100479" x="8324850" y="3886200"/>
          <p14:tracePt t="100495" x="8312150" y="3898900"/>
          <p14:tracePt t="100529" x="8312150" y="3905250"/>
          <p14:tracePt t="100842" x="8318500" y="3879850"/>
          <p14:tracePt t="100849" x="8331200" y="3841750"/>
          <p14:tracePt t="100857" x="8337550" y="3790950"/>
          <p14:tracePt t="100865" x="8350250" y="3676650"/>
          <p14:tracePt t="100879" x="8362950" y="3581400"/>
          <p14:tracePt t="100895" x="8375650" y="3530600"/>
          <p14:tracePt t="100912" x="8375650" y="3505200"/>
          <p14:tracePt t="101201" x="8375650" y="3511550"/>
          <p14:tracePt t="101217" x="8369300" y="3517900"/>
          <p14:tracePt t="101229" x="8369300" y="3530600"/>
          <p14:tracePt t="101230" x="8362950" y="3543300"/>
          <p14:tracePt t="101245" x="8362950" y="3556000"/>
          <p14:tracePt t="101262" x="8356600" y="3575050"/>
          <p14:tracePt t="101278" x="8356600" y="3600450"/>
          <p14:tracePt t="101295" x="8356600" y="3619500"/>
          <p14:tracePt t="101312" x="8343900" y="3670300"/>
          <p14:tracePt t="101329" x="8343900" y="3708400"/>
          <p14:tracePt t="101345" x="8343900" y="3759200"/>
          <p14:tracePt t="101362" x="8343900" y="3822700"/>
          <p14:tracePt t="101379" x="8343900" y="3867150"/>
          <p14:tracePt t="101396" x="8343900" y="3898900"/>
          <p14:tracePt t="101412" x="8343900" y="3924300"/>
          <p14:tracePt t="101429" x="8343900" y="3949700"/>
          <p14:tracePt t="101445" x="8343900" y="3968750"/>
          <p14:tracePt t="101462" x="8337550" y="3981450"/>
          <p14:tracePt t="101479" x="8324850" y="3994150"/>
          <p14:tracePt t="101496" x="8324850" y="4006850"/>
          <p14:tracePt t="101512" x="8305800" y="4032250"/>
          <p14:tracePt t="101530" x="8293100" y="4044950"/>
          <p14:tracePt t="101545" x="8280400" y="4051300"/>
          <p14:tracePt t="101562" x="8274050" y="4051300"/>
          <p14:tracePt t="101579" x="8261350" y="4057650"/>
          <p14:tracePt t="101595" x="8255000" y="4064000"/>
          <p14:tracePt t="101641" x="8248650" y="4070350"/>
          <p14:tracePt t="101713" x="8235950" y="4076700"/>
          <p14:tracePt t="101721" x="8235950" y="4083050"/>
          <p14:tracePt t="101729" x="8229600" y="4089400"/>
          <p14:tracePt t="101729" x="8229600" y="4095750"/>
          <p14:tracePt t="101745" x="8216900" y="4102100"/>
          <p14:tracePt t="101762" x="8216900" y="4121150"/>
          <p14:tracePt t="101778" x="8216900" y="4140200"/>
          <p14:tracePt t="101795" x="8216900" y="4184650"/>
          <p14:tracePt t="101812" x="8216900" y="4254500"/>
          <p14:tracePt t="101829" x="8204200" y="4337050"/>
          <p14:tracePt t="101845" x="8191500" y="4419600"/>
          <p14:tracePt t="101862" x="8172450" y="4514850"/>
          <p14:tracePt t="101879" x="8134350" y="4616450"/>
          <p14:tracePt t="101895" x="8089900" y="4718050"/>
          <p14:tracePt t="101912" x="8007350" y="4870450"/>
          <p14:tracePt t="101929" x="7975600" y="4953000"/>
          <p14:tracePt t="101945" x="7937500" y="5035550"/>
          <p14:tracePt t="101962" x="7893050" y="5105400"/>
          <p14:tracePt t="101978" x="7867650" y="5149850"/>
          <p14:tracePt t="101996" x="7842250" y="5187950"/>
          <p14:tracePt t="102012" x="7829550" y="5213350"/>
          <p14:tracePt t="102029" x="7810500" y="5238750"/>
          <p14:tracePt t="102045" x="7778750" y="5276850"/>
          <p14:tracePt t="102062" x="7759700" y="5321300"/>
          <p14:tracePt t="102079" x="7727950" y="5365750"/>
          <p14:tracePt t="102095" x="7721600" y="5403850"/>
          <p14:tracePt t="102112" x="7708900" y="5448300"/>
          <p14:tracePt t="102129" x="7702550" y="5467350"/>
          <p14:tracePt t="102145" x="7702550" y="5499100"/>
          <p14:tracePt t="102162" x="7696200" y="5524500"/>
          <p14:tracePt t="102178" x="7683500" y="5562600"/>
          <p14:tracePt t="102195" x="7664450" y="5588000"/>
          <p14:tracePt t="102212" x="7626350" y="5632450"/>
          <p14:tracePt t="102229" x="7581900" y="5683250"/>
          <p14:tracePt t="102245" x="7518400" y="5753100"/>
          <p14:tracePt t="102262" x="7442200" y="5810250"/>
          <p14:tracePt t="102278" x="7404100" y="5848350"/>
          <p14:tracePt t="102295" x="7385050" y="5867400"/>
          <p14:tracePt t="102312" x="7378700" y="5873750"/>
          <p14:tracePt t="102377" x="7372350" y="5880100"/>
          <p14:tracePt t="102433" x="7366000" y="5880100"/>
          <p14:tracePt t="102473" x="7359650" y="5886450"/>
          <p14:tracePt t="102642" x="7353300" y="5886450"/>
          <p14:tracePt t="102654" x="7340600" y="5886450"/>
          <p14:tracePt t="102662" x="7334250" y="5886450"/>
          <p14:tracePt t="102663" x="7302500" y="5886450"/>
          <p14:tracePt t="102678" x="7258050" y="5886450"/>
          <p14:tracePt t="102695" x="7226300" y="5886450"/>
          <p14:tracePt t="102712" x="7162800" y="5886450"/>
          <p14:tracePt t="102729" x="7131050" y="5886450"/>
          <p14:tracePt t="102745" x="7099300" y="5886450"/>
          <p14:tracePt t="102762" x="7073900" y="5880100"/>
          <p14:tracePt t="102779" x="7042150" y="5880100"/>
          <p14:tracePt t="102795" x="7023100" y="5880100"/>
          <p14:tracePt t="102813" x="6985000" y="5873750"/>
          <p14:tracePt t="102829" x="6953250" y="5873750"/>
          <p14:tracePt t="102846" x="6921500" y="5873750"/>
          <p14:tracePt t="102862" x="6889750" y="5873750"/>
          <p14:tracePt t="102879" x="6858000" y="5873750"/>
          <p14:tracePt t="102895" x="6851650" y="5873750"/>
          <p14:tracePt t="102912" x="6838950" y="5873750"/>
          <p14:tracePt t="103001" x="6832600" y="5873750"/>
          <p14:tracePt t="103017" x="6819900" y="5873750"/>
          <p14:tracePt t="103024" x="6813550" y="5873750"/>
          <p14:tracePt t="103033" x="6788150" y="5861050"/>
          <p14:tracePt t="103046" x="6750050" y="5835650"/>
          <p14:tracePt t="103062" x="6686550" y="5778500"/>
          <p14:tracePt t="103079" x="6610350" y="5708650"/>
          <p14:tracePt t="103095" x="6489700" y="5556250"/>
          <p14:tracePt t="103112" x="6108700" y="5067300"/>
          <p14:tracePt t="103129" x="5829300" y="4749800"/>
          <p14:tracePt t="103145" x="5600700" y="4502150"/>
          <p14:tracePt t="103162" x="5435600" y="4324350"/>
          <p14:tracePt t="103179" x="5314950" y="4178300"/>
          <p14:tracePt t="103195" x="5226050" y="4076700"/>
          <p14:tracePt t="103212" x="5149850" y="3975100"/>
          <p14:tracePt t="103229" x="5111750" y="3898900"/>
          <p14:tracePt t="103245" x="5099050" y="3841750"/>
          <p14:tracePt t="103262" x="5092700" y="3759200"/>
          <p14:tracePt t="103279" x="5092700" y="3632200"/>
          <p14:tracePt t="103296" x="5111750" y="3492500"/>
          <p14:tracePt t="103312" x="5111750" y="3295650"/>
          <p14:tracePt t="103329" x="5111750" y="3149600"/>
          <p14:tracePt t="103345" x="5035550" y="2959100"/>
          <p14:tracePt t="103362" x="4908550" y="2736850"/>
          <p14:tracePt t="103379" x="4756150" y="2520950"/>
          <p14:tracePt t="103395" x="4635500" y="2349500"/>
          <p14:tracePt t="103412" x="4540250" y="2247900"/>
          <p14:tracePt t="103428" x="4483100" y="2203450"/>
          <p14:tracePt t="103445" x="4457700" y="2184400"/>
          <p14:tracePt t="103462" x="4438650" y="2178050"/>
          <p14:tracePt t="103479" x="4425950" y="2178050"/>
          <p14:tracePt t="103495" x="4400550" y="2178050"/>
          <p14:tracePt t="103512" x="4311650" y="2178050"/>
          <p14:tracePt t="103530" x="4216400" y="2209800"/>
          <p14:tracePt t="103545" x="4095750" y="2273300"/>
          <p14:tracePt t="103562" x="3968750" y="2368550"/>
          <p14:tracePt t="103579" x="3829050" y="2489200"/>
          <p14:tracePt t="103595" x="3683000" y="2609850"/>
          <p14:tracePt t="103613" x="3543300" y="2762250"/>
          <p14:tracePt t="103628" x="3390900" y="2984500"/>
          <p14:tracePt t="103646" x="3213100" y="3308350"/>
          <p14:tracePt t="103662" x="3060700" y="3594100"/>
          <p14:tracePt t="103679" x="2978150" y="3886200"/>
          <p14:tracePt t="103695" x="2927350" y="4108450"/>
          <p14:tracePt t="103712" x="2895600" y="4432300"/>
          <p14:tracePt t="103729" x="2895600" y="4622800"/>
          <p14:tracePt t="103745" x="2927350" y="4806950"/>
          <p14:tracePt t="103762" x="2978150" y="4972050"/>
          <p14:tracePt t="103779" x="3054350" y="5137150"/>
          <p14:tracePt t="103795" x="3149600" y="5283200"/>
          <p14:tracePt t="103812" x="3238500" y="5384800"/>
          <p14:tracePt t="103829" x="3352800" y="5461000"/>
          <p14:tracePt t="103845" x="3460750" y="5524500"/>
          <p14:tracePt t="103862" x="3613150" y="5581650"/>
          <p14:tracePt t="103879" x="3835400" y="5645150"/>
          <p14:tracePt t="103895" x="4064000" y="5702300"/>
          <p14:tracePt t="103895" x="4152900" y="5734050"/>
          <p14:tracePt t="103912" x="4349750" y="5784850"/>
          <p14:tracePt t="103929" x="4514850" y="5803900"/>
          <p14:tracePt t="103945" x="4654550" y="5810250"/>
          <p14:tracePt t="103962" x="4775200" y="5810250"/>
          <p14:tracePt t="103978" x="4864100" y="5797550"/>
          <p14:tracePt t="103995" x="4933950" y="5759450"/>
          <p14:tracePt t="104012" x="4997450" y="5695950"/>
          <p14:tracePt t="104028" x="5035550" y="5619750"/>
          <p14:tracePt t="104046" x="5080000" y="5524500"/>
          <p14:tracePt t="104062" x="5092700" y="5480050"/>
          <p14:tracePt t="104079" x="5111750" y="5441950"/>
          <p14:tracePt t="104095" x="5130800" y="5416550"/>
          <p14:tracePt t="104113" x="5137150" y="5410200"/>
          <p14:tracePt t="104129" x="5143500" y="5397500"/>
          <p14:tracePt t="104249" x="5137150" y="5397500"/>
          <p14:tracePt t="104257" x="5124450" y="5397500"/>
          <p14:tracePt t="104262" x="5099050" y="5397500"/>
          <p14:tracePt t="104271" x="5067300" y="5410200"/>
          <p14:tracePt t="104278" x="5010150" y="5429250"/>
          <p14:tracePt t="104295" x="4972050" y="5454650"/>
          <p14:tracePt t="104312" x="4876800" y="5499100"/>
          <p14:tracePt t="104329" x="4787900" y="5537200"/>
          <p14:tracePt t="104345" x="4673600" y="5581650"/>
          <p14:tracePt t="104362" x="4540250" y="5619750"/>
          <p14:tracePt t="104378" x="4400550" y="5664200"/>
          <p14:tracePt t="104395" x="4286250" y="5683250"/>
          <p14:tracePt t="104412" x="4171950" y="5708650"/>
          <p14:tracePt t="104428" x="4070350" y="5727700"/>
          <p14:tracePt t="104445" x="3981450" y="5740400"/>
          <p14:tracePt t="104463" x="3937000" y="5746750"/>
          <p14:tracePt t="104478" x="3911600" y="5753100"/>
          <p14:tracePt t="104496" x="3898900" y="5753100"/>
          <p14:tracePt t="104513" x="3879850" y="5765800"/>
          <p14:tracePt t="104529" x="3860800" y="5772150"/>
          <p14:tracePt t="104545" x="3835400" y="5778500"/>
          <p14:tracePt t="104562" x="3816350" y="5791200"/>
          <p14:tracePt t="104578" x="3803650" y="5791200"/>
          <p14:tracePt t="104596" x="3784600" y="5803900"/>
          <p14:tracePt t="104612" x="3752850" y="5810250"/>
          <p14:tracePt t="104628" x="3740150" y="5822950"/>
          <p14:tracePt t="104645" x="3721100" y="5829300"/>
          <p14:tracePt t="104662" x="3702050" y="5835650"/>
          <p14:tracePt t="104678" x="3695700" y="5835650"/>
          <p14:tracePt t="105093"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 </a:t>
            </a:r>
            <a:r>
              <a:rPr lang="en-US" dirty="0" smtClean="0"/>
              <a:t>Measurement </a:t>
            </a:r>
            <a:r>
              <a:rPr lang="en-US" dirty="0"/>
              <a:t>Examples</a:t>
            </a:r>
          </a:p>
        </p:txBody>
      </p:sp>
      <p:pic>
        <p:nvPicPr>
          <p:cNvPr id="2051" name="Picture 3"/>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228601" y="1752600"/>
            <a:ext cx="5257800" cy="361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1752600"/>
            <a:ext cx="12661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363" y="3124200"/>
            <a:ext cx="2220278" cy="299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4155838"/>
      </p:ext>
    </p:extLst>
  </p:cSld>
  <p:clrMapOvr>
    <a:masterClrMapping/>
  </p:clrMapOvr>
  <mc:AlternateContent xmlns:mc="http://schemas.openxmlformats.org/markup-compatibility/2006">
    <mc:Choice xmlns:p14="http://schemas.microsoft.com/office/powerpoint/2010/main" Requires="p14">
      <p:transition spd="slow" p14:dur="2000" advTm="72597"/>
    </mc:Choice>
    <mc:Fallback>
      <p:transition spd="slow" advTm="7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354" x="4083050" y="4451350"/>
          <p14:tracePt t="4517" x="4127500" y="4445000"/>
          <p14:tracePt t="4525" x="4191000" y="4432300"/>
          <p14:tracePt t="4533" x="4368800" y="4406900"/>
          <p14:tracePt t="4547" x="4584700" y="4362450"/>
          <p14:tracePt t="4565" x="4883150" y="4273550"/>
          <p14:tracePt t="4581" x="5118100" y="4203700"/>
          <p14:tracePt t="4597" x="5378450" y="4076700"/>
          <p14:tracePt t="4621" x="5499100" y="3987800"/>
          <p14:tracePt t="4637" x="5581650" y="3905250"/>
          <p14:tracePt t="4653" x="5619750" y="3835400"/>
          <p14:tracePt t="4669" x="5645150" y="3778250"/>
          <p14:tracePt t="4685" x="5683250" y="3714750"/>
          <p14:tracePt t="4701" x="5721350" y="3638550"/>
          <p14:tracePt t="4717" x="5759450" y="3549650"/>
          <p14:tracePt t="4733" x="5810250" y="3429000"/>
          <p14:tracePt t="4749" x="5842000" y="3289300"/>
          <p14:tracePt t="4765" x="5886450" y="3143250"/>
          <p14:tracePt t="4780" x="5905500" y="2997200"/>
          <p14:tracePt t="4796" x="5924550" y="2819400"/>
          <p14:tracePt t="4814" x="5924550" y="2724150"/>
          <p14:tracePt t="4830" x="5937250" y="2635250"/>
          <p14:tracePt t="4846" x="5949950" y="2565400"/>
          <p14:tracePt t="4863" x="5962650" y="2482850"/>
          <p14:tracePt t="4880" x="5969000" y="2419350"/>
          <p14:tracePt t="4896" x="5981700" y="2343150"/>
          <p14:tracePt t="4913" x="5994400" y="2279650"/>
          <p14:tracePt t="4930" x="6000750" y="2216150"/>
          <p14:tracePt t="4946" x="6000750" y="2178050"/>
          <p14:tracePt t="4963" x="6000750" y="2152650"/>
          <p14:tracePt t="5061" x="5994400" y="2203450"/>
          <p14:tracePt t="5069" x="5975350" y="2279650"/>
          <p14:tracePt t="5072" x="5962650" y="2368550"/>
          <p14:tracePt t="5080" x="5924550" y="2628900"/>
          <p14:tracePt t="5096" x="5918200" y="2870200"/>
          <p14:tracePt t="5113" x="5943600" y="3060700"/>
          <p14:tracePt t="5129" x="5969000" y="3232150"/>
          <p14:tracePt t="5147" x="6013450" y="3365500"/>
          <p14:tracePt t="5163" x="6045200" y="3435350"/>
          <p14:tracePt t="5180" x="6057900" y="3454400"/>
          <p14:tracePt t="5726" x="6064250" y="3454400"/>
          <p14:tracePt t="5732" x="6096000" y="3454400"/>
          <p14:tracePt t="5747" x="6140450" y="3448050"/>
          <p14:tracePt t="5748" x="6235700" y="3378200"/>
          <p14:tracePt t="5764" x="6311900" y="3263900"/>
          <p14:tracePt t="5780" x="6356350" y="3117850"/>
          <p14:tracePt t="5797" x="6400800" y="2851150"/>
          <p14:tracePt t="5815" x="6400800" y="2705100"/>
          <p14:tracePt t="5830" x="6400800" y="2628900"/>
          <p14:tracePt t="5848" x="6388100" y="2578100"/>
          <p14:tracePt t="5865" x="6375400" y="2552700"/>
          <p14:tracePt t="5881" x="6375400" y="2546350"/>
          <p14:tracePt t="5898" x="6369050" y="2540000"/>
          <p14:tracePt t="5914" x="6356350" y="2540000"/>
          <p14:tracePt t="5931" x="6330950" y="2540000"/>
          <p14:tracePt t="5947" x="6305550" y="2540000"/>
          <p14:tracePt t="5964" x="6286500" y="2540000"/>
          <p14:tracePt t="5980" x="6267450" y="2540000"/>
          <p14:tracePt t="5997" x="6254750" y="2546350"/>
          <p14:tracePt t="6030" x="6248400" y="2552700"/>
          <p14:tracePt t="6327" x="6254750" y="2552700"/>
          <p14:tracePt t="6334" x="6273800" y="2552700"/>
          <p14:tracePt t="6342" x="6292850" y="2552700"/>
          <p14:tracePt t="6347" x="6330950" y="2552700"/>
          <p14:tracePt t="6364" x="6369050" y="2552700"/>
          <p14:tracePt t="6380" x="6407150" y="2527300"/>
          <p14:tracePt t="6380" x="6432550" y="2514600"/>
          <p14:tracePt t="6398" x="6489700" y="2457450"/>
          <p14:tracePt t="6414" x="6527800" y="2400300"/>
          <p14:tracePt t="6431" x="6553200" y="2336800"/>
          <p14:tracePt t="6447" x="6565900" y="2298700"/>
          <p14:tracePt t="6464" x="6565900" y="2260600"/>
          <p14:tracePt t="6480" x="6565900" y="2241550"/>
          <p14:tracePt t="6497" x="6565900" y="2222500"/>
          <p14:tracePt t="6515" x="6565900" y="2209800"/>
          <p14:tracePt t="6531" x="6565900" y="2197100"/>
          <p14:tracePt t="6547" x="6565900" y="2184400"/>
          <p14:tracePt t="6564" x="6553200" y="2171700"/>
          <p14:tracePt t="6580" x="6546850" y="2152650"/>
          <p14:tracePt t="6597" x="6521450" y="2139950"/>
          <p14:tracePt t="6614" x="6496050" y="2127250"/>
          <p14:tracePt t="6631" x="6470650" y="2114550"/>
          <p14:tracePt t="6647" x="6438900" y="2101850"/>
          <p14:tracePt t="6664" x="6400800" y="2095500"/>
          <p14:tracePt t="6680" x="6375400" y="2089150"/>
          <p14:tracePt t="6697" x="6343650" y="2082800"/>
          <p14:tracePt t="6714" x="6305550" y="2082800"/>
          <p14:tracePt t="6731" x="6273800" y="2082800"/>
          <p14:tracePt t="6746" x="6242050" y="2082800"/>
          <p14:tracePt t="6764" x="6223000" y="2082800"/>
          <p14:tracePt t="6780" x="6203950" y="2082800"/>
          <p14:tracePt t="6780" x="6197600" y="2082800"/>
          <p14:tracePt t="6798" x="6172200" y="2082800"/>
          <p14:tracePt t="6814" x="6153150" y="2082800"/>
          <p14:tracePt t="6830" x="6121400" y="2082800"/>
          <p14:tracePt t="6847" x="6089650" y="2095500"/>
          <p14:tracePt t="6864" x="6038850" y="2101850"/>
          <p14:tracePt t="6880" x="6000750" y="2120900"/>
          <p14:tracePt t="6897" x="5949950" y="2127250"/>
          <p14:tracePt t="6914" x="5899150" y="2146300"/>
          <p14:tracePt t="6931" x="5816600" y="2178050"/>
          <p14:tracePt t="6947" x="5715000" y="2228850"/>
          <p14:tracePt t="6964" x="5600700" y="2286000"/>
          <p14:tracePt t="6980" x="5461000" y="2362200"/>
          <p14:tracePt t="6980" x="5391150" y="2406650"/>
          <p14:tracePt t="6998" x="5238750" y="2495550"/>
          <p14:tracePt t="7015" x="5099050" y="2571750"/>
          <p14:tracePt t="7031" x="4953000" y="2635250"/>
          <p14:tracePt t="7047" x="4806950" y="2705100"/>
          <p14:tracePt t="7065" x="4648200" y="2768600"/>
          <p14:tracePt t="7080" x="4483100" y="2844800"/>
          <p14:tracePt t="7097" x="4235450" y="2940050"/>
          <p14:tracePt t="7114" x="3943350" y="3048000"/>
          <p14:tracePt t="7131" x="3721100" y="3130550"/>
          <p14:tracePt t="7147" x="3536950" y="3181350"/>
          <p14:tracePt t="7164" x="3397250" y="3213100"/>
          <p14:tracePt t="7180" x="3289300" y="3225800"/>
          <p14:tracePt t="7180" x="3251200" y="3232150"/>
          <p14:tracePt t="7198" x="3168650" y="3244850"/>
          <p14:tracePt t="7214" x="3117850" y="3251200"/>
          <p14:tracePt t="7230" x="3041650" y="3263900"/>
          <p14:tracePt t="7247" x="2959100" y="3282950"/>
          <p14:tracePt t="7264" x="2870200" y="3327400"/>
          <p14:tracePt t="7280" x="2787650" y="3365500"/>
          <p14:tracePt t="7297" x="2686050" y="3416300"/>
          <p14:tracePt t="7314" x="2603500" y="3479800"/>
          <p14:tracePt t="7330" x="2520950" y="3562350"/>
          <p14:tracePt t="7347" x="2451100" y="3638550"/>
          <p14:tracePt t="7364" x="2406650" y="3733800"/>
          <p14:tracePt t="7380" x="2374900" y="3860800"/>
          <p14:tracePt t="7399" x="2374900" y="3930650"/>
          <p14:tracePt t="7414" x="2374900" y="3987800"/>
          <p14:tracePt t="7430" x="2374900" y="4025900"/>
          <p14:tracePt t="7447" x="2381250" y="4064000"/>
          <p14:tracePt t="7464" x="2387600" y="4102100"/>
          <p14:tracePt t="7480" x="2406650" y="4140200"/>
          <p14:tracePt t="7497" x="2425700" y="4210050"/>
          <p14:tracePt t="7514" x="2470150" y="4279900"/>
          <p14:tracePt t="7530" x="2520950" y="4343400"/>
          <p14:tracePt t="7548" x="2584450" y="4413250"/>
          <p14:tracePt t="7564" x="2660650" y="4470400"/>
          <p14:tracePt t="7581" x="2762250" y="4527550"/>
          <p14:tracePt t="7597" x="2914650" y="4591050"/>
          <p14:tracePt t="7614" x="3035300" y="4641850"/>
          <p14:tracePt t="7630" x="3168650" y="4686300"/>
          <p14:tracePt t="7647" x="3308350" y="4711700"/>
          <p14:tracePt t="7664" x="3473450" y="4724400"/>
          <p14:tracePt t="7681" x="3657600" y="4724400"/>
          <p14:tracePt t="7697" x="3841750" y="4711700"/>
          <p14:tracePt t="7714" x="4025900" y="4635500"/>
          <p14:tracePt t="7730" x="4254500" y="4495800"/>
          <p14:tracePt t="7747" x="4521200" y="4318000"/>
          <p14:tracePt t="7763" x="4857750" y="4095750"/>
          <p14:tracePt t="7780" x="5187950" y="3816350"/>
          <p14:tracePt t="7797" x="5638800" y="3352800"/>
          <p14:tracePt t="7814" x="5803900" y="3092450"/>
          <p14:tracePt t="7830" x="5848350" y="2914650"/>
          <p14:tracePt t="7847" x="5861050" y="2743200"/>
          <p14:tracePt t="7864" x="5848350" y="2578100"/>
          <p14:tracePt t="7881" x="5803900" y="2451100"/>
          <p14:tracePt t="7897" x="5721350" y="2330450"/>
          <p14:tracePt t="7914" x="5626100" y="2228850"/>
          <p14:tracePt t="7930" x="5530850" y="2120900"/>
          <p14:tracePt t="7947" x="5435600" y="2044700"/>
          <p14:tracePt t="7964" x="5327650" y="1974850"/>
          <p14:tracePt t="7981" x="5213350" y="1911350"/>
          <p14:tracePt t="7997" x="5010150" y="1835150"/>
          <p14:tracePt t="8015" x="4883150" y="1803400"/>
          <p14:tracePt t="8030" x="4718050" y="1797050"/>
          <p14:tracePt t="8047" x="4546600" y="1797050"/>
          <p14:tracePt t="8064" x="4356100" y="1797050"/>
          <p14:tracePt t="8081" x="4095750" y="1828800"/>
          <p14:tracePt t="8097" x="3873500" y="1873250"/>
          <p14:tracePt t="8114" x="3600450" y="1955800"/>
          <p14:tracePt t="8130" x="3378200" y="2032000"/>
          <p14:tracePt t="8147" x="3086100" y="2152650"/>
          <p14:tracePt t="8164" x="2832100" y="2273300"/>
          <p14:tracePt t="8180" x="2571750" y="2425700"/>
          <p14:tracePt t="8197" x="2159000" y="2724150"/>
          <p14:tracePt t="8214" x="1962150" y="2940050"/>
          <p14:tracePt t="8230" x="1828800" y="3149600"/>
          <p14:tracePt t="8247" x="1746250" y="3327400"/>
          <p14:tracePt t="8264" x="1701800" y="3505200"/>
          <p14:tracePt t="8281" x="1663700" y="3683000"/>
          <p14:tracePt t="8297" x="1638300" y="3848100"/>
          <p14:tracePt t="8314" x="1593850" y="4025900"/>
          <p14:tracePt t="8330" x="1536700" y="4159250"/>
          <p14:tracePt t="8347" x="1498600" y="4267200"/>
          <p14:tracePt t="8364" x="1466850" y="4362450"/>
          <p14:tracePt t="8381" x="1441450" y="4425950"/>
          <p14:tracePt t="8397" x="1435100" y="4489450"/>
          <p14:tracePt t="8414" x="1435100" y="4527550"/>
          <p14:tracePt t="8430" x="1435100" y="4559300"/>
          <p14:tracePt t="8447" x="1435100" y="4610100"/>
          <p14:tracePt t="8464" x="1435100" y="4673600"/>
          <p14:tracePt t="8481" x="1435100" y="4749800"/>
          <p14:tracePt t="8497" x="1435100" y="4838700"/>
          <p14:tracePt t="8514" x="1435100" y="4959350"/>
          <p14:tracePt t="8530" x="1441450" y="5086350"/>
          <p14:tracePt t="8547" x="1479550" y="5245100"/>
          <p14:tracePt t="8564" x="1530350" y="5403850"/>
          <p14:tracePt t="8581" x="1581150" y="5568950"/>
          <p14:tracePt t="8597" x="1676400" y="5778500"/>
          <p14:tracePt t="8614" x="1758950" y="5905500"/>
          <p14:tracePt t="8630" x="1860550" y="6000750"/>
          <p14:tracePt t="8647" x="1987550" y="6108700"/>
          <p14:tracePt t="8664" x="2114550" y="6191250"/>
          <p14:tracePt t="8680" x="2254250" y="6267450"/>
          <p14:tracePt t="8697" x="2406650" y="6350000"/>
          <p14:tracePt t="8714" x="2559050" y="6413500"/>
          <p14:tracePt t="8730" x="2730500" y="6483350"/>
          <p14:tracePt t="8747" x="2921000" y="6534150"/>
          <p14:tracePt t="8764" x="3136900" y="6565900"/>
          <p14:tracePt t="8780" x="3352800" y="6591300"/>
          <p14:tracePt t="8797" x="3644900" y="6597650"/>
          <p14:tracePt t="8814" x="3835400" y="6597650"/>
          <p14:tracePt t="8830" x="4019550" y="6559550"/>
          <p14:tracePt t="8847" x="4171950" y="6508750"/>
          <p14:tracePt t="8864" x="4298950" y="6438900"/>
          <p14:tracePt t="8880" x="4413250" y="6362700"/>
          <p14:tracePt t="8897" x="4508500" y="6273800"/>
          <p14:tracePt t="8913" x="4591050" y="6184900"/>
          <p14:tracePt t="8930" x="4654550" y="6115050"/>
          <p14:tracePt t="8947" x="4711700" y="6051550"/>
          <p14:tracePt t="8964" x="4762500" y="5994400"/>
          <p14:tracePt t="8981" x="4800600" y="5956300"/>
          <p14:tracePt t="8997" x="4826000" y="5918200"/>
          <p14:tracePt t="9014" x="4838700" y="5899150"/>
          <p14:tracePt t="9030" x="4845050" y="5880100"/>
          <p14:tracePt t="9070" x="4851400" y="5873750"/>
          <p14:tracePt t="9081" x="4851400" y="5867400"/>
          <p14:tracePt t="9098" x="4851400" y="5861050"/>
          <p14:tracePt t="9099" x="4851400" y="5854700"/>
          <p14:tracePt t="9114" x="4851400" y="5848350"/>
          <p14:tracePt t="9130" x="4851400" y="5835650"/>
          <p14:tracePt t="9147" x="4857750" y="5816600"/>
          <p14:tracePt t="9163" x="4864100" y="5797550"/>
          <p14:tracePt t="9180" x="4870450" y="5772150"/>
          <p14:tracePt t="9196" x="4876800" y="5753100"/>
          <p14:tracePt t="9213" x="4895850" y="5702300"/>
          <p14:tracePt t="9230" x="4914900" y="5645150"/>
          <p14:tracePt t="9246" x="4933950" y="5575300"/>
          <p14:tracePt t="9264" x="4946650" y="5467350"/>
          <p14:tracePt t="9280" x="4959350" y="5321300"/>
          <p14:tracePt t="9297" x="4946650" y="5067300"/>
          <p14:tracePt t="9314" x="4832350" y="4775200"/>
          <p14:tracePt t="9331" x="4692650" y="4470400"/>
          <p14:tracePt t="9347" x="4559300" y="4216400"/>
          <p14:tracePt t="9364" x="4438650" y="4038600"/>
          <p14:tracePt t="9380" x="4330700" y="3905250"/>
          <p14:tracePt t="9397" x="4222750" y="3784600"/>
          <p14:tracePt t="9414" x="4178300" y="3740150"/>
          <p14:tracePt t="9431" x="4121150" y="3708400"/>
          <p14:tracePt t="9447" x="4070350" y="3676650"/>
          <p14:tracePt t="9464" x="4000500" y="3638550"/>
          <p14:tracePt t="9480" x="3905250" y="3594100"/>
          <p14:tracePt t="9497" x="3803650" y="3556000"/>
          <p14:tracePt t="9513" x="3721100" y="3511550"/>
          <p14:tracePt t="9530" x="3613150" y="3473450"/>
          <p14:tracePt t="9547" x="3492500" y="3441700"/>
          <p14:tracePt t="9564" x="3352800" y="3409950"/>
          <p14:tracePt t="9580" x="3244850" y="3397250"/>
          <p14:tracePt t="9580" x="3194050" y="3397250"/>
          <p14:tracePt t="9598" x="3079750" y="3397250"/>
          <p14:tracePt t="9614" x="2997200" y="3397250"/>
          <p14:tracePt t="9631" x="2914650" y="3403600"/>
          <p14:tracePt t="9646" x="2857500" y="3429000"/>
          <p14:tracePt t="9663" x="2819400" y="3441700"/>
          <p14:tracePt t="9680" x="2800350" y="3448050"/>
          <p14:tracePt t="9781" x="2813050" y="3441700"/>
          <p14:tracePt t="9789" x="2825750" y="3435350"/>
          <p14:tracePt t="9798" x="2838450" y="3403600"/>
          <p14:tracePt t="9798" x="2876550" y="3321050"/>
          <p14:tracePt t="9814" x="2901950" y="3213100"/>
          <p14:tracePt t="9830" x="2921000" y="3098800"/>
          <p14:tracePt t="9847" x="2927350" y="3009900"/>
          <p14:tracePt t="9864" x="2927350" y="2940050"/>
          <p14:tracePt t="9880" x="2927350" y="2876550"/>
          <p14:tracePt t="9897" x="2927350" y="2825750"/>
          <p14:tracePt t="9913" x="2927350" y="2794000"/>
          <p14:tracePt t="9929" x="2914650" y="2774950"/>
          <p14:tracePt t="9947" x="2908300" y="2768600"/>
          <p14:tracePt t="9963" x="2901950" y="2762250"/>
          <p14:tracePt t="9980" x="2882900" y="2755900"/>
          <p14:tracePt t="9998" x="2876550" y="2749550"/>
          <p14:tracePt t="10014" x="2870200" y="2749550"/>
          <p14:tracePt t="10030" x="2863850" y="2743200"/>
          <p14:tracePt t="10047" x="2851150" y="2736850"/>
          <p14:tracePt t="10065" x="2832100" y="2711450"/>
          <p14:tracePt t="10080" x="2806700" y="2686050"/>
          <p14:tracePt t="10097" x="2762250" y="2654300"/>
          <p14:tracePt t="10115" x="2711450" y="2609850"/>
          <p14:tracePt t="10130" x="2667000" y="2571750"/>
          <p14:tracePt t="10147" x="2641600" y="2546350"/>
          <p14:tracePt t="10164" x="2622550" y="2533650"/>
          <p14:tracePt t="10180" x="2616200" y="2527300"/>
          <p14:tracePt t="10197" x="2616200" y="2520950"/>
          <p14:tracePt t="10214" x="2609850" y="2514600"/>
          <p14:tracePt t="10230" x="2603500" y="2514600"/>
          <p14:tracePt t="10247" x="2578100" y="2508250"/>
          <p14:tracePt t="10264" x="2565400" y="2508250"/>
          <p14:tracePt t="10280" x="2533650" y="2508250"/>
          <p14:tracePt t="10297" x="2514600" y="2508250"/>
          <p14:tracePt t="10313" x="2489200" y="2508250"/>
          <p14:tracePt t="10350" x="2482850" y="2508250"/>
          <p14:tracePt t="10452" x="2482850" y="2495550"/>
          <p14:tracePt t="10460" x="2482850" y="2470150"/>
          <p14:tracePt t="10469" x="2489200" y="2425700"/>
          <p14:tracePt t="10477" x="2489200" y="2387600"/>
          <p14:tracePt t="10483" x="2489200" y="2298700"/>
          <p14:tracePt t="10496" x="2489200" y="2241550"/>
          <p14:tracePt t="10513" x="2489200" y="2216150"/>
          <p14:tracePt t="10529" x="2489200" y="2209800"/>
          <p14:tracePt t="10613" x="2489200" y="2203450"/>
          <p14:tracePt t="10615" x="2482850" y="2209800"/>
          <p14:tracePt t="10629" x="2482850" y="2241550"/>
          <p14:tracePt t="10630" x="2470150" y="2330450"/>
          <p14:tracePt t="10646" x="2470150" y="2432050"/>
          <p14:tracePt t="10662" x="2470150" y="2552700"/>
          <p14:tracePt t="10679" x="2470150" y="2667000"/>
          <p14:tracePt t="10696" x="2470150" y="2774950"/>
          <p14:tracePt t="10712" x="2470150" y="2844800"/>
          <p14:tracePt t="10729" x="2476500" y="2889250"/>
          <p14:tracePt t="10746" x="2476500" y="2908300"/>
          <p14:tracePt t="10762" x="2476500" y="2914650"/>
          <p14:tracePt t="10805" x="2482850" y="2914650"/>
          <p14:tracePt t="10837" x="2489200" y="2914650"/>
          <p14:tracePt t="10845" x="2514600" y="2914650"/>
          <p14:tracePt t="10863" x="2520950" y="2901950"/>
          <p14:tracePt t="10863" x="2540000" y="2863850"/>
          <p14:tracePt t="10880" x="2540000" y="2781300"/>
          <p14:tracePt t="10896" x="2540000" y="2654300"/>
          <p14:tracePt t="10913" x="2527300" y="2527300"/>
          <p14:tracePt t="10929" x="2501900" y="2425700"/>
          <p14:tracePt t="10946" x="2482850" y="2362200"/>
          <p14:tracePt t="10962" x="2476500" y="2336800"/>
          <p14:tracePt t="11061" x="2457450" y="2355850"/>
          <p14:tracePt t="11069" x="2444750" y="2406650"/>
          <p14:tracePt t="11077" x="2432050" y="2476500"/>
          <p14:tracePt t="11080" x="2400300" y="2584450"/>
          <p14:tracePt t="11096" x="2387600" y="2673350"/>
          <p14:tracePt t="11113" x="2381250" y="2724150"/>
          <p14:tracePt t="11130" x="2381250" y="2736850"/>
          <p14:tracePt t="11205" x="2374900" y="2743200"/>
          <p14:tracePt t="11213" x="2349500" y="2743200"/>
          <p14:tracePt t="11213" x="2279650" y="2647950"/>
          <p14:tracePt t="11229" x="2203450" y="2552700"/>
          <p14:tracePt t="11246" x="2127250" y="2438400"/>
          <p14:tracePt t="11262" x="2101850" y="2406650"/>
          <p14:tracePt t="11280" x="2095500" y="2400300"/>
          <p14:tracePt t="11348" x="2095500" y="2419350"/>
          <p14:tracePt t="11356" x="2120900" y="2482850"/>
          <p14:tracePt t="11364" x="2139950" y="2552700"/>
          <p14:tracePt t="11372" x="2165350" y="2616200"/>
          <p14:tracePt t="11379" x="2222500" y="2743200"/>
          <p14:tracePt t="11395" x="2266950" y="2870200"/>
          <p14:tracePt t="11412" x="2317750" y="2978150"/>
          <p14:tracePt t="11428" x="2330450" y="2997200"/>
          <p14:tracePt t="11541" x="2311400" y="2971800"/>
          <p14:tracePt t="11549" x="2279650" y="2921000"/>
          <p14:tracePt t="11556" x="2241550" y="2863850"/>
          <p14:tracePt t="11565" x="2203450" y="2800350"/>
          <p14:tracePt t="11565" x="2159000" y="2743200"/>
          <p14:tracePt t="11580" x="2133600" y="2692400"/>
          <p14:tracePt t="11581" x="2108200" y="2667000"/>
          <p14:tracePt t="11596" x="2095500" y="2647950"/>
          <p14:tracePt t="11660" x="2089150" y="2711450"/>
          <p14:tracePt t="11668" x="2089150" y="2806700"/>
          <p14:tracePt t="11671" x="2089150" y="2889250"/>
          <p14:tracePt t="11678" x="2089150" y="3035300"/>
          <p14:tracePt t="11696" x="2089150" y="3162300"/>
          <p14:tracePt t="11713" x="2089150" y="3238500"/>
          <p14:tracePt t="11729" x="2089150" y="3282950"/>
          <p14:tracePt t="11746" x="2089150" y="3302000"/>
          <p14:tracePt t="11763" x="2076450" y="3321050"/>
          <p14:tracePt t="11779" x="2051050" y="3327400"/>
          <p14:tracePt t="11796" x="1987550" y="3340100"/>
          <p14:tracePt t="11813" x="1924050" y="3340100"/>
          <p14:tracePt t="11829" x="1822450" y="3333750"/>
          <p14:tracePt t="11846" x="1708150" y="3302000"/>
          <p14:tracePt t="11862" x="1600200" y="3257550"/>
          <p14:tracePt t="11879" x="1498600" y="3213100"/>
          <p14:tracePt t="11895" x="1409700" y="3175000"/>
          <p14:tracePt t="11912" x="1352550" y="3149600"/>
          <p14:tracePt t="11929" x="1314450" y="3130550"/>
          <p14:tracePt t="11946" x="1295400" y="3124200"/>
          <p14:tracePt t="11962" x="1270000" y="3117850"/>
          <p14:tracePt t="11979" x="1244600" y="3111500"/>
          <p14:tracePt t="11996" x="1212850" y="3098800"/>
          <p14:tracePt t="12013" x="1187450" y="3098800"/>
          <p14:tracePt t="12029" x="1162050" y="3092450"/>
          <p14:tracePt t="12046" x="1143000" y="3092450"/>
          <p14:tracePt t="12062" x="1117600" y="3086100"/>
          <p14:tracePt t="12079" x="1092200" y="3079750"/>
          <p14:tracePt t="12096" x="1054100" y="3079750"/>
          <p14:tracePt t="12112" x="1003300" y="3073400"/>
          <p14:tracePt t="12131" x="958850" y="3060700"/>
          <p14:tracePt t="12146" x="889000" y="3054350"/>
          <p14:tracePt t="12163" x="812800" y="3041650"/>
          <p14:tracePt t="12180" x="749300" y="3041650"/>
          <p14:tracePt t="12196" x="698500" y="3041650"/>
          <p14:tracePt t="12213" x="679450" y="3041650"/>
          <p14:tracePt t="12229" x="666750" y="3041650"/>
          <p14:tracePt t="12246" x="660400" y="3041650"/>
          <p14:tracePt t="12284" x="647700" y="3041650"/>
          <p14:tracePt t="12308" x="635000" y="3041650"/>
          <p14:tracePt t="12421" x="641350" y="3041650"/>
          <p14:tracePt t="12429" x="673100" y="3041650"/>
          <p14:tracePt t="12439" x="692150" y="3041650"/>
          <p14:tracePt t="12446" x="742950" y="3048000"/>
          <p14:tracePt t="12462" x="800100" y="3060700"/>
          <p14:tracePt t="12479" x="844550" y="3060700"/>
          <p14:tracePt t="12496" x="882650" y="3060700"/>
          <p14:tracePt t="12513" x="908050" y="3060700"/>
          <p14:tracePt t="12530" x="933450" y="3060700"/>
          <p14:tracePt t="12546" x="952500" y="3060700"/>
          <p14:tracePt t="12563" x="965200" y="3060700"/>
          <p14:tracePt t="12579" x="971550" y="3060700"/>
          <p14:tracePt t="12596" x="984250" y="3060700"/>
          <p14:tracePt t="12613" x="990600" y="3060700"/>
          <p14:tracePt t="12629" x="996950" y="3060700"/>
          <p14:tracePt t="12646" x="1003300" y="3060700"/>
          <p14:tracePt t="12693" x="1009650" y="3060700"/>
          <p14:tracePt t="12700" x="1016000" y="3060700"/>
          <p14:tracePt t="12724" x="1022350" y="3060700"/>
          <p14:tracePt t="12740" x="1028700" y="3060700"/>
          <p14:tracePt t="12756" x="1035050" y="3060700"/>
          <p14:tracePt t="12765" x="1041400" y="3060700"/>
          <p14:tracePt t="12780" x="1047750" y="3060700"/>
          <p14:tracePt t="12941" x="1054100" y="3067050"/>
          <p14:tracePt t="12948" x="1054100" y="3079750"/>
          <p14:tracePt t="12956" x="1054100" y="3092450"/>
          <p14:tracePt t="12963" x="1054100" y="3117850"/>
          <p14:tracePt t="12979" x="1054100" y="3149600"/>
          <p14:tracePt t="12996" x="1054100" y="3194050"/>
          <p14:tracePt t="13013" x="1054100" y="3232150"/>
          <p14:tracePt t="13029" x="1054100" y="3282950"/>
          <p14:tracePt t="13046" x="1073150" y="3327400"/>
          <p14:tracePt t="13063" x="1085850" y="3384550"/>
          <p14:tracePt t="13079" x="1130300" y="3454400"/>
          <p14:tracePt t="13096" x="1168400" y="3524250"/>
          <p14:tracePt t="13112" x="1200150" y="3587750"/>
          <p14:tracePt t="13129" x="1231900" y="3644900"/>
          <p14:tracePt t="13147" x="1250950" y="3695700"/>
          <p14:tracePt t="13163" x="1276350" y="3746500"/>
          <p14:tracePt t="13179" x="1295400" y="3803650"/>
          <p14:tracePt t="13179" x="1314450" y="3841750"/>
          <p14:tracePt t="13197" x="1339850" y="3892550"/>
          <p14:tracePt t="13213" x="1371600" y="3968750"/>
          <p14:tracePt t="13229" x="1403350" y="4044950"/>
          <p14:tracePt t="13246" x="1447800" y="4121150"/>
          <p14:tracePt t="13263" x="1485900" y="4191000"/>
          <p14:tracePt t="13279" x="1524000" y="4248150"/>
          <p14:tracePt t="13296" x="1562100" y="4292600"/>
          <p14:tracePt t="13312" x="1581150" y="4324350"/>
          <p14:tracePt t="13329" x="1593850" y="4349750"/>
          <p14:tracePt t="13346" x="1606550" y="4381500"/>
          <p14:tracePt t="13363" x="1606550" y="4438650"/>
          <p14:tracePt t="13379" x="1606550" y="4527550"/>
          <p14:tracePt t="13396" x="1568450" y="4699000"/>
          <p14:tracePt t="13413" x="1555750" y="4794250"/>
          <p14:tracePt t="13429" x="1549400" y="4876800"/>
          <p14:tracePt t="13446" x="1543050" y="4933950"/>
          <p14:tracePt t="13463" x="1530350" y="4965700"/>
          <p14:tracePt t="13479" x="1530350" y="4991100"/>
          <p14:tracePt t="13496" x="1530350" y="5003800"/>
          <p14:tracePt t="13512" x="1530350" y="5016500"/>
          <p14:tracePt t="13660" x="1543050" y="5016500"/>
          <p14:tracePt t="13668" x="1581150" y="4991100"/>
          <p14:tracePt t="13679" x="1619250" y="4965700"/>
          <p14:tracePt t="13679" x="1651000" y="4933950"/>
          <p14:tracePt t="13685" x="1689100" y="4902200"/>
          <p14:tracePt t="13696" x="1771650" y="4838700"/>
          <p14:tracePt t="13712" x="1841500" y="4743450"/>
          <p14:tracePt t="13729" x="1879600" y="4667250"/>
          <p14:tracePt t="13746" x="1892300" y="4610100"/>
          <p14:tracePt t="13763" x="1892300" y="4565650"/>
          <p14:tracePt t="13779" x="1892300" y="4514850"/>
          <p14:tracePt t="13796" x="1873250" y="4419600"/>
          <p14:tracePt t="13813" x="1854200" y="4362450"/>
          <p14:tracePt t="13829" x="1835150" y="4324350"/>
          <p14:tracePt t="13846" x="1828800" y="4286250"/>
          <p14:tracePt t="13863" x="1816100" y="4260850"/>
          <p14:tracePt t="13879" x="1797050" y="4229100"/>
          <p14:tracePt t="13896" x="1790700" y="4210050"/>
          <p14:tracePt t="13913" x="1784350" y="4197350"/>
          <p14:tracePt t="13929" x="1778000" y="4197350"/>
          <p14:tracePt t="14061" x="1771650" y="4197350"/>
          <p14:tracePt t="14072" x="1765300" y="4197350"/>
          <p14:tracePt t="14077" x="1758950" y="4197350"/>
          <p14:tracePt t="14080" x="1739900" y="4248150"/>
          <p14:tracePt t="14096" x="1714500" y="4324350"/>
          <p14:tracePt t="14112" x="1695450" y="4406900"/>
          <p14:tracePt t="14129" x="1682750" y="4489450"/>
          <p14:tracePt t="14146" x="1676400" y="4552950"/>
          <p14:tracePt t="14163" x="1670050" y="4616450"/>
          <p14:tracePt t="14179" x="1670050" y="4673600"/>
          <p14:tracePt t="14197" x="1670050" y="4699000"/>
          <p14:tracePt t="14213" x="1670050" y="4724400"/>
          <p14:tracePt t="14229" x="1670050" y="4743450"/>
          <p14:tracePt t="14246" x="1676400" y="4762500"/>
          <p14:tracePt t="14262" x="1682750" y="4775200"/>
          <p14:tracePt t="14309" x="1682750" y="4781550"/>
          <p14:tracePt t="14324" x="1682750" y="4787900"/>
          <p14:tracePt t="14340" x="1682750" y="4794250"/>
          <p14:tracePt t="14356" x="1682750" y="4806950"/>
          <p14:tracePt t="14380" x="1682750" y="4819650"/>
          <p14:tracePt t="14389" x="1689100" y="4826000"/>
          <p14:tracePt t="14405" x="1689100" y="4832350"/>
          <p14:tracePt t="14420" x="1689100" y="4838700"/>
          <p14:tracePt t="14429" x="1695450" y="4838700"/>
          <p14:tracePt t="14436" x="1701800" y="4851400"/>
          <p14:tracePt t="14445" x="1701800" y="4857750"/>
          <p14:tracePt t="14462" x="1701800" y="4870450"/>
          <p14:tracePt t="14479" x="1708150" y="4883150"/>
          <p14:tracePt t="14496" x="1708150" y="4889500"/>
          <p14:tracePt t="14512" x="1708150" y="4895850"/>
          <p14:tracePt t="14529" x="1714500" y="4902200"/>
          <p14:tracePt t="14701" x="1714500" y="4876800"/>
          <p14:tracePt t="14708" x="1708150" y="4819650"/>
          <p14:tracePt t="14716" x="1708150" y="4768850"/>
          <p14:tracePt t="14729" x="1708150" y="4705350"/>
          <p14:tracePt t="14732" x="1708150" y="4603750"/>
          <p14:tracePt t="14746" x="1708150" y="4533900"/>
          <p14:tracePt t="14762" x="1727200" y="4476750"/>
          <p14:tracePt t="14779" x="1733550" y="4438650"/>
          <p14:tracePt t="14796" x="1739900" y="4413250"/>
          <p14:tracePt t="14813" x="1739900" y="4406900"/>
          <p14:tracePt t="15228" x="1739900" y="4413250"/>
          <p14:tracePt t="15238" x="1739900" y="4425950"/>
          <p14:tracePt t="15246" x="1739900" y="4432300"/>
          <p14:tracePt t="15246" x="1739900" y="4451350"/>
          <p14:tracePt t="15262" x="1746250" y="4483100"/>
          <p14:tracePt t="15279" x="1746250" y="4514850"/>
          <p14:tracePt t="15295" x="1752600" y="4565650"/>
          <p14:tracePt t="15313" x="1765300" y="4610100"/>
          <p14:tracePt t="15329" x="1784350" y="4667250"/>
          <p14:tracePt t="15346" x="1803400" y="4737100"/>
          <p14:tracePt t="15362" x="1822450" y="4800600"/>
          <p14:tracePt t="15379" x="1860550" y="4870450"/>
          <p14:tracePt t="15396" x="1917700" y="4978400"/>
          <p14:tracePt t="15413" x="1962150" y="5048250"/>
          <p14:tracePt t="15429" x="1987550" y="5105400"/>
          <p14:tracePt t="15446" x="2006600" y="5149850"/>
          <p14:tracePt t="15462" x="2012950" y="5168900"/>
          <p14:tracePt t="15479" x="2019300" y="5187950"/>
          <p14:tracePt t="15496" x="2019300" y="5207000"/>
          <p14:tracePt t="15512" x="2019300" y="5219700"/>
          <p14:tracePt t="15529" x="2025650" y="5232400"/>
          <p14:tracePt t="15547" x="2032000" y="5245100"/>
          <p14:tracePt t="15562" x="2032000" y="5270500"/>
          <p14:tracePt t="15579" x="2038350" y="5295900"/>
          <p14:tracePt t="15596" x="2038350" y="5327650"/>
          <p14:tracePt t="15613" x="2038350" y="5340350"/>
          <p14:tracePt t="15629" x="2038350" y="5346700"/>
          <p14:tracePt t="15646" x="2038350" y="5353050"/>
          <p14:tracePt t="15662" x="2038350" y="5359400"/>
          <p14:tracePt t="15724" x="2032000" y="5365750"/>
          <p14:tracePt t="15730" x="2012950" y="5365750"/>
          <p14:tracePt t="15746" x="2006600" y="5372100"/>
          <p14:tracePt t="15746" x="1987550" y="5397500"/>
          <p14:tracePt t="15762" x="1981200" y="5410200"/>
          <p14:tracePt t="15779" x="1981200" y="5416550"/>
          <p14:tracePt t="15828" x="1981200" y="5422900"/>
          <p14:tracePt t="15837" x="1974850" y="5422900"/>
          <p14:tracePt t="15838" x="1968500" y="5429250"/>
          <p14:tracePt t="15846" x="1968500" y="5435600"/>
          <p14:tracePt t="15863" x="1962150" y="5448300"/>
          <p14:tracePt t="15879" x="1955800" y="5461000"/>
          <p14:tracePt t="15896" x="1949450" y="5467350"/>
          <p14:tracePt t="15912" x="1936750" y="5480050"/>
          <p14:tracePt t="15929" x="1924050" y="5492750"/>
          <p14:tracePt t="15945" x="1898650" y="5511800"/>
          <p14:tracePt t="15962" x="1860550" y="5530850"/>
          <p14:tracePt t="15978" x="1828800" y="5549900"/>
          <p14:tracePt t="15995" x="1739900" y="5568950"/>
          <p14:tracePt t="16013" x="1657350" y="5594350"/>
          <p14:tracePt t="16029" x="1574800" y="5613400"/>
          <p14:tracePt t="16046" x="1504950" y="5638800"/>
          <p14:tracePt t="16063" x="1435100" y="5664200"/>
          <p14:tracePt t="16079" x="1390650" y="5683250"/>
          <p14:tracePt t="16096" x="1371600" y="5702300"/>
          <p14:tracePt t="16112" x="1358900" y="5715000"/>
          <p14:tracePt t="16129" x="1346200" y="5721350"/>
          <p14:tracePt t="16145" x="1346200" y="5734050"/>
          <p14:tracePt t="16780" x="1352550" y="5740400"/>
          <p14:tracePt t="16788" x="1358900" y="5746750"/>
          <p14:tracePt t="16796" x="1371600" y="5746750"/>
          <p14:tracePt t="16797" x="1390650" y="5753100"/>
          <p14:tracePt t="16813" x="1422400" y="5759450"/>
          <p14:tracePt t="16829" x="1447800" y="5772150"/>
          <p14:tracePt t="16846" x="1498600" y="5778500"/>
          <p14:tracePt t="16862" x="1536700" y="5791200"/>
          <p14:tracePt t="16879" x="1593850" y="5803900"/>
          <p14:tracePt t="16896" x="1651000" y="5810250"/>
          <p14:tracePt t="16912" x="1695450" y="5835650"/>
          <p14:tracePt t="16929" x="1727200" y="5842000"/>
          <p14:tracePt t="16946" x="1746250" y="5842000"/>
          <p14:tracePt t="16963" x="1771650" y="5848350"/>
          <p14:tracePt t="16979" x="1803400" y="5848350"/>
          <p14:tracePt t="16997" x="1828800" y="5848350"/>
          <p14:tracePt t="17012" x="1866900" y="5848350"/>
          <p14:tracePt t="17029" x="1911350" y="5848350"/>
          <p14:tracePt t="17046" x="1955800" y="5848350"/>
          <p14:tracePt t="17062" x="2000250" y="5848350"/>
          <p14:tracePt t="17079" x="2044700" y="5848350"/>
          <p14:tracePt t="17096" x="2095500" y="5842000"/>
          <p14:tracePt t="17112" x="2139950" y="5842000"/>
          <p14:tracePt t="17129" x="2171700" y="5835650"/>
          <p14:tracePt t="17146" x="2184400" y="5829300"/>
          <p14:tracePt t="17163" x="2197100" y="5829300"/>
          <p14:tracePt t="17179" x="2203450" y="5829300"/>
          <p14:tracePt t="17476" x="2209800" y="5829300"/>
          <p14:tracePt t="17487" x="2222500" y="5816600"/>
          <p14:tracePt t="17488" x="2228850" y="5810250"/>
          <p14:tracePt t="17496" x="2247900" y="5797550"/>
          <p14:tracePt t="17513" x="2266950" y="5778500"/>
          <p14:tracePt t="17529" x="2273300" y="5765800"/>
          <p14:tracePt t="17546" x="2286000" y="5746750"/>
          <p14:tracePt t="17562" x="2292350" y="5740400"/>
          <p14:tracePt t="17579" x="2298700" y="5734050"/>
          <p14:tracePt t="17973" x="2311400" y="5727700"/>
          <p14:tracePt t="17980" x="2330450" y="5727700"/>
          <p14:tracePt t="17988" x="2343150" y="5727700"/>
          <p14:tracePt t="17996" x="2387600" y="5734050"/>
          <p14:tracePt t="18005" x="2425700" y="5740400"/>
          <p14:tracePt t="18012" x="2476500" y="5746750"/>
          <p14:tracePt t="18029" x="2540000" y="5746750"/>
          <p14:tracePt t="18045" x="2597150" y="5759450"/>
          <p14:tracePt t="18061" x="2654300" y="5759450"/>
          <p14:tracePt t="18079" x="2711450" y="5772150"/>
          <p14:tracePt t="18095" x="2755900" y="5772150"/>
          <p14:tracePt t="18113" x="2800350" y="5778500"/>
          <p14:tracePt t="18129" x="2851150" y="5784850"/>
          <p14:tracePt t="18146" x="2901950" y="5791200"/>
          <p14:tracePt t="18162" x="2952750" y="5797550"/>
          <p14:tracePt t="18179" x="2997200" y="5803900"/>
          <p14:tracePt t="18195" x="3079750" y="5803900"/>
          <p14:tracePt t="18215" x="3130550" y="5810250"/>
          <p14:tracePt t="18229" x="3181350" y="5810250"/>
          <p14:tracePt t="18246" x="3232150" y="5816600"/>
          <p14:tracePt t="18262" x="3282950" y="5822950"/>
          <p14:tracePt t="18279" x="3308350" y="5822950"/>
          <p14:tracePt t="18295" x="3333750" y="5822950"/>
          <p14:tracePt t="18312" x="3346450" y="5822950"/>
          <p14:tracePt t="19582" x="3378200" y="5861050"/>
          <p14:tracePt t="19590" x="3568700" y="5930900"/>
          <p14:tracePt t="19598" x="3854450" y="6019800"/>
          <p14:tracePt t="19599" x="4432300" y="6178550"/>
          <p14:tracePt t="19615" x="5149850" y="6362700"/>
          <p14:tracePt t="19631" x="5784850" y="6445250"/>
          <p14:tracePt t="19648" x="6210300" y="6515100"/>
          <p14:tracePt t="19664" x="6483350" y="6527800"/>
          <p14:tracePt t="19680" x="6623050" y="6527800"/>
          <p14:tracePt t="19698" x="6737350" y="6515100"/>
          <p14:tracePt t="19714" x="6813550" y="6489700"/>
          <p14:tracePt t="19731" x="6864350" y="6464300"/>
          <p14:tracePt t="19748" x="6902450" y="6438900"/>
          <p14:tracePt t="19764" x="6940550" y="6407150"/>
          <p14:tracePt t="19781" x="6965950" y="6388100"/>
          <p14:tracePt t="19781" x="6972300" y="6375400"/>
          <p14:tracePt t="19798" x="6991350" y="6350000"/>
          <p14:tracePt t="19814" x="7010400" y="6311900"/>
          <p14:tracePt t="19831" x="7023100" y="6267450"/>
          <p14:tracePt t="19847" x="7035800" y="6229350"/>
          <p14:tracePt t="19864" x="7048500" y="6172200"/>
          <p14:tracePt t="19881" x="7054850" y="6134100"/>
          <p14:tracePt t="19898" x="7067550" y="6102350"/>
          <p14:tracePt t="19914" x="7067550" y="6083300"/>
          <p14:tracePt t="19931" x="7067550" y="6070600"/>
          <p14:tracePt t="19947" x="7067550" y="6064250"/>
          <p14:tracePt t="19964" x="7067550" y="6051550"/>
          <p14:tracePt t="19981" x="7061200" y="6026150"/>
          <p14:tracePt t="19998" x="7048500" y="5994400"/>
          <p14:tracePt t="20014" x="7048500" y="5930900"/>
          <p14:tracePt t="20031" x="7067550" y="5835650"/>
          <p14:tracePt t="20047" x="7150100" y="5715000"/>
          <p14:tracePt t="20064" x="7245350" y="5588000"/>
          <p14:tracePt t="20081" x="7334250" y="5486400"/>
          <p14:tracePt t="20098" x="7416800" y="5391150"/>
          <p14:tracePt t="20114" x="7473950" y="5321300"/>
          <p14:tracePt t="20131" x="7531100" y="5257800"/>
          <p14:tracePt t="20148" x="7607300" y="5156200"/>
          <p14:tracePt t="20164" x="7689850" y="5022850"/>
          <p14:tracePt t="20181" x="7797800" y="4775200"/>
          <p14:tracePt t="20181" x="7823200" y="4654550"/>
          <p14:tracePt t="20198" x="7886700" y="4260850"/>
          <p14:tracePt t="20214" x="7918450" y="3943350"/>
          <p14:tracePt t="20231" x="7924800" y="3708400"/>
          <p14:tracePt t="20248" x="7918450" y="3530600"/>
          <p14:tracePt t="20264" x="7918450" y="3378200"/>
          <p14:tracePt t="20281" x="7918450" y="3270250"/>
          <p14:tracePt t="20298" x="7912100" y="3213100"/>
          <p14:tracePt t="20314" x="7899400" y="3187700"/>
          <p14:tracePt t="20331" x="7893050" y="3175000"/>
          <p14:tracePt t="20347" x="7886700" y="3162300"/>
          <p14:tracePt t="20382" x="7874000" y="3155950"/>
          <p14:tracePt t="20382" x="7867650" y="3155950"/>
          <p14:tracePt t="20397" x="7835900" y="3149600"/>
          <p14:tracePt t="20414" x="7816850" y="3149600"/>
          <p14:tracePt t="20431" x="7785100" y="3149600"/>
          <p14:tracePt t="20447" x="7747000" y="3149600"/>
          <p14:tracePt t="20464" x="7702550" y="3149600"/>
          <p14:tracePt t="20481" x="7645400" y="3149600"/>
          <p14:tracePt t="20497" x="7562850" y="3194050"/>
          <p14:tracePt t="20514" x="7461250" y="3276600"/>
          <p14:tracePt t="20531" x="7366000" y="3365500"/>
          <p14:tracePt t="20547" x="7264400" y="3479800"/>
          <p14:tracePt t="20564" x="7175500" y="3600450"/>
          <p14:tracePt t="20581" x="7092950" y="3746500"/>
          <p14:tracePt t="20581" x="7073900" y="3810000"/>
          <p14:tracePt t="20598" x="7023100" y="3962400"/>
          <p14:tracePt t="20614" x="6997700" y="4127500"/>
          <p14:tracePt t="20631" x="6965950" y="4292600"/>
          <p14:tracePt t="20647" x="6953250" y="4457700"/>
          <p14:tracePt t="20664" x="6953250" y="4610100"/>
          <p14:tracePt t="20681" x="6953250" y="4756150"/>
          <p14:tracePt t="20697" x="6953250" y="4889500"/>
          <p14:tracePt t="20714" x="6953250" y="5010150"/>
          <p14:tracePt t="20731" x="6953250" y="5111750"/>
          <p14:tracePt t="20748" x="6965950" y="5238750"/>
          <p14:tracePt t="20764" x="6997700" y="5346700"/>
          <p14:tracePt t="20781" x="7048500" y="5524500"/>
          <p14:tracePt t="20798" x="7086600" y="5638800"/>
          <p14:tracePt t="20815" x="7118350" y="5759450"/>
          <p14:tracePt t="20831" x="7150100" y="5867400"/>
          <p14:tracePt t="20848" x="7175500" y="5969000"/>
          <p14:tracePt t="20864" x="7207250" y="6038850"/>
          <p14:tracePt t="20881" x="7239000" y="6096000"/>
          <p14:tracePt t="20897" x="7270750" y="6146800"/>
          <p14:tracePt t="20914" x="7315200" y="6191250"/>
          <p14:tracePt t="20931" x="7366000" y="6229350"/>
          <p14:tracePt t="20947" x="7442200" y="6267450"/>
          <p14:tracePt t="20964" x="7543800" y="6292850"/>
          <p14:tracePt t="20981" x="7651750" y="6305550"/>
          <p14:tracePt t="20997" x="7791450" y="6324600"/>
          <p14:tracePt t="21015" x="7874000" y="6330950"/>
          <p14:tracePt t="21031" x="7931150" y="6330950"/>
          <p14:tracePt t="21048" x="7994650" y="6330950"/>
          <p14:tracePt t="21064" x="8051800" y="6330950"/>
          <p14:tracePt t="21081" x="8096250" y="6330950"/>
          <p14:tracePt t="21097" x="8147050" y="6324600"/>
          <p14:tracePt t="21114" x="8210550" y="6299200"/>
          <p14:tracePt t="21131" x="8280400" y="6254750"/>
          <p14:tracePt t="21147" x="8369300" y="6184900"/>
          <p14:tracePt t="21164" x="8464550" y="6096000"/>
          <p14:tracePt t="21181" x="8566150" y="5949950"/>
          <p14:tracePt t="21198" x="8629650" y="5842000"/>
          <p14:tracePt t="21214" x="8674100" y="5715000"/>
          <p14:tracePt t="21231" x="8712200" y="5568950"/>
          <p14:tracePt t="21248" x="8731250" y="5397500"/>
          <p14:tracePt t="21265" x="8737600" y="5238750"/>
          <p14:tracePt t="21281" x="8737600" y="5073650"/>
          <p14:tracePt t="21297" x="8737600" y="4908550"/>
          <p14:tracePt t="21314" x="8737600" y="4743450"/>
          <p14:tracePt t="21331" x="8737600" y="4552950"/>
          <p14:tracePt t="21348" x="8737600" y="4375150"/>
          <p14:tracePt t="21364" x="8737600" y="4203700"/>
          <p14:tracePt t="21364" x="8737600" y="4127500"/>
          <p14:tracePt t="21382" x="8737600" y="3968750"/>
          <p14:tracePt t="21398" x="8737600" y="3829050"/>
          <p14:tracePt t="21415" x="8737600" y="3695700"/>
          <p14:tracePt t="21431" x="8718550" y="3543300"/>
          <p14:tracePt t="21448" x="8693150" y="3429000"/>
          <p14:tracePt t="21464" x="8667750" y="3327400"/>
          <p14:tracePt t="21481" x="8642350" y="3244850"/>
          <p14:tracePt t="21497" x="8610600" y="3181350"/>
          <p14:tracePt t="21514" x="8578850" y="3117850"/>
          <p14:tracePt t="21531" x="8547100" y="3086100"/>
          <p14:tracePt t="21548" x="8521700" y="3060700"/>
          <p14:tracePt t="21564" x="8496300" y="3041650"/>
          <p14:tracePt t="21581" x="8470900" y="3022600"/>
          <p14:tracePt t="21597" x="8401050" y="3009900"/>
          <p14:tracePt t="21615" x="8337550" y="3003550"/>
          <p14:tracePt t="21631" x="8274050" y="3003550"/>
          <p14:tracePt t="21648" x="8197850" y="3003550"/>
          <p14:tracePt t="21664" x="8134350" y="3003550"/>
          <p14:tracePt t="21681" x="8070850" y="3003550"/>
          <p14:tracePt t="21697" x="8026400" y="3003550"/>
          <p14:tracePt t="21714" x="7975600" y="3009900"/>
          <p14:tracePt t="21731" x="7931150" y="3009900"/>
          <p14:tracePt t="21748" x="7893050" y="3016250"/>
          <p14:tracePt t="21764" x="7861300" y="3022600"/>
          <p14:tracePt t="21781" x="7835900" y="3028950"/>
          <p14:tracePt t="21797" x="7785100" y="3035300"/>
          <p14:tracePt t="21815" x="7753350" y="3035300"/>
          <p14:tracePt t="21831" x="7715250" y="3048000"/>
          <p14:tracePt t="21847" x="7677150" y="3054350"/>
          <p14:tracePt t="21864" x="7626350" y="3073400"/>
          <p14:tracePt t="21881" x="7569200" y="3105150"/>
          <p14:tracePt t="21897" x="7518400" y="3130550"/>
          <p14:tracePt t="21914" x="7448550" y="3181350"/>
          <p14:tracePt t="21931" x="7359650" y="3244850"/>
          <p14:tracePt t="21948" x="7277100" y="3327400"/>
          <p14:tracePt t="21964" x="7188200" y="3422650"/>
          <p14:tracePt t="21981" x="7105650" y="3524250"/>
          <p14:tracePt t="21997" x="7016750" y="3651250"/>
          <p14:tracePt t="22015" x="6978650" y="3727450"/>
          <p14:tracePt t="22030" x="6940550" y="3816350"/>
          <p14:tracePt t="22047" x="6908800" y="3892550"/>
          <p14:tracePt t="22064" x="6883400" y="3975100"/>
          <p14:tracePt t="22081" x="6858000" y="4057650"/>
          <p14:tracePt t="22097" x="6845300" y="4121150"/>
          <p14:tracePt t="22114" x="6826250" y="4197350"/>
          <p14:tracePt t="22131" x="6813550" y="4273550"/>
          <p14:tracePt t="22147" x="6807200" y="4349750"/>
          <p14:tracePt t="22163" x="6807200" y="4419600"/>
          <p14:tracePt t="22180" x="6807200" y="4464050"/>
          <p14:tracePt t="22197" x="6807200" y="4559300"/>
          <p14:tracePt t="22215" x="6807200" y="4629150"/>
          <p14:tracePt t="22230" x="6807200" y="4718050"/>
          <p14:tracePt t="22246" x="6807200" y="4813300"/>
          <p14:tracePt t="22263" x="6807200" y="4933950"/>
          <p14:tracePt t="22281" x="6807200" y="5054600"/>
          <p14:tracePt t="22296" x="6807200" y="5181600"/>
          <p14:tracePt t="22313" x="6807200" y="5308600"/>
          <p14:tracePt t="22329" x="6807200" y="5435600"/>
          <p14:tracePt t="22346" x="6807200" y="5562600"/>
          <p14:tracePt t="22364" x="6819900" y="5664200"/>
          <p14:tracePt t="22380" x="6864350" y="5759450"/>
          <p14:tracePt t="22380" x="6877050" y="5803900"/>
          <p14:tracePt t="22397" x="6915150" y="5899150"/>
          <p14:tracePt t="22413" x="6959600" y="5981700"/>
          <p14:tracePt t="22430" x="7016750" y="6070600"/>
          <p14:tracePt t="22446" x="7061200" y="6146800"/>
          <p14:tracePt t="22463" x="7112000" y="6210300"/>
          <p14:tracePt t="22480" x="7143750" y="6261100"/>
          <p14:tracePt t="22496" x="7188200" y="6305550"/>
          <p14:tracePt t="22513" x="7226300" y="6343650"/>
          <p14:tracePt t="22530" x="7264400" y="6369050"/>
          <p14:tracePt t="22546" x="7315200" y="6388100"/>
          <p14:tracePt t="22563" x="7378700" y="6413500"/>
          <p14:tracePt t="22580" x="7461250" y="6438900"/>
          <p14:tracePt t="22597" x="7531100" y="6457950"/>
          <p14:tracePt t="22614" x="7588250" y="6464300"/>
          <p14:tracePt t="22630" x="7651750" y="6470650"/>
          <p14:tracePt t="22646" x="7708900" y="6470650"/>
          <p14:tracePt t="22663" x="7766050" y="6470650"/>
          <p14:tracePt t="22679" x="7804150" y="6470650"/>
          <p14:tracePt t="22696" x="7842250" y="6470650"/>
          <p14:tracePt t="22713" x="7886700" y="6470650"/>
          <p14:tracePt t="22730" x="7918450" y="6470650"/>
          <p14:tracePt t="22746" x="7956550" y="6470650"/>
          <p14:tracePt t="22763" x="7981950" y="6464300"/>
          <p14:tracePt t="22780" x="8013700" y="6457950"/>
          <p14:tracePt t="22797" x="8026400" y="6457950"/>
          <p14:tracePt t="22813" x="8032750" y="6451600"/>
          <p14:tracePt t="22830" x="8045450" y="6445250"/>
          <p14:tracePt t="22869" x="8051800" y="6445250"/>
          <p14:tracePt t="22885" x="8058150" y="6438900"/>
          <p14:tracePt t="22924" x="8064500" y="6432550"/>
          <p14:tracePt t="23062" x="8070850" y="6432550"/>
          <p14:tracePt t="23262" x="8077200" y="6432550"/>
          <p14:tracePt t="23278" x="8083550" y="6432550"/>
          <p14:tracePt t="23510" x="8089900" y="6426200"/>
          <p14:tracePt t="23518" x="8096250" y="6426200"/>
          <p14:tracePt t="23533" x="8102600" y="6426200"/>
          <p14:tracePt t="23547" x="8108950" y="6419850"/>
          <p14:tracePt t="23548" x="8121650" y="6413500"/>
          <p14:tracePt t="23564" x="8134350" y="6400800"/>
          <p14:tracePt t="23580" x="8140700" y="6388100"/>
          <p14:tracePt t="23580" x="8140700" y="6381750"/>
          <p14:tracePt t="23598" x="8147050" y="6369050"/>
          <p14:tracePt t="23614" x="8153400" y="6362700"/>
          <p14:tracePt t="23631" x="8159750" y="6356350"/>
          <p14:tracePt t="23647" x="8159750" y="6350000"/>
          <p14:tracePt t="23664" x="8166100" y="6330950"/>
          <p14:tracePt t="23680" x="8166100" y="6324600"/>
          <p14:tracePt t="23697" x="8166100" y="6311900"/>
          <p14:tracePt t="23714" x="8166100" y="6305550"/>
          <p14:tracePt t="23758" x="8166100" y="6299200"/>
          <p14:tracePt t="23862" x="8166100" y="6292850"/>
          <p14:tracePt t="23902" x="8166100" y="6286500"/>
          <p14:tracePt t="23909" x="8159750" y="6286500"/>
          <p14:tracePt t="23922" x="8153400" y="6286500"/>
          <p14:tracePt t="23923" x="8147050" y="6286500"/>
          <p14:tracePt t="23931" x="8134350" y="6286500"/>
          <p14:tracePt t="23947" x="8108950" y="6286500"/>
          <p14:tracePt t="23964" x="8089900" y="6286500"/>
          <p14:tracePt t="23980" x="8058150" y="6292850"/>
          <p14:tracePt t="23998" x="8026400" y="6292850"/>
          <p14:tracePt t="24015" x="8007350" y="6299200"/>
          <p14:tracePt t="24031" x="7975600" y="6305550"/>
          <p14:tracePt t="24048" x="7950200" y="6311900"/>
          <p14:tracePt t="24064" x="7937500" y="6311900"/>
          <p14:tracePt t="24081" x="7924800" y="6311900"/>
          <p14:tracePt t="24097" x="7918450" y="6311900"/>
          <p14:tracePt t="24114" x="7905750" y="6311900"/>
          <p14:tracePt t="24130" x="7893050" y="6311900"/>
          <p14:tracePt t="24147" x="7880350" y="6318250"/>
          <p14:tracePt t="24164" x="7874000" y="6318250"/>
          <p14:tracePt t="24181" x="7867650" y="6318250"/>
          <p14:tracePt t="24197" x="7861300" y="6318250"/>
          <p14:tracePt t="24214" x="7854950" y="6318250"/>
          <p14:tracePt t="24286" x="7848600" y="6318250"/>
          <p14:tracePt t="26029" x="7867650" y="6280150"/>
          <p14:tracePt t="26040" x="7886700" y="6235700"/>
          <p14:tracePt t="26040" x="7905750" y="6191250"/>
          <p14:tracePt t="26047" x="7956550" y="6076950"/>
          <p14:tracePt t="26064" x="7975600" y="6013450"/>
          <p14:tracePt t="26080" x="7994650" y="5969000"/>
          <p14:tracePt t="26097" x="8001000" y="5949950"/>
          <p14:tracePt t="26114" x="8001000" y="5937250"/>
          <p14:tracePt t="26130" x="8001000" y="5930900"/>
          <p14:tracePt t="26147" x="8001000" y="5924550"/>
          <p14:tracePt t="26164" x="8001000" y="5918200"/>
          <p14:tracePt t="26180" x="8001000" y="5905500"/>
          <p14:tracePt t="26198" x="8001000" y="5899150"/>
          <p14:tracePt t="26214" x="8001000" y="5892800"/>
          <p14:tracePt t="26231" x="8001000" y="5873750"/>
          <p14:tracePt t="26247" x="8001000" y="5854700"/>
          <p14:tracePt t="26263" x="8013700" y="5835650"/>
          <p14:tracePt t="26280" x="8032750" y="5803900"/>
          <p14:tracePt t="26297" x="8070850" y="5759450"/>
          <p14:tracePt t="26314" x="8128000" y="5689600"/>
          <p14:tracePt t="26331" x="8178800" y="5613400"/>
          <p14:tracePt t="26347" x="8242300" y="5505450"/>
          <p14:tracePt t="26364" x="8305800" y="5353050"/>
          <p14:tracePt t="26380" x="8369300" y="5035550"/>
          <p14:tracePt t="26398" x="8382000" y="4711700"/>
          <p14:tracePt t="26414" x="8337550" y="4356100"/>
          <p14:tracePt t="26431" x="8274050" y="4064000"/>
          <p14:tracePt t="26447" x="8223250" y="3905250"/>
          <p14:tracePt t="26464" x="8191500" y="3797300"/>
          <p14:tracePt t="26480" x="8178800" y="3733800"/>
          <p14:tracePt t="26497" x="8153400" y="3689350"/>
          <p14:tracePt t="26514" x="8140700" y="3651250"/>
          <p14:tracePt t="26531" x="8121650" y="3619500"/>
          <p14:tracePt t="26547" x="8096250" y="3594100"/>
          <p14:tracePt t="26564" x="8077200" y="3568700"/>
          <p14:tracePt t="26580" x="8039100" y="3543300"/>
          <p14:tracePt t="26598" x="8020050" y="3524250"/>
          <p14:tracePt t="26614" x="8007350" y="3511550"/>
          <p14:tracePt t="26630" x="7994650" y="3498850"/>
          <p14:tracePt t="26647" x="7988300" y="3498850"/>
          <p14:tracePt t="26664" x="7988300" y="3492500"/>
          <p14:tracePt t="26718" x="7981950" y="3492500"/>
          <p14:tracePt t="27142" x="7981950" y="3486150"/>
          <p14:tracePt t="27142" x="7994650" y="3479800"/>
          <p14:tracePt t="27157" x="8007350" y="3460750"/>
          <p14:tracePt t="27165" x="8020050" y="3448050"/>
          <p14:tracePt t="27180" x="8051800" y="3409950"/>
          <p14:tracePt t="27182" x="8058150" y="3397250"/>
          <p14:tracePt t="27182" x="8070850" y="3365500"/>
          <p14:tracePt t="27198" x="8077200" y="3352800"/>
          <p14:tracePt t="27214" x="8083550" y="3333750"/>
          <p14:tracePt t="27231" x="8083550" y="3327400"/>
          <p14:tracePt t="27248" x="8089900" y="3321050"/>
          <p14:tracePt t="27407" x="8077200" y="3321050"/>
          <p14:tracePt t="27414" x="8058150" y="3333750"/>
          <p14:tracePt t="27430" x="8032750" y="3346450"/>
          <p14:tracePt t="27431" x="7969250" y="3403600"/>
          <p14:tracePt t="27447" x="7912100" y="3460750"/>
          <p14:tracePt t="27464" x="7880350" y="3524250"/>
          <p14:tracePt t="27481" x="7854950" y="3556000"/>
          <p14:tracePt t="27497" x="7842250" y="3581400"/>
          <p14:tracePt t="27514" x="7842250" y="3600450"/>
          <p14:tracePt t="27530" x="7835900" y="3625850"/>
          <p14:tracePt t="27547" x="7835900" y="3644900"/>
          <p14:tracePt t="27564" x="7835900" y="3663950"/>
          <p14:tracePt t="27581" x="7842250" y="3676650"/>
          <p14:tracePt t="27597" x="7848600" y="3689350"/>
          <p14:tracePt t="27615" x="7854950" y="3695700"/>
          <p14:tracePt t="27630" x="7861300" y="3702050"/>
          <p14:tracePt t="27669" x="7867650" y="3708400"/>
          <p14:tracePt t="27693" x="7874000" y="3708400"/>
          <p14:tracePt t="27702" x="7880350" y="3708400"/>
          <p14:tracePt t="27709" x="7886700" y="3714750"/>
          <p14:tracePt t="27714" x="7899400" y="3714750"/>
          <p14:tracePt t="27730" x="7918450" y="3721100"/>
          <p14:tracePt t="27747" x="7924800" y="3721100"/>
          <p14:tracePt t="27764" x="7937500" y="3721100"/>
          <p14:tracePt t="27764" x="7943850" y="3721100"/>
          <p14:tracePt t="27782" x="7950200" y="3727450"/>
          <p14:tracePt t="27797" x="7969250" y="3733800"/>
          <p14:tracePt t="27814" x="7981950" y="3740150"/>
          <p14:tracePt t="27830" x="7994650" y="3746500"/>
          <p14:tracePt t="27848" x="8013700" y="3752850"/>
          <p14:tracePt t="27864" x="8020050" y="3759200"/>
          <p14:tracePt t="27881" x="8026400" y="3765550"/>
          <p14:tracePt t="27957" x="8032750" y="3765550"/>
          <p14:tracePt t="28166" x="8032750" y="3771900"/>
          <p14:tracePt t="28174" x="8020050" y="3771900"/>
          <p14:tracePt t="28181" x="8013700" y="3771900"/>
          <p14:tracePt t="28197" x="7994650" y="3784600"/>
          <p14:tracePt t="28198" x="7975600" y="3790950"/>
          <p14:tracePt t="28214" x="7950200" y="3797300"/>
          <p14:tracePt t="28230" x="7924800" y="3810000"/>
          <p14:tracePt t="28247" x="7905750" y="3810000"/>
          <p14:tracePt t="28264" x="7886700" y="3816350"/>
          <p14:tracePt t="28281" x="7867650" y="3822700"/>
          <p14:tracePt t="28297" x="7854950" y="3822700"/>
          <p14:tracePt t="28314" x="7835900" y="3829050"/>
          <p14:tracePt t="28331" x="7810500" y="3835400"/>
          <p14:tracePt t="28348" x="7797800" y="3835400"/>
          <p14:tracePt t="28364" x="7785100" y="3835400"/>
          <p14:tracePt t="28380" x="7772400" y="3835400"/>
          <p14:tracePt t="28397" x="7747000" y="3841750"/>
          <p14:tracePt t="28414" x="7734300" y="3841750"/>
          <p14:tracePt t="28430" x="7721600" y="3841750"/>
          <p14:tracePt t="28447" x="7708900" y="3841750"/>
          <p14:tracePt t="28464" x="7696200" y="3841750"/>
          <p14:tracePt t="28480" x="7683500" y="3841750"/>
          <p14:tracePt t="28497" x="7670800" y="3841750"/>
          <p14:tracePt t="28514" x="7658100" y="3841750"/>
          <p14:tracePt t="28530" x="7651750" y="3841750"/>
          <p14:tracePt t="28565" x="7645400" y="3841750"/>
          <p14:tracePt t="28566" x="7639050" y="3841750"/>
          <p14:tracePt t="28605" x="7632700" y="3841750"/>
          <p14:tracePt t="28729" x="7626350" y="3841750"/>
          <p14:tracePt t="28741" x="7620000" y="3841750"/>
          <p14:tracePt t="28766" x="7613650" y="3841750"/>
          <p14:tracePt t="28773" x="7613650" y="3835400"/>
          <p14:tracePt t="28781" x="7607300" y="3835400"/>
          <p14:tracePt t="28797" x="7600950" y="3835400"/>
          <p14:tracePt t="28869" x="7594600" y="3829050"/>
          <p14:tracePt t="29166" x="7588250" y="3835400"/>
          <p14:tracePt t="29174" x="7575550" y="3867150"/>
          <p14:tracePt t="29181" x="7556500" y="3924300"/>
          <p14:tracePt t="29197" x="7537450" y="3962400"/>
          <p14:tracePt t="29198" x="7499350" y="4051300"/>
          <p14:tracePt t="29214" x="7448550" y="4171950"/>
          <p14:tracePt t="29230" x="7391400" y="4305300"/>
          <p14:tracePt t="29247" x="7346950" y="4438650"/>
          <p14:tracePt t="29264" x="7327900" y="4540250"/>
          <p14:tracePt t="29280" x="7327900" y="4610100"/>
          <p14:tracePt t="29297" x="7327900" y="4673600"/>
          <p14:tracePt t="29314" x="7327900" y="4724400"/>
          <p14:tracePt t="29330" x="7327900" y="4787900"/>
          <p14:tracePt t="29347" x="7334250" y="4857750"/>
          <p14:tracePt t="29363" x="7340600" y="4933950"/>
          <p14:tracePt t="29380" x="7366000" y="5010150"/>
          <p14:tracePt t="29380" x="7378700" y="5035550"/>
          <p14:tracePt t="29398" x="7404100" y="5105400"/>
          <p14:tracePt t="29414" x="7429500" y="5156200"/>
          <p14:tracePt t="29431" x="7448550" y="5200650"/>
          <p14:tracePt t="29447" x="7467600" y="5226050"/>
          <p14:tracePt t="29464" x="7480300" y="5251450"/>
          <p14:tracePt t="29480" x="7493000" y="5270500"/>
          <p14:tracePt t="29497" x="7518400" y="5302250"/>
          <p14:tracePt t="29514" x="7537450" y="5340350"/>
          <p14:tracePt t="29531" x="7562850" y="5384800"/>
          <p14:tracePt t="29547" x="7588250" y="5435600"/>
          <p14:tracePt t="29564" x="7613650" y="5480050"/>
          <p14:tracePt t="29580" x="7651750" y="5549900"/>
          <p14:tracePt t="29598" x="7677150" y="5594350"/>
          <p14:tracePt t="29614" x="7702550" y="5632450"/>
          <p14:tracePt t="29631" x="7715250" y="5664200"/>
          <p14:tracePt t="29647" x="7740650" y="5715000"/>
          <p14:tracePt t="29664" x="7753350" y="5772150"/>
          <p14:tracePt t="29681" x="7772400" y="5829300"/>
          <p14:tracePt t="29697" x="7791450" y="5905500"/>
          <p14:tracePt t="29714" x="7810500" y="5962650"/>
          <p14:tracePt t="29731" x="7823200" y="6013450"/>
          <p14:tracePt t="29747" x="7835900" y="6045200"/>
          <p14:tracePt t="29764" x="7842250" y="6070600"/>
          <p14:tracePt t="29780" x="7848600" y="6089650"/>
          <p14:tracePt t="29798" x="7848600" y="6096000"/>
          <p14:tracePt t="29845" x="7848600" y="6102350"/>
          <p14:tracePt t="29869" x="7848600" y="6108700"/>
          <p14:tracePt t="29877" x="7848600" y="6115050"/>
          <p14:tracePt t="29901" x="7848600" y="6121400"/>
          <p14:tracePt t="29918" x="7842250" y="6127750"/>
          <p14:tracePt t="29933" x="7829550" y="6127750"/>
          <p14:tracePt t="29934" x="7823200" y="6127750"/>
          <p14:tracePt t="29948" x="7816850" y="6134100"/>
          <p14:tracePt t="29964" x="7810500" y="6134100"/>
          <p14:tracePt t="29980" x="7797800" y="6134100"/>
          <p14:tracePt t="29997" x="7791450" y="6140450"/>
          <p14:tracePt t="30293" x="7785100" y="6140450"/>
          <p14:tracePt t="30309" x="7778750" y="6140450"/>
          <p14:tracePt t="30325" x="7772400" y="6140450"/>
          <p14:tracePt t="30333" x="7766050" y="6140450"/>
          <p14:tracePt t="30347" x="7753350" y="6140450"/>
          <p14:tracePt t="30349" x="7734300" y="6146800"/>
          <p14:tracePt t="30364" x="7702550" y="6146800"/>
          <p14:tracePt t="30380" x="7689850" y="6153150"/>
          <p14:tracePt t="30397" x="7664450" y="6159500"/>
          <p14:tracePt t="30413" x="7658100" y="6159500"/>
          <p14:tracePt t="30430" x="7651750" y="6165850"/>
          <p14:tracePt t="30447" x="7645400" y="6172200"/>
          <p14:tracePt t="30464" x="7639050" y="6172200"/>
          <p14:tracePt t="30501" x="7639050" y="6178550"/>
          <p14:tracePt t="31430" x="7632700" y="6178550"/>
          <p14:tracePt t="31502" x="7632700" y="6184900"/>
          <p14:tracePt t="31549" x="7632700" y="6191250"/>
          <p14:tracePt t="31582" x="7632700" y="6197600"/>
          <p14:tracePt t="31717" x="7632700" y="6203950"/>
          <p14:tracePt t="31773" x="7632700" y="6210300"/>
          <p14:tracePt t="32645" x="7639050" y="6216650"/>
          <p14:tracePt t="32654" x="7645400" y="6216650"/>
          <p14:tracePt t="32664" x="7651750" y="6216650"/>
          <p14:tracePt t="32664" x="7658100" y="6210300"/>
          <p14:tracePt t="32680" x="7677150" y="6191250"/>
          <p14:tracePt t="32697" x="7702550" y="6146800"/>
          <p14:tracePt t="32713" x="7747000" y="6076950"/>
          <p14:tracePt t="32730" x="7791450" y="5994400"/>
          <p14:tracePt t="32747" x="7861300" y="5873750"/>
          <p14:tracePt t="32763" x="7918450" y="5740400"/>
          <p14:tracePt t="32780" x="8007350" y="5499100"/>
          <p14:tracePt t="32798" x="8039100" y="5340350"/>
          <p14:tracePt t="32813" x="8070850" y="5187950"/>
          <p14:tracePt t="32830" x="8096250" y="5048250"/>
          <p14:tracePt t="32847" x="8115300" y="4946650"/>
          <p14:tracePt t="32864" x="8128000" y="4857750"/>
          <p14:tracePt t="32880" x="8128000" y="4775200"/>
          <p14:tracePt t="32897" x="8153400" y="4679950"/>
          <p14:tracePt t="32914" x="8159750" y="4584700"/>
          <p14:tracePt t="32931" x="8159750" y="4483100"/>
          <p14:tracePt t="32947" x="8159750" y="4375150"/>
          <p14:tracePt t="32964" x="8159750" y="4254500"/>
          <p14:tracePt t="32980" x="8159750" y="4089400"/>
          <p14:tracePt t="32997" x="8159750" y="4019550"/>
          <p14:tracePt t="33014" x="8147050" y="3943350"/>
          <p14:tracePt t="33030" x="8140700" y="3905250"/>
          <p14:tracePt t="33047" x="8134350" y="3867150"/>
          <p14:tracePt t="33064" x="8128000" y="3835400"/>
          <p14:tracePt t="33080" x="8128000" y="3822700"/>
          <p14:tracePt t="33097" x="8128000" y="3810000"/>
          <p14:tracePt t="33113" x="8121650" y="3797300"/>
          <p14:tracePt t="33130" x="8115300" y="3784600"/>
          <p14:tracePt t="33146" x="8115300" y="3771900"/>
          <p14:tracePt t="33164" x="8102600" y="3759200"/>
          <p14:tracePt t="33180" x="8096250" y="3740150"/>
          <p14:tracePt t="33198" x="8089900" y="3721100"/>
          <p14:tracePt t="33213" x="8089900" y="3695700"/>
          <p14:tracePt t="33230" x="8077200" y="3657600"/>
          <p14:tracePt t="33247" x="8064500" y="3600450"/>
          <p14:tracePt t="33264" x="8045450" y="3543300"/>
          <p14:tracePt t="33280" x="8020050" y="3492500"/>
          <p14:tracePt t="33297" x="8007350" y="3454400"/>
          <p14:tracePt t="33313" x="7988300" y="3416300"/>
          <p14:tracePt t="33330" x="7962900" y="3371850"/>
          <p14:tracePt t="33347" x="7943850" y="3346450"/>
          <p14:tracePt t="33364" x="7924800" y="3321050"/>
          <p14:tracePt t="33380" x="7899400" y="3295650"/>
          <p14:tracePt t="33380" x="7893050" y="3289300"/>
          <p14:tracePt t="33398" x="7880350" y="3276600"/>
          <p14:tracePt t="33413" x="7874000" y="3270250"/>
          <p14:tracePt t="33430" x="7854950" y="3270250"/>
          <p14:tracePt t="33447" x="7835900" y="3270250"/>
          <p14:tracePt t="33463" x="7810500" y="3270250"/>
          <p14:tracePt t="33479" x="7785100" y="3270250"/>
          <p14:tracePt t="33497" x="7753350" y="3270250"/>
          <p14:tracePt t="33513" x="7721600" y="3270250"/>
          <p14:tracePt t="33530" x="7702550" y="3270250"/>
          <p14:tracePt t="33547" x="7677150" y="3270250"/>
          <p14:tracePt t="33564" x="7658100" y="3276600"/>
          <p14:tracePt t="33580" x="7626350" y="3276600"/>
          <p14:tracePt t="33598" x="7594600" y="3282950"/>
          <p14:tracePt t="33613" x="7569200" y="3289300"/>
          <p14:tracePt t="33630" x="7524750" y="3302000"/>
          <p14:tracePt t="33647" x="7493000" y="3327400"/>
          <p14:tracePt t="33663" x="7461250" y="3359150"/>
          <p14:tracePt t="33680" x="7442200" y="3384550"/>
          <p14:tracePt t="33697" x="7429500" y="3416300"/>
          <p14:tracePt t="33713" x="7423150" y="3429000"/>
          <p14:tracePt t="33730" x="7423150" y="3441700"/>
          <p14:tracePt t="33746" x="7423150" y="3460750"/>
          <p14:tracePt t="33763" x="7423150" y="3473450"/>
          <p14:tracePt t="33780" x="7435850" y="3492500"/>
          <p14:tracePt t="33780" x="7442200" y="3505200"/>
          <p14:tracePt t="33813" x="7467600" y="3530600"/>
          <p14:tracePt t="33814" x="7493000" y="3549650"/>
          <p14:tracePt t="33830" x="7518400" y="3568700"/>
          <p14:tracePt t="33847" x="7556500" y="3587750"/>
          <p14:tracePt t="33863" x="7581900" y="3594100"/>
          <p14:tracePt t="33880" x="7626350" y="3613150"/>
          <p14:tracePt t="33897" x="7683500" y="3619500"/>
          <p14:tracePt t="33913" x="7727950" y="3625850"/>
          <p14:tracePt t="33930" x="7785100" y="3632200"/>
          <p14:tracePt t="33948" x="7829550" y="3632200"/>
          <p14:tracePt t="33963" x="7899400" y="3632200"/>
          <p14:tracePt t="33982" x="7937500" y="3632200"/>
          <p14:tracePt t="33997" x="7975600" y="3632200"/>
          <p14:tracePt t="34014" x="8007350" y="3632200"/>
          <p14:tracePt t="34030" x="8045450" y="3613150"/>
          <p14:tracePt t="34047" x="8083550" y="3587750"/>
          <p14:tracePt t="34063" x="8108950" y="3556000"/>
          <p14:tracePt t="34080" x="8134350" y="3524250"/>
          <p14:tracePt t="34097" x="8147050" y="3486150"/>
          <p14:tracePt t="34113" x="8153400" y="3460750"/>
          <p14:tracePt t="34130" x="8159750" y="3422650"/>
          <p14:tracePt t="34147" x="8159750" y="3390900"/>
          <p14:tracePt t="34163" x="8153400" y="3371850"/>
          <p14:tracePt t="34180" x="8140700" y="3346450"/>
          <p14:tracePt t="34197" x="8089900" y="3302000"/>
          <p14:tracePt t="34214" x="8032750" y="3289300"/>
          <p14:tracePt t="34230" x="7981950" y="3270250"/>
          <p14:tracePt t="34247" x="7931150" y="3270250"/>
          <p14:tracePt t="34263" x="7874000" y="3270250"/>
          <p14:tracePt t="34280" x="7804150" y="3270250"/>
          <p14:tracePt t="34297" x="7734300" y="3295650"/>
          <p14:tracePt t="34314" x="7658100" y="3340100"/>
          <p14:tracePt t="34330" x="7594600" y="3390900"/>
          <p14:tracePt t="34347" x="7550150" y="3448050"/>
          <p14:tracePt t="34363" x="7512050" y="3498850"/>
          <p14:tracePt t="34380" x="7493000" y="3549650"/>
          <p14:tracePt t="34396" x="7473950" y="3632200"/>
          <p14:tracePt t="34414" x="7467600" y="3683000"/>
          <p14:tracePt t="34430" x="7467600" y="3733800"/>
          <p14:tracePt t="34447" x="7467600" y="3765550"/>
          <p14:tracePt t="34463" x="7473950" y="3803650"/>
          <p14:tracePt t="34480" x="7493000" y="3829050"/>
          <p14:tracePt t="34497" x="7512050" y="3854450"/>
          <p14:tracePt t="34513" x="7524750" y="3867150"/>
          <p14:tracePt t="34530" x="7543800" y="3886200"/>
          <p14:tracePt t="34547" x="7575550" y="3898900"/>
          <p14:tracePt t="34563" x="7600950" y="3911600"/>
          <p14:tracePt t="34580" x="7651750" y="3917950"/>
          <p14:tracePt t="34597" x="7753350" y="3924300"/>
          <p14:tracePt t="34614" x="7810500" y="3924300"/>
          <p14:tracePt t="34630" x="7867650" y="3924300"/>
          <p14:tracePt t="34647" x="7912100" y="3924300"/>
          <p14:tracePt t="34663" x="7943850" y="3917950"/>
          <p14:tracePt t="34680" x="7969250" y="3905250"/>
          <p14:tracePt t="34697" x="7994650" y="3886200"/>
          <p14:tracePt t="34714" x="8013700" y="3873500"/>
          <p14:tracePt t="34730" x="8026400" y="3860800"/>
          <p14:tracePt t="34747" x="8032750" y="3854450"/>
          <p14:tracePt t="34763" x="8039100" y="3854450"/>
          <p14:tracePt t="34780" x="8039100" y="3848100"/>
          <p14:tracePt t="34796" x="8039100" y="3841750"/>
          <p14:tracePt t="35629" x="8039100" y="3848100"/>
          <p14:tracePt t="35638" x="8039100" y="3898900"/>
          <p14:tracePt t="35647" x="8039100" y="3956050"/>
          <p14:tracePt t="35648" x="8032750" y="4089400"/>
          <p14:tracePt t="35664" x="8032750" y="4229100"/>
          <p14:tracePt t="35680" x="8039100" y="4362450"/>
          <p14:tracePt t="35697" x="8077200" y="4476750"/>
          <p14:tracePt t="35713" x="8115300" y="4546600"/>
          <p14:tracePt t="35730" x="8140700" y="4591050"/>
          <p14:tracePt t="35747" x="8153400" y="4603750"/>
          <p14:tracePt t="35763" x="8153400" y="4610100"/>
          <p14:tracePt t="35925" x="8153400" y="4616450"/>
          <p14:tracePt t="35933" x="8147050" y="4610100"/>
          <p14:tracePt t="35941" x="8128000" y="4610100"/>
          <p14:tracePt t="35949" x="8045450" y="4610100"/>
          <p14:tracePt t="35964" x="7950200" y="4610100"/>
          <p14:tracePt t="35980" x="7715250" y="4610100"/>
          <p14:tracePt t="35999" x="7397750" y="4686300"/>
          <p14:tracePt t="36013" x="7035800" y="4813300"/>
          <p14:tracePt t="36030" x="6642100" y="4959350"/>
          <p14:tracePt t="36047" x="6311900" y="5080000"/>
          <p14:tracePt t="36063" x="6203950" y="5143500"/>
          <p14:tracePt t="36080" x="6134100" y="5187950"/>
          <p14:tracePt t="36097" x="6108700" y="5207000"/>
          <p14:tracePt t="36113" x="6102350" y="5213350"/>
          <p14:tracePt t="36285" x="6096000" y="5219700"/>
          <p14:tracePt t="36293" x="6089650" y="5219700"/>
          <p14:tracePt t="36301" x="6083300" y="5226050"/>
          <p14:tracePt t="36309" x="6070600" y="5226050"/>
          <p14:tracePt t="36317" x="6026150" y="5232400"/>
          <p14:tracePt t="36330" x="5943600" y="5245100"/>
          <p14:tracePt t="36346" x="5829300" y="5257800"/>
          <p14:tracePt t="36363" x="5689600" y="5257800"/>
          <p14:tracePt t="36380" x="5499100" y="5257800"/>
          <p14:tracePt t="36397" x="5403850" y="5257800"/>
          <p14:tracePt t="36413" x="5327650" y="5257800"/>
          <p14:tracePt t="36430" x="5264150" y="5257800"/>
          <p14:tracePt t="36446" x="5213350" y="5257800"/>
          <p14:tracePt t="36463" x="5187950" y="5264150"/>
          <p14:tracePt t="36480" x="5156200" y="5264150"/>
          <p14:tracePt t="36497" x="5130800" y="5270500"/>
          <p14:tracePt t="36513" x="5118100" y="5270500"/>
          <p14:tracePt t="36530" x="5118100" y="5276850"/>
          <p14:tracePt t="37270" x="5137150" y="5302250"/>
          <p14:tracePt t="37278" x="5162550" y="5346700"/>
          <p14:tracePt t="37281" x="5213350" y="5441950"/>
          <p14:tracePt t="37298" x="5283200" y="5568950"/>
          <p14:tracePt t="37314" x="5359400" y="5708650"/>
          <p14:tracePt t="37331" x="5422900" y="5822950"/>
          <p14:tracePt t="37348" x="5473700" y="5937250"/>
          <p14:tracePt t="37364" x="5511800" y="6019800"/>
          <p14:tracePt t="37381" x="5511800" y="6057900"/>
          <p14:tracePt t="37397" x="5530850" y="6089650"/>
          <p14:tracePt t="37414" x="5530850" y="6108700"/>
          <p14:tracePt t="37431" x="5543550" y="6115050"/>
          <p14:tracePt t="37470" x="5549900" y="6115050"/>
          <p14:tracePt t="37478" x="5556250" y="6121400"/>
          <p14:tracePt t="37481" x="5568950" y="6127750"/>
          <p14:tracePt t="37497" x="5588000" y="6127750"/>
          <p14:tracePt t="37514" x="5607050" y="6134100"/>
          <p14:tracePt t="37531" x="5626100" y="6134100"/>
          <p14:tracePt t="37548" x="5638800" y="6134100"/>
          <p14:tracePt t="37564" x="5657850" y="6134100"/>
          <p14:tracePt t="37580" x="5683250" y="6140450"/>
          <p14:tracePt t="37597" x="5727700" y="6140450"/>
          <p14:tracePt t="37614" x="5778500" y="6127750"/>
          <p14:tracePt t="37630" x="5848350" y="6083300"/>
          <p14:tracePt t="37648" x="5924550" y="6026150"/>
          <p14:tracePt t="37664" x="5988050" y="5962650"/>
          <p14:tracePt t="37681" x="6032500" y="5930900"/>
          <p14:tracePt t="37697" x="6070600" y="5899150"/>
          <p14:tracePt t="37714" x="6089650" y="5899150"/>
          <p14:tracePt t="37731" x="6089650" y="5892800"/>
          <p14:tracePt t="37903" x="6083300" y="5892800"/>
          <p14:tracePt t="37911" x="6076950" y="5892800"/>
          <p14:tracePt t="37918" x="6070600" y="5899150"/>
          <p14:tracePt t="37926" x="6064250" y="5899150"/>
          <p14:tracePt t="37934" x="6032500" y="5905500"/>
          <p14:tracePt t="37948" x="6013450" y="5905500"/>
          <p14:tracePt t="37964" x="5988050" y="5911850"/>
          <p14:tracePt t="37981" x="5969000" y="5918200"/>
          <p14:tracePt t="37981" x="5956300" y="5918200"/>
          <p14:tracePt t="37999" x="5937250" y="5924550"/>
          <p14:tracePt t="38015" x="5911850" y="5937250"/>
          <p14:tracePt t="38032" x="5886450" y="5937250"/>
          <p14:tracePt t="38048" x="5867400" y="5949950"/>
          <p14:tracePt t="38064" x="5854700" y="5949950"/>
          <p14:tracePt t="38081" x="5835650" y="5956300"/>
          <p14:tracePt t="38118" x="5829300" y="5956300"/>
          <p14:tracePt t="38134" x="5816600" y="5962650"/>
          <p14:tracePt t="38150" x="5803900" y="5962650"/>
          <p14:tracePt t="38166" x="5797550" y="5969000"/>
          <p14:tracePt t="38182" x="5784850" y="5969000"/>
          <p14:tracePt t="38197" x="5778500" y="5969000"/>
          <p14:tracePt t="38222" x="5772150" y="5969000"/>
          <p14:tracePt t="38830" x="5765800" y="5969000"/>
          <p14:tracePt t="38855" x="5759450" y="5969000"/>
          <p14:tracePt t="38862" x="5753100" y="5956300"/>
          <p14:tracePt t="38865" x="5746750" y="5943600"/>
          <p14:tracePt t="38881" x="5740400" y="5937250"/>
          <p14:tracePt t="38897" x="5734050" y="5930900"/>
          <p14:tracePt t="38914" x="5734050" y="5924550"/>
          <p14:tracePt t="38931" x="5727700" y="5918200"/>
          <p14:tracePt t="38966" x="5727700" y="5911850"/>
          <p14:tracePt t="39014" x="5721350" y="5905500"/>
          <p14:tracePt t="39062" x="5715000" y="5905500"/>
          <p14:tracePt t="39102" x="5708650" y="5899150"/>
          <p14:tracePt t="39126" x="5702300" y="5899150"/>
          <p14:tracePt t="39142" x="5695950" y="5892800"/>
          <p14:tracePt t="39158" x="5683250" y="5886450"/>
          <p14:tracePt t="39174" x="5676900" y="5886450"/>
          <p14:tracePt t="39190" x="5670550" y="5886450"/>
          <p14:tracePt t="39206" x="5664200" y="5886450"/>
          <p14:tracePt t="39214" x="5657850" y="5880100"/>
          <p14:tracePt t="39533" x="5626100" y="5880100"/>
          <p14:tracePt t="39541" x="5581650" y="5880100"/>
          <p14:tracePt t="39549" x="5537200" y="5880100"/>
          <p14:tracePt t="39549" x="5505450" y="5880100"/>
          <p14:tracePt t="39565" x="5448300" y="5880100"/>
          <p14:tracePt t="39565" x="5403850" y="5886450"/>
          <p14:tracePt t="39580" x="5289550" y="5905500"/>
          <p14:tracePt t="39597" x="5232400" y="5911850"/>
          <p14:tracePt t="39613" x="5207000" y="5918200"/>
          <p14:tracePt t="39630" x="5187950" y="5924550"/>
          <p14:tracePt t="39646" x="5181600" y="5924550"/>
          <p14:tracePt t="39662" x="5168900" y="5924550"/>
          <p14:tracePt t="39680" x="5143500" y="5924550"/>
          <p14:tracePt t="39697" x="5130800" y="5924550"/>
          <p14:tracePt t="39713" x="5105400" y="5924550"/>
          <p14:tracePt t="39730" x="5092700" y="5924550"/>
          <p14:tracePt t="39746" x="5080000" y="5924550"/>
          <p14:tracePt t="39763" x="5067300" y="5924550"/>
          <p14:tracePt t="39780" x="5054600" y="5924550"/>
          <p14:tracePt t="40093" x="5041900" y="5924550"/>
          <p14:tracePt t="40101" x="5022850" y="5924550"/>
          <p14:tracePt t="40109" x="5003800" y="5924550"/>
          <p14:tracePt t="40118" x="4946650" y="5924550"/>
          <p14:tracePt t="40130" x="4819650" y="5924550"/>
          <p14:tracePt t="40146" x="4667250" y="5924550"/>
          <p14:tracePt t="40164" x="4546600" y="5924550"/>
          <p14:tracePt t="40179" x="4400550" y="5924550"/>
          <p14:tracePt t="40197" x="4337050" y="5924550"/>
          <p14:tracePt t="40213" x="4292600" y="5924550"/>
          <p14:tracePt t="40230" x="4254500" y="5924550"/>
          <p14:tracePt t="40246" x="4222750" y="5924550"/>
          <p14:tracePt t="40263" x="4197350" y="5924550"/>
          <p14:tracePt t="40280" x="4165600" y="5924550"/>
          <p14:tracePt t="40296" x="4140200" y="5924550"/>
          <p14:tracePt t="40313" x="4121150" y="5924550"/>
          <p14:tracePt t="40329" x="4102100" y="5924550"/>
          <p14:tracePt t="40932" x="4108450" y="5924550"/>
          <p14:tracePt t="40932"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Mobility and </a:t>
            </a:r>
            <a:r>
              <a:rPr lang="en-US" dirty="0" smtClean="0"/>
              <a:t>Functional Measurements</a:t>
            </a:r>
            <a:endParaRPr lang="en-US" dirty="0"/>
          </a:p>
        </p:txBody>
      </p:sp>
      <p:sp>
        <p:nvSpPr>
          <p:cNvPr id="3" name="Content Placeholder 2"/>
          <p:cNvSpPr>
            <a:spLocks noGrp="1"/>
          </p:cNvSpPr>
          <p:nvPr>
            <p:ph sz="quarter" idx="1"/>
          </p:nvPr>
        </p:nvSpPr>
        <p:spPr/>
        <p:txBody>
          <a:bodyPr/>
          <a:lstStyle/>
          <a:p>
            <a:r>
              <a:rPr lang="en-US" dirty="0"/>
              <a:t>Flexibility and </a:t>
            </a:r>
            <a:r>
              <a:rPr lang="en-US" dirty="0" smtClean="0"/>
              <a:t>mobility</a:t>
            </a:r>
          </a:p>
          <a:p>
            <a:r>
              <a:rPr lang="en-US" dirty="0"/>
              <a:t>Range of </a:t>
            </a:r>
            <a:r>
              <a:rPr lang="en-US" dirty="0" smtClean="0"/>
              <a:t>motion</a:t>
            </a:r>
          </a:p>
          <a:p>
            <a:r>
              <a:rPr lang="en-US" dirty="0" smtClean="0"/>
              <a:t>Functional work</a:t>
            </a:r>
          </a:p>
          <a:p>
            <a:r>
              <a:rPr lang="en-US" dirty="0" smtClean="0"/>
              <a:t>Visual Work</a:t>
            </a:r>
          </a:p>
          <a:p>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1602" y="1828800"/>
            <a:ext cx="3043797" cy="398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9751" y="2057400"/>
            <a:ext cx="1851327" cy="197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705" y="4114800"/>
            <a:ext cx="4953000" cy="233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0260499"/>
      </p:ext>
    </p:extLst>
  </p:cSld>
  <p:clrMapOvr>
    <a:masterClrMapping/>
  </p:clrMapOvr>
  <mc:AlternateContent xmlns:mc="http://schemas.openxmlformats.org/markup-compatibility/2006">
    <mc:Choice xmlns:p14="http://schemas.microsoft.com/office/powerpoint/2010/main" Requires="p14">
      <p:transition spd="slow" p14:dur="2000" advTm="177796"/>
    </mc:Choice>
    <mc:Fallback>
      <p:transition spd="slow" advTm="17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496" x="3390900" y="3321050"/>
          <p14:tracePt t="5856" x="3378200" y="3321050"/>
          <p14:tracePt t="5864" x="3365500" y="3314700"/>
          <p14:tracePt t="5872" x="3321050" y="3263900"/>
          <p14:tracePt t="5888" x="3289300" y="3225800"/>
          <p14:tracePt t="5896" x="3263900" y="3181350"/>
          <p14:tracePt t="5904" x="3175000" y="2978150"/>
          <p14:tracePt t="5920" x="3111500" y="2806700"/>
          <p14:tracePt t="5939" x="3060700" y="2641600"/>
          <p14:tracePt t="5955" x="2997200" y="2470150"/>
          <p14:tracePt t="5970" x="2921000" y="2324100"/>
          <p14:tracePt t="5987" x="2844800" y="2203450"/>
          <p14:tracePt t="6004" x="2768600" y="2120900"/>
          <p14:tracePt t="6020" x="2692400" y="2063750"/>
          <p14:tracePt t="6037" x="2597150" y="2025650"/>
          <p14:tracePt t="6053" x="2508250" y="2012950"/>
          <p14:tracePt t="6071" x="2438400" y="2012950"/>
          <p14:tracePt t="6087" x="2374900" y="2012950"/>
          <p14:tracePt t="6105" x="2349500" y="2012950"/>
          <p14:tracePt t="6121" x="2336800" y="2012950"/>
          <p14:tracePt t="6137" x="2317750" y="2019300"/>
          <p14:tracePt t="6154" x="2298700" y="2019300"/>
          <p14:tracePt t="6170" x="2254250" y="2025650"/>
          <p14:tracePt t="6187" x="2209800" y="2025650"/>
          <p14:tracePt t="6205" x="2152650" y="2038350"/>
          <p14:tracePt t="6220" x="2095500" y="2044700"/>
          <p14:tracePt t="6237" x="2057400" y="2057400"/>
          <p14:tracePt t="6253" x="2006600" y="2063750"/>
          <p14:tracePt t="6270" x="1974850" y="2063750"/>
          <p14:tracePt t="6287" x="1911350" y="2070100"/>
          <p14:tracePt t="6304" x="1854200" y="2070100"/>
          <p14:tracePt t="6321" x="1797050" y="2070100"/>
          <p14:tracePt t="6337" x="1739900" y="2070100"/>
          <p14:tracePt t="6353" x="1695450" y="2076450"/>
          <p14:tracePt t="6370" x="1625600" y="2089150"/>
          <p14:tracePt t="6387" x="1574800" y="2089150"/>
          <p14:tracePt t="6404" x="1504950" y="2095500"/>
          <p14:tracePt t="6420" x="1435100" y="2095500"/>
          <p14:tracePt t="6437" x="1352550" y="2101850"/>
          <p14:tracePt t="6454" x="1289050" y="2101850"/>
          <p14:tracePt t="6470" x="1238250" y="2101850"/>
          <p14:tracePt t="6487" x="1174750" y="2101850"/>
          <p14:tracePt t="6505" x="1162050" y="2101850"/>
          <p14:tracePt t="6521" x="1155700" y="2101850"/>
          <p14:tracePt t="6538" x="1143000" y="2101850"/>
          <p14:tracePt t="6554" x="1136650" y="2101850"/>
          <p14:tracePt t="6570" x="1123950" y="2101850"/>
          <p14:tracePt t="6587" x="1117600" y="2101850"/>
          <p14:tracePt t="6604" x="1111250" y="2101850"/>
          <p14:tracePt t="6620" x="1104900" y="2101850"/>
          <p14:tracePt t="6637" x="1098550" y="2101850"/>
          <p14:tracePt t="6654" x="1085850" y="2101850"/>
          <p14:tracePt t="6670" x="1079500" y="2101850"/>
          <p14:tracePt t="6687" x="1066800" y="2101850"/>
          <p14:tracePt t="6705" x="1060450" y="2101850"/>
          <p14:tracePt t="6720" x="1047750" y="2095500"/>
          <p14:tracePt t="6737" x="1035050" y="2095500"/>
          <p14:tracePt t="6753" x="1016000" y="2082800"/>
          <p14:tracePt t="6770" x="990600" y="2076450"/>
          <p14:tracePt t="6787" x="971550" y="2070100"/>
          <p14:tracePt t="6804" x="946150" y="2057400"/>
          <p14:tracePt t="6820" x="927100" y="2051050"/>
          <p14:tracePt t="6837" x="908050" y="2044700"/>
          <p14:tracePt t="6853" x="895350" y="2038350"/>
          <p14:tracePt t="6870" x="882650" y="2038350"/>
          <p14:tracePt t="6887" x="857250" y="2025650"/>
          <p14:tracePt t="6905" x="850900" y="2025650"/>
          <p14:tracePt t="6922" x="831850" y="2025650"/>
          <p14:tracePt t="6937" x="812800" y="2012950"/>
          <p14:tracePt t="6953" x="781050" y="2006600"/>
          <p14:tracePt t="6970" x="762000" y="2000250"/>
          <p14:tracePt t="6987" x="736600" y="1987550"/>
          <p14:tracePt t="7004" x="717550" y="1981200"/>
          <p14:tracePt t="7194" x="711200" y="1981200"/>
          <p14:tracePt t="7737" x="711200" y="1974850"/>
          <p14:tracePt t="7745" x="698500" y="1974850"/>
          <p14:tracePt t="7748" x="679450" y="1962150"/>
          <p14:tracePt t="7755" x="647700" y="1949450"/>
          <p14:tracePt t="7771" x="603250" y="1924050"/>
          <p14:tracePt t="7788" x="565150" y="1917700"/>
          <p14:tracePt t="7805" x="527050" y="1898650"/>
          <p14:tracePt t="7822" x="508000" y="1885950"/>
          <p14:tracePt t="7838" x="501650" y="1885950"/>
          <p14:tracePt t="7855" x="495300" y="1885950"/>
          <p14:tracePt t="9224" x="533400" y="1911350"/>
          <p14:tracePt t="9231" x="571500" y="1930400"/>
          <p14:tracePt t="9245" x="615950" y="1962150"/>
          <p14:tracePt t="9246" x="660400" y="1987550"/>
          <p14:tracePt t="9253" x="736600" y="2032000"/>
          <p14:tracePt t="9270" x="812800" y="2095500"/>
          <p14:tracePt t="9288" x="895350" y="2152650"/>
          <p14:tracePt t="9288" x="946150" y="2184400"/>
          <p14:tracePt t="9304" x="1047750" y="2260600"/>
          <p14:tracePt t="9320" x="1149350" y="2355850"/>
          <p14:tracePt t="9337" x="1289050" y="2463800"/>
          <p14:tracePt t="9354" x="1460500" y="2609850"/>
          <p14:tracePt t="9370" x="1670050" y="2781300"/>
          <p14:tracePt t="9386" x="1860550" y="2933700"/>
          <p14:tracePt t="9404" x="2057400" y="3073400"/>
          <p14:tracePt t="9420" x="2241550" y="3206750"/>
          <p14:tracePt t="9437" x="2387600" y="3308350"/>
          <p14:tracePt t="9453" x="2520950" y="3397250"/>
          <p14:tracePt t="9470" x="2635250" y="3473450"/>
          <p14:tracePt t="9487" x="2762250" y="3549650"/>
          <p14:tracePt t="9487" x="2806700" y="3581400"/>
          <p14:tracePt t="9504" x="2921000" y="3638550"/>
          <p14:tracePt t="9521" x="3041650" y="3714750"/>
          <p14:tracePt t="9537" x="3155950" y="3759200"/>
          <p14:tracePt t="9554" x="3289300" y="3841750"/>
          <p14:tracePt t="9571" x="3435350" y="3917950"/>
          <p14:tracePt t="9587" x="3587750" y="4013200"/>
          <p14:tracePt t="9604" x="3727450" y="4095750"/>
          <p14:tracePt t="9620" x="3860800" y="4171950"/>
          <p14:tracePt t="9637" x="3987800" y="4248150"/>
          <p14:tracePt t="9653" x="4127500" y="4311650"/>
          <p14:tracePt t="9670" x="4267200" y="4375150"/>
          <p14:tracePt t="9687" x="4406900" y="4432300"/>
          <p14:tracePt t="9687" x="4476750" y="4451350"/>
          <p14:tracePt t="9705" x="4629150" y="4495800"/>
          <p14:tracePt t="9720" x="4768850" y="4533900"/>
          <p14:tracePt t="9737" x="4908550" y="4565650"/>
          <p14:tracePt t="9753" x="5048250" y="4597400"/>
          <p14:tracePt t="9770" x="5175250" y="4616450"/>
          <p14:tracePt t="9787" x="5295900" y="4629150"/>
          <p14:tracePt t="9804" x="5410200" y="4648200"/>
          <p14:tracePt t="9820" x="5518150" y="4648200"/>
          <p14:tracePt t="9837" x="5626100" y="4667250"/>
          <p14:tracePt t="9853" x="5695950" y="4667250"/>
          <p14:tracePt t="9870" x="5772150" y="4673600"/>
          <p14:tracePt t="9887" x="5880100" y="4673600"/>
          <p14:tracePt t="9905" x="5937250" y="4673600"/>
          <p14:tracePt t="9920" x="5988050" y="4654550"/>
          <p14:tracePt t="9937" x="6045200" y="4635500"/>
          <p14:tracePt t="9953" x="6096000" y="4610100"/>
          <p14:tracePt t="9970" x="6146800" y="4578350"/>
          <p14:tracePt t="9987" x="6184900" y="4546600"/>
          <p14:tracePt t="10003" x="6229350" y="4514850"/>
          <p14:tracePt t="10020" x="6286500" y="4470400"/>
          <p14:tracePt t="10037" x="6311900" y="4432300"/>
          <p14:tracePt t="10053" x="6337300" y="4400550"/>
          <p14:tracePt t="10070" x="6356350" y="4356100"/>
          <p14:tracePt t="10087" x="6369050" y="4330700"/>
          <p14:tracePt t="10087" x="6369050" y="4318000"/>
          <p14:tracePt t="10104" x="6375400" y="4305300"/>
          <p14:tracePt t="10120" x="6381750" y="4292600"/>
          <p14:tracePt t="10168" x="6388100" y="4279900"/>
          <p14:tracePt t="10179" x="6394450" y="4279900"/>
          <p14:tracePt t="10200" x="6407150" y="4267200"/>
          <p14:tracePt t="10208" x="6419850" y="4267200"/>
          <p14:tracePt t="10216" x="6445250" y="4260850"/>
          <p14:tracePt t="10221" x="6489700" y="4254500"/>
          <p14:tracePt t="10236" x="6546850" y="4241800"/>
          <p14:tracePt t="10253" x="6610350" y="4235450"/>
          <p14:tracePt t="10271" x="6661150" y="4235450"/>
          <p14:tracePt t="10287" x="6718300" y="4229100"/>
          <p14:tracePt t="10304" x="6737350" y="4222750"/>
          <p14:tracePt t="10321" x="6756400" y="4216400"/>
          <p14:tracePt t="10337" x="6762750" y="4216400"/>
          <p14:tracePt t="10354" x="6781800" y="4216400"/>
          <p14:tracePt t="10370" x="6788150" y="4216400"/>
          <p14:tracePt t="10387" x="6800850" y="4216400"/>
          <p14:tracePt t="10403" x="6807200" y="4216400"/>
          <p14:tracePt t="10420" x="6819900" y="4216400"/>
          <p14:tracePt t="10438" x="6826250" y="4216400"/>
          <p14:tracePt t="10453" x="6832600" y="4216400"/>
          <p14:tracePt t="10470" x="6845300" y="4216400"/>
          <p14:tracePt t="10487" x="6858000" y="4216400"/>
          <p14:tracePt t="10503" x="6889750" y="4229100"/>
          <p14:tracePt t="10520" x="6902450" y="4235450"/>
          <p14:tracePt t="10537" x="6921500" y="4241800"/>
          <p14:tracePt t="10554" x="6934200" y="4254500"/>
          <p14:tracePt t="10608" x="6940550" y="4254500"/>
          <p14:tracePt t="10640" x="6940550" y="4260850"/>
          <p14:tracePt t="10664" x="6946900" y="4260850"/>
          <p14:tracePt t="10680" x="6953250" y="4260850"/>
          <p14:tracePt t="10704" x="6959600" y="4260850"/>
          <p14:tracePt t="10712" x="6965950" y="4267200"/>
          <p14:tracePt t="10824" x="6972300" y="4267200"/>
          <p14:tracePt t="10856" x="6978650" y="4267200"/>
          <p14:tracePt t="10864" x="6978650" y="4260850"/>
          <p14:tracePt t="10880" x="6978650" y="4248150"/>
          <p14:tracePt t="10887" x="6978650" y="4241800"/>
          <p14:tracePt t="10903" x="6959600" y="4210050"/>
          <p14:tracePt t="10904" x="6940550" y="4191000"/>
          <p14:tracePt t="10920" x="6927850" y="4171950"/>
          <p14:tracePt t="10936" x="6915150" y="4152900"/>
          <p14:tracePt t="10953" x="6896100" y="4114800"/>
          <p14:tracePt t="10969" x="6883400" y="4095750"/>
          <p14:tracePt t="10987" x="6870700" y="4076700"/>
          <p14:tracePt t="11003" x="6858000" y="4051300"/>
          <p14:tracePt t="11020" x="6832600" y="4013200"/>
          <p14:tracePt t="11037" x="6813550" y="3994150"/>
          <p14:tracePt t="11054" x="6788150" y="3975100"/>
          <p14:tracePt t="11070" x="6762750" y="3956050"/>
          <p14:tracePt t="11087" x="6724650" y="3943350"/>
          <p14:tracePt t="11104" x="6686550" y="3930650"/>
          <p14:tracePt t="11121" x="6642100" y="3917950"/>
          <p14:tracePt t="11137" x="6597650" y="3917950"/>
          <p14:tracePt t="11154" x="6540500" y="3917950"/>
          <p14:tracePt t="11170" x="6496050" y="3917950"/>
          <p14:tracePt t="11187" x="6451600" y="3917950"/>
          <p14:tracePt t="11203" x="6419850" y="3917950"/>
          <p14:tracePt t="11220" x="6394450" y="3924300"/>
          <p14:tracePt t="11237" x="6381750" y="3930650"/>
          <p14:tracePt t="11254" x="6362700" y="3943350"/>
          <p14:tracePt t="11271" x="6350000" y="3949700"/>
          <p14:tracePt t="11287" x="6330950" y="3968750"/>
          <p14:tracePt t="11304" x="6324600" y="3975100"/>
          <p14:tracePt t="11320" x="6318250" y="3981450"/>
          <p14:tracePt t="11337" x="6318250" y="3994150"/>
          <p14:tracePt t="11376" x="6311900" y="4000500"/>
          <p14:tracePt t="11408" x="6305550" y="4006850"/>
          <p14:tracePt t="11488" x="6311900" y="4013200"/>
          <p14:tracePt t="11496" x="6318250" y="4013200"/>
          <p14:tracePt t="11504" x="6343650" y="4013200"/>
          <p14:tracePt t="11520" x="6356350" y="4006850"/>
          <p14:tracePt t="11520" x="6381750" y="3987800"/>
          <p14:tracePt t="11536" x="6419850" y="3962400"/>
          <p14:tracePt t="11553" x="6445250" y="3943350"/>
          <p14:tracePt t="11570" x="6496050" y="3924300"/>
          <p14:tracePt t="11586" x="6546850" y="3905250"/>
          <p14:tracePt t="11603" x="6578600" y="3892550"/>
          <p14:tracePt t="11620" x="6610350" y="3892550"/>
          <p14:tracePt t="11636" x="6642100" y="3892550"/>
          <p14:tracePt t="11654" x="6661150" y="3892550"/>
          <p14:tracePt t="11670" x="6680200" y="3892550"/>
          <p14:tracePt t="11687" x="6705600" y="3892550"/>
          <p14:tracePt t="11703" x="6737350" y="3905250"/>
          <p14:tracePt t="11721" x="6756400" y="3911600"/>
          <p14:tracePt t="11737" x="6781800" y="3924300"/>
          <p14:tracePt t="11753" x="6800850" y="3937000"/>
          <p14:tracePt t="11770" x="6819900" y="3956050"/>
          <p14:tracePt t="11787" x="6845300" y="3968750"/>
          <p14:tracePt t="11803" x="6870700" y="3987800"/>
          <p14:tracePt t="11820" x="6902450" y="4013200"/>
          <p14:tracePt t="11837" x="6934200" y="4051300"/>
          <p14:tracePt t="11853" x="6965950" y="4083050"/>
          <p14:tracePt t="11870" x="6985000" y="4102100"/>
          <p14:tracePt t="11887" x="6997700" y="4127500"/>
          <p14:tracePt t="11903" x="7016750" y="4165600"/>
          <p14:tracePt t="11921" x="7023100" y="4184650"/>
          <p14:tracePt t="11937" x="7029450" y="4210050"/>
          <p14:tracePt t="11953" x="7035800" y="4235450"/>
          <p14:tracePt t="11971" x="7042150" y="4248150"/>
          <p14:tracePt t="11987" x="7048500" y="4260850"/>
          <p14:tracePt t="12004" x="7048500" y="4273550"/>
          <p14:tracePt t="12020" x="7048500" y="4279900"/>
          <p14:tracePt t="12037" x="7048500" y="4286250"/>
          <p14:tracePt t="12053" x="7054850" y="4298950"/>
          <p14:tracePt t="13752" x="7054850" y="4305300"/>
          <p14:tracePt t="13776" x="7042150" y="4286250"/>
          <p14:tracePt t="13784" x="7042150" y="4273550"/>
          <p14:tracePt t="13786" x="7023100" y="4254500"/>
          <p14:tracePt t="13803" x="7010400" y="4241800"/>
          <p14:tracePt t="13820" x="6997700" y="4229100"/>
          <p14:tracePt t="13837" x="6991350" y="4222750"/>
          <p14:tracePt t="13854" x="6978650" y="4203700"/>
          <p14:tracePt t="13870" x="6965950" y="4191000"/>
          <p14:tracePt t="13887" x="6953250" y="4184650"/>
          <p14:tracePt t="13903" x="6927850" y="4171950"/>
          <p14:tracePt t="13920" x="6915150" y="4171950"/>
          <p14:tracePt t="13936" x="6896100" y="4171950"/>
          <p14:tracePt t="13953" x="6883400" y="4165600"/>
          <p14:tracePt t="13970" x="6870700" y="4165600"/>
          <p14:tracePt t="13987" x="6864350" y="4159250"/>
          <p14:tracePt t="14200" x="6864350" y="4152900"/>
          <p14:tracePt t="14224" x="6870700" y="4140200"/>
          <p14:tracePt t="14232" x="6870700" y="4133850"/>
          <p14:tracePt t="14240" x="6870700" y="4127500"/>
          <p14:tracePt t="14240" x="6870700" y="4114800"/>
          <p14:tracePt t="14255" x="6870700" y="4102100"/>
          <p14:tracePt t="14256" x="6870700" y="4095750"/>
          <p14:tracePt t="14270" x="6870700" y="4076700"/>
          <p14:tracePt t="14286" x="6870700" y="4070350"/>
          <p14:tracePt t="14303" x="6870700" y="4064000"/>
          <p14:tracePt t="14320" x="6870700" y="4057650"/>
          <p14:tracePt t="14336" x="6864350" y="4051300"/>
          <p14:tracePt t="14353" x="6858000" y="4051300"/>
          <p14:tracePt t="14370" x="6845300" y="4044950"/>
          <p14:tracePt t="14387" x="6832600" y="4038600"/>
          <p14:tracePt t="14403" x="6813550" y="4032250"/>
          <p14:tracePt t="14420" x="6807200" y="4025900"/>
          <p14:tracePt t="14436" x="6794500" y="4025900"/>
          <p14:tracePt t="14453" x="6781800" y="4019550"/>
          <p14:tracePt t="14470" x="6769100" y="4019550"/>
          <p14:tracePt t="14487" x="6750050" y="4006850"/>
          <p14:tracePt t="14503" x="6737350" y="4006850"/>
          <p14:tracePt t="14520" x="6724650" y="3994150"/>
          <p14:tracePt t="14536" x="6711950" y="3994150"/>
          <p14:tracePt t="14553" x="6692900" y="3994150"/>
          <p14:tracePt t="14570" x="6667500" y="3981450"/>
          <p14:tracePt t="14587" x="6642100" y="3981450"/>
          <p14:tracePt t="14603" x="6610350" y="3975100"/>
          <p14:tracePt t="14620" x="6591300" y="3975100"/>
          <p14:tracePt t="14636" x="6559550" y="3975100"/>
          <p14:tracePt t="14653" x="6540500" y="3975100"/>
          <p14:tracePt t="14670" x="6508750" y="3994150"/>
          <p14:tracePt t="14687" x="6483350" y="4006850"/>
          <p14:tracePt t="14703" x="6445250" y="4032250"/>
          <p14:tracePt t="14720" x="6432550" y="4044950"/>
          <p14:tracePt t="14736" x="6419850" y="4064000"/>
          <p14:tracePt t="14753" x="6407150" y="4076700"/>
          <p14:tracePt t="14770" x="6400800" y="4089400"/>
          <p14:tracePt t="14786" x="6400800" y="4095750"/>
          <p14:tracePt t="14803" x="6394450" y="4102100"/>
          <p14:tracePt t="14820" x="6388100" y="4102100"/>
          <p14:tracePt t="14837" x="6388100" y="4108450"/>
          <p14:tracePt t="14853" x="6381750" y="4108450"/>
          <p14:tracePt t="15464" x="6388100" y="4114800"/>
          <p14:tracePt t="15468" x="6432550" y="4108450"/>
          <p14:tracePt t="15487" x="6591300" y="4057650"/>
          <p14:tracePt t="15488" x="6673850" y="4044950"/>
          <p14:tracePt t="15488" x="6775450" y="4038600"/>
          <p14:tracePt t="15504" x="7061200" y="4038600"/>
          <p14:tracePt t="15520" x="7270750" y="4038600"/>
          <p14:tracePt t="15537" x="7448550" y="4038600"/>
          <p14:tracePt t="15553" x="7569200" y="4038600"/>
          <p14:tracePt t="15570" x="7651750" y="4038600"/>
          <p14:tracePt t="15586" x="7740650" y="4038600"/>
          <p14:tracePt t="15604" x="7823200" y="4025900"/>
          <p14:tracePt t="15620" x="7918450" y="4013200"/>
          <p14:tracePt t="15636" x="8001000" y="4000500"/>
          <p14:tracePt t="15653" x="8064500" y="3981450"/>
          <p14:tracePt t="15670" x="8115300" y="3956050"/>
          <p14:tracePt t="15686" x="8166100" y="3930650"/>
          <p14:tracePt t="15704" x="8178800" y="3924300"/>
          <p14:tracePt t="15720" x="8178800" y="3917950"/>
          <p14:tracePt t="15737" x="8185150" y="3917950"/>
          <p14:tracePt t="15753" x="8191500" y="3911600"/>
          <p14:tracePt t="15770" x="8197850" y="3911600"/>
          <p14:tracePt t="15786" x="8197850" y="3905250"/>
          <p14:tracePt t="15856" x="8204200" y="3905250"/>
          <p14:tracePt t="15863" x="8210550" y="3898900"/>
          <p14:tracePt t="15880" x="8223250" y="3898900"/>
          <p14:tracePt t="15888" x="8248650" y="3892550"/>
          <p14:tracePt t="15904" x="8267700" y="3886200"/>
          <p14:tracePt t="15904" x="8286750" y="3879850"/>
          <p14:tracePt t="15920" x="8305800" y="3873500"/>
          <p14:tracePt t="15937" x="8318500" y="3867150"/>
          <p14:tracePt t="15953" x="8324850" y="3867150"/>
          <p14:tracePt t="15970" x="8324850" y="3860800"/>
          <p14:tracePt t="16032" x="8337550" y="3860800"/>
          <p14:tracePt t="16040" x="8337550" y="3854450"/>
          <p14:tracePt t="16047" x="8343900" y="3848100"/>
          <p14:tracePt t="16064" x="8343900" y="3841750"/>
          <p14:tracePt t="16080" x="8350250" y="3829050"/>
          <p14:tracePt t="16104" x="8350250" y="3816350"/>
          <p14:tracePt t="16129" x="8350250" y="3810000"/>
          <p14:tracePt t="16143" x="8350250" y="3803650"/>
          <p14:tracePt t="16153" x="8350250" y="3797300"/>
          <p14:tracePt t="16169" x="8350250" y="3790950"/>
          <p14:tracePt t="16170" x="8350250" y="3778250"/>
          <p14:tracePt t="16186" x="8350250" y="3771900"/>
          <p14:tracePt t="16203" x="8350250" y="3752850"/>
          <p14:tracePt t="16220" x="8350250" y="3740150"/>
          <p14:tracePt t="16236" x="8350250" y="3727450"/>
          <p14:tracePt t="16254" x="8337550" y="3714750"/>
          <p14:tracePt t="16289" x="8337550" y="3702050"/>
          <p14:tracePt t="16305" x="8331200" y="3702050"/>
          <p14:tracePt t="16305" x="8324850" y="3695700"/>
          <p14:tracePt t="16354" x="8318500" y="3689350"/>
          <p14:tracePt t="16489" x="8312150" y="3689350"/>
          <p14:tracePt t="16505" x="8312150" y="3695700"/>
          <p14:tracePt t="16522" x="8312150" y="3702050"/>
          <p14:tracePt t="16530" x="8305800" y="3708400"/>
          <p14:tracePt t="16537" x="8305800" y="3714750"/>
          <p14:tracePt t="16554" x="8305800" y="3727450"/>
          <p14:tracePt t="16570" x="8305800" y="3740150"/>
          <p14:tracePt t="16587" x="8305800" y="3752850"/>
          <p14:tracePt t="16604" x="8305800" y="3771900"/>
          <p14:tracePt t="16621" x="8318500" y="3790950"/>
          <p14:tracePt t="16637" x="8318500" y="3803650"/>
          <p14:tracePt t="16654" x="8324850" y="3829050"/>
          <p14:tracePt t="16688" x="8331200" y="3841750"/>
          <p14:tracePt t="17097" x="8331200" y="3848100"/>
          <p14:tracePt t="17104" x="8337550" y="3841750"/>
          <p14:tracePt t="17112" x="8343900" y="3829050"/>
          <p14:tracePt t="17121" x="8350250" y="3803650"/>
          <p14:tracePt t="17137" x="8350250" y="3790950"/>
          <p14:tracePt t="17154" x="8350250" y="3771900"/>
          <p14:tracePt t="17171" x="8350250" y="3759200"/>
          <p14:tracePt t="17187" x="8350250" y="3752850"/>
          <p14:tracePt t="17204" x="8350250" y="3746500"/>
          <p14:tracePt t="17321" x="8350250" y="3733800"/>
          <p14:tracePt t="17337" x="8350250" y="3727450"/>
          <p14:tracePt t="17353" x="8350250" y="3721100"/>
          <p14:tracePt t="17433" x="8350250" y="3714750"/>
          <p14:tracePt t="17537" x="8343900" y="3714750"/>
          <p14:tracePt t="17545" x="8337550" y="3714750"/>
          <p14:tracePt t="17549" x="8331200" y="3714750"/>
          <p14:tracePt t="17554" x="8324850" y="3714750"/>
          <p14:tracePt t="17592" x="8318500" y="3714750"/>
          <p14:tracePt t="17736" x="8324850" y="3708400"/>
          <p14:tracePt t="17744" x="8337550" y="3695700"/>
          <p14:tracePt t="17747" x="8350250" y="3683000"/>
          <p14:tracePt t="17754" x="8369300" y="3657600"/>
          <p14:tracePt t="17771" x="8388350" y="3632200"/>
          <p14:tracePt t="17788" x="8394700" y="3619500"/>
          <p14:tracePt t="17804" x="8407400" y="3606800"/>
          <p14:tracePt t="17821" x="8413750" y="3600450"/>
          <p14:tracePt t="17837" x="8420100" y="3600450"/>
          <p14:tracePt t="17854" x="8432800" y="3600450"/>
          <p14:tracePt t="17870" x="8445500" y="3594100"/>
          <p14:tracePt t="17887" x="8458200" y="3587750"/>
          <p14:tracePt t="17984" x="8458200" y="3594100"/>
          <p14:tracePt t="17997" x="8432800" y="3613150"/>
          <p14:tracePt t="18000" x="8401050" y="3638550"/>
          <p14:tracePt t="18008" x="8318500" y="3670300"/>
          <p14:tracePt t="18021" x="8235950" y="3689350"/>
          <p14:tracePt t="18037" x="8172450" y="3695700"/>
          <p14:tracePt t="18054" x="8140700" y="3695700"/>
          <p14:tracePt t="18071" x="8128000" y="3695700"/>
          <p14:tracePt t="18087" x="8121650" y="3695700"/>
          <p14:tracePt t="18225" x="8128000" y="3695700"/>
          <p14:tracePt t="18232" x="8153400" y="3695700"/>
          <p14:tracePt t="18240" x="8178800" y="3689350"/>
          <p14:tracePt t="18247" x="8197850" y="3683000"/>
          <p14:tracePt t="18254" x="8274050" y="3663950"/>
          <p14:tracePt t="18271" x="8337550" y="3651250"/>
          <p14:tracePt t="18288" x="8426450" y="3632200"/>
          <p14:tracePt t="18305" x="8470900" y="3625850"/>
          <p14:tracePt t="18321" x="8509000" y="3619500"/>
          <p14:tracePt t="18337" x="8540750" y="3606800"/>
          <p14:tracePt t="18354" x="8566150" y="3606800"/>
          <p14:tracePt t="18371" x="8591550" y="3600450"/>
          <p14:tracePt t="18387" x="8616950" y="3594100"/>
          <p14:tracePt t="18404" x="8648700" y="3594100"/>
          <p14:tracePt t="18421" x="8674100" y="3587750"/>
          <p14:tracePt t="18437" x="8712200" y="3587750"/>
          <p14:tracePt t="18454" x="8731250" y="3581400"/>
          <p14:tracePt t="18470" x="8750300" y="3575050"/>
          <p14:tracePt t="18487" x="8763000" y="3575050"/>
          <p14:tracePt t="18504" x="8775700" y="3568700"/>
          <p14:tracePt t="18521" x="8788400" y="3562350"/>
          <p14:tracePt t="18744" x="8775700" y="3568700"/>
          <p14:tracePt t="18752" x="8756650" y="3575050"/>
          <p14:tracePt t="18760" x="8724900" y="3594100"/>
          <p14:tracePt t="18771" x="8680450" y="3619500"/>
          <p14:tracePt t="18787" x="8636000" y="3644900"/>
          <p14:tracePt t="18804" x="8604250" y="3663950"/>
          <p14:tracePt t="18820" x="8585200" y="3676650"/>
          <p14:tracePt t="18837" x="8566150" y="3689350"/>
          <p14:tracePt t="18854" x="8553450" y="3689350"/>
          <p14:tracePt t="18871" x="8547100" y="3695700"/>
          <p14:tracePt t="18887" x="8534400" y="3702050"/>
          <p14:tracePt t="18905" x="8528050" y="3708400"/>
          <p14:tracePt t="18920" x="8515350" y="3714750"/>
          <p14:tracePt t="18960" x="8509000" y="3721100"/>
          <p14:tracePt t="18976" x="8496300" y="3721100"/>
          <p14:tracePt t="18985" x="8496300" y="3727450"/>
          <p14:tracePt t="18993" x="8483600" y="3733800"/>
          <p14:tracePt t="19004" x="8477250" y="3746500"/>
          <p14:tracePt t="19020" x="8470900" y="3752850"/>
          <p14:tracePt t="19037" x="8458200" y="3778250"/>
          <p14:tracePt t="19054" x="8451850" y="3803650"/>
          <p14:tracePt t="19071" x="8451850" y="3841750"/>
          <p14:tracePt t="19087" x="8451850" y="3892550"/>
          <p14:tracePt t="19105" x="8470900" y="3930650"/>
          <p14:tracePt t="19121" x="8489950" y="3962400"/>
          <p14:tracePt t="19137" x="8509000" y="3994150"/>
          <p14:tracePt t="19154" x="8521700" y="4019550"/>
          <p14:tracePt t="19171" x="8547100" y="4044950"/>
          <p14:tracePt t="19187" x="8566150" y="4057650"/>
          <p14:tracePt t="19204" x="8585200" y="4064000"/>
          <p14:tracePt t="19220" x="8597900" y="4076700"/>
          <p14:tracePt t="19237" x="8610600" y="4089400"/>
          <p14:tracePt t="19254" x="8623300" y="4108450"/>
          <p14:tracePt t="19271" x="8636000" y="4127500"/>
          <p14:tracePt t="19287" x="8655050" y="4165600"/>
          <p14:tracePt t="19305" x="8667750" y="4191000"/>
          <p14:tracePt t="19320" x="8680450" y="4216400"/>
          <p14:tracePt t="19337" x="8686800" y="4235450"/>
          <p14:tracePt t="19354" x="8693150" y="4248150"/>
          <p14:tracePt t="19371" x="8705850" y="4260850"/>
          <p14:tracePt t="19388" x="8705850" y="4286250"/>
          <p14:tracePt t="19404" x="8705850" y="4298950"/>
          <p14:tracePt t="19421" x="8718550" y="4311650"/>
          <p14:tracePt t="19437" x="8718550" y="4324350"/>
          <p14:tracePt t="19454" x="8724900" y="4349750"/>
          <p14:tracePt t="19471" x="8731250" y="4362450"/>
          <p14:tracePt t="19487" x="8731250" y="4381500"/>
          <p14:tracePt t="19487" x="8737600" y="4387850"/>
          <p14:tracePt t="19505" x="8737600" y="4406900"/>
          <p14:tracePt t="19521" x="8737600" y="4419600"/>
          <p14:tracePt t="19537" x="8737600" y="4425950"/>
          <p14:tracePt t="19554" x="8737600" y="4438650"/>
          <p14:tracePt t="19571" x="8737600" y="4451350"/>
          <p14:tracePt t="19587" x="8737600" y="4457700"/>
          <p14:tracePt t="19604" x="8731250" y="4464050"/>
          <p14:tracePt t="19620" x="8731250" y="4470400"/>
          <p14:tracePt t="19637" x="8724900" y="4483100"/>
          <p14:tracePt t="19654" x="8705850" y="4489450"/>
          <p14:tracePt t="19671" x="8680450" y="4495800"/>
          <p14:tracePt t="19687" x="8642350" y="4508500"/>
          <p14:tracePt t="19705" x="8623300" y="4514850"/>
          <p14:tracePt t="19721" x="8610600" y="4514850"/>
          <p14:tracePt t="19737" x="8610600" y="4521200"/>
          <p14:tracePt t="19848" x="8616950" y="4521200"/>
          <p14:tracePt t="19856" x="8636000" y="4514850"/>
          <p14:tracePt t="19871" x="8642350" y="4508500"/>
          <p14:tracePt t="19871" x="8680450" y="4470400"/>
          <p14:tracePt t="19887" x="8718550" y="4406900"/>
          <p14:tracePt t="19905" x="8731250" y="4362450"/>
          <p14:tracePt t="19921" x="8737600" y="4337050"/>
          <p14:tracePt t="19937" x="8743950" y="4318000"/>
          <p14:tracePt t="19954" x="8750300" y="4305300"/>
          <p14:tracePt t="19971" x="8750300" y="4286250"/>
          <p14:tracePt t="19987" x="8750300" y="4273550"/>
          <p14:tracePt t="20004" x="8750300" y="4260850"/>
          <p14:tracePt t="20020" x="8750300" y="4235450"/>
          <p14:tracePt t="20037" x="8750300" y="4210050"/>
          <p14:tracePt t="20054" x="8750300" y="4178300"/>
          <p14:tracePt t="20070" x="8750300" y="4146550"/>
          <p14:tracePt t="20087" x="8743950" y="4102100"/>
          <p14:tracePt t="20105" x="8731250" y="4070350"/>
          <p14:tracePt t="20121" x="8724900" y="4044950"/>
          <p14:tracePt t="20137" x="8705850" y="4000500"/>
          <p14:tracePt t="20154" x="8693150" y="3968750"/>
          <p14:tracePt t="20171" x="8667750" y="3930650"/>
          <p14:tracePt t="20187" x="8642350" y="3879850"/>
          <p14:tracePt t="20204" x="8610600" y="3841750"/>
          <p14:tracePt t="20220" x="8559800" y="3790950"/>
          <p14:tracePt t="20237" x="8509000" y="3740150"/>
          <p14:tracePt t="20254" x="8445500" y="3702050"/>
          <p14:tracePt t="20270" x="8388350" y="3676650"/>
          <p14:tracePt t="20270" x="8356600" y="3657600"/>
          <p14:tracePt t="20289" x="8318500" y="3638550"/>
          <p14:tracePt t="20289" x="8286750" y="3619500"/>
          <p14:tracePt t="20305" x="8229600" y="3594100"/>
          <p14:tracePt t="20321" x="8178800" y="3587750"/>
          <p14:tracePt t="20337" x="8121650" y="3568700"/>
          <p14:tracePt t="20354" x="8058150" y="3556000"/>
          <p14:tracePt t="20370" x="7975600" y="3549650"/>
          <p14:tracePt t="20387" x="7905750" y="3543300"/>
          <p14:tracePt t="20421" x="7842250" y="3543300"/>
          <p14:tracePt t="20422" x="7778750" y="3543300"/>
          <p14:tracePt t="20437" x="7740650" y="3549650"/>
          <p14:tracePt t="20454" x="7702550" y="3549650"/>
          <p14:tracePt t="20470" x="7670800" y="3562350"/>
          <p14:tracePt t="20487" x="7639050" y="3575050"/>
          <p14:tracePt t="20504" x="7588250" y="3600450"/>
          <p14:tracePt t="20521" x="7550150" y="3625850"/>
          <p14:tracePt t="20537" x="7524750" y="3644900"/>
          <p14:tracePt t="20554" x="7493000" y="3670300"/>
          <p14:tracePt t="20570" x="7461250" y="3689350"/>
          <p14:tracePt t="20587" x="7435850" y="3708400"/>
          <p14:tracePt t="20604" x="7404100" y="3727450"/>
          <p14:tracePt t="20621" x="7385050" y="3740150"/>
          <p14:tracePt t="20637" x="7366000" y="3759200"/>
          <p14:tracePt t="20654" x="7353300" y="3771900"/>
          <p14:tracePt t="20670" x="7340600" y="3778250"/>
          <p14:tracePt t="20687" x="7334250" y="3784600"/>
          <p14:tracePt t="20704" x="7321550" y="3790950"/>
          <p14:tracePt t="20721" x="7315200" y="3790950"/>
          <p14:tracePt t="20856" x="7340600" y="3759200"/>
          <p14:tracePt t="20864" x="7378700" y="3714750"/>
          <p14:tracePt t="20872" x="7423150" y="3663950"/>
          <p14:tracePt t="20881" x="7473950" y="3619500"/>
          <p14:tracePt t="20887" x="7581900" y="3556000"/>
          <p14:tracePt t="20887" x="7645400" y="3524250"/>
          <p14:tracePt t="20905" x="7753350" y="3505200"/>
          <p14:tracePt t="20922" x="7835900" y="3492500"/>
          <p14:tracePt t="20937" x="7893050" y="3492500"/>
          <p14:tracePt t="20954" x="7950200" y="3492500"/>
          <p14:tracePt t="20970" x="7994650" y="3492500"/>
          <p14:tracePt t="20988" x="8045450" y="3511550"/>
          <p14:tracePt t="21004" x="8083550" y="3524250"/>
          <p14:tracePt t="21021" x="8108950" y="3536950"/>
          <p14:tracePt t="21037" x="8134350" y="3556000"/>
          <p14:tracePt t="21054" x="8159750" y="3568700"/>
          <p14:tracePt t="21070" x="8178800" y="3587750"/>
          <p14:tracePt t="21087" x="8191500" y="3600450"/>
          <p14:tracePt t="21104" x="8210550" y="3619500"/>
          <p14:tracePt t="21121" x="8229600" y="3638550"/>
          <p14:tracePt t="21137" x="8242300" y="3657600"/>
          <p14:tracePt t="21155" x="8255000" y="3676650"/>
          <p14:tracePt t="21170" x="8267700" y="3695700"/>
          <p14:tracePt t="21187" x="8280400" y="3714750"/>
          <p14:tracePt t="21204" x="8293100" y="3740150"/>
          <p14:tracePt t="21221" x="8299450" y="3752850"/>
          <p14:tracePt t="21237" x="8305800" y="3771900"/>
          <p14:tracePt t="21254" x="8312150" y="3790950"/>
          <p14:tracePt t="21270" x="8312150" y="3803650"/>
          <p14:tracePt t="21287" x="8318500" y="3816350"/>
          <p14:tracePt t="21304" x="8318500" y="3835400"/>
          <p14:tracePt t="21321" x="8318500" y="3848100"/>
          <p14:tracePt t="21337" x="8318500" y="3867150"/>
          <p14:tracePt t="21354" x="8318500" y="3879850"/>
          <p14:tracePt t="21371" x="8318500" y="3892550"/>
          <p14:tracePt t="21387" x="8318500" y="3905250"/>
          <p14:tracePt t="21405" x="8318500" y="3911600"/>
          <p14:tracePt t="21421" x="8318500" y="3924300"/>
          <p14:tracePt t="21437" x="8318500" y="3949700"/>
          <p14:tracePt t="21454" x="8312150" y="3962400"/>
          <p14:tracePt t="21470" x="8312150" y="3981450"/>
          <p14:tracePt t="21487" x="8312150" y="4000500"/>
          <p14:tracePt t="21504" x="8312150" y="4013200"/>
          <p14:tracePt t="21520" x="8312150" y="4019550"/>
          <p14:tracePt t="21808" x="8312150" y="4025900"/>
          <p14:tracePt t="21816" x="8318500" y="4032250"/>
          <p14:tracePt t="21824" x="8324850" y="4032250"/>
          <p14:tracePt t="21832" x="8331200" y="4032250"/>
          <p14:tracePt t="21839" x="8343900" y="4032250"/>
          <p14:tracePt t="21853" x="8356600" y="4032250"/>
          <p14:tracePt t="21870" x="8369300" y="4032250"/>
          <p14:tracePt t="21887" x="8394700" y="4032250"/>
          <p14:tracePt t="21905" x="8407400" y="4019550"/>
          <p14:tracePt t="21920" x="8432800" y="4000500"/>
          <p14:tracePt t="21938" x="8445500" y="3987800"/>
          <p14:tracePt t="21954" x="8464550" y="3975100"/>
          <p14:tracePt t="21971" x="8464550" y="3956050"/>
          <p14:tracePt t="21987" x="8477250" y="3937000"/>
          <p14:tracePt t="22004" x="8477250" y="3917950"/>
          <p14:tracePt t="22020" x="8483600" y="3898900"/>
          <p14:tracePt t="22037" x="8483600" y="3879850"/>
          <p14:tracePt t="22054" x="8483600" y="3867150"/>
          <p14:tracePt t="22070" x="8483600" y="3854450"/>
          <p14:tracePt t="22087" x="8483600" y="3835400"/>
          <p14:tracePt t="22120" x="8483600" y="3822700"/>
          <p14:tracePt t="22121" x="8483600" y="3803650"/>
          <p14:tracePt t="22137" x="8470900" y="3790950"/>
          <p14:tracePt t="22154" x="8464550" y="3778250"/>
          <p14:tracePt t="22171" x="8458200" y="3771900"/>
          <p14:tracePt t="22187" x="8451850" y="3765550"/>
          <p14:tracePt t="22204" x="8439150" y="3759200"/>
          <p14:tracePt t="22220" x="8426450" y="3746500"/>
          <p14:tracePt t="22237" x="8413750" y="3746500"/>
          <p14:tracePt t="22254" x="8401050" y="3740150"/>
          <p14:tracePt t="22271" x="8388350" y="3733800"/>
          <p14:tracePt t="22287" x="8369300" y="3727450"/>
          <p14:tracePt t="22305" x="8356600" y="3721100"/>
          <p14:tracePt t="22321" x="8343900" y="3721100"/>
          <p14:tracePt t="22337" x="8331200" y="3714750"/>
          <p14:tracePt t="22354" x="8318500" y="3714750"/>
          <p14:tracePt t="22371" x="8299450" y="3702050"/>
          <p14:tracePt t="22387" x="8280400" y="3702050"/>
          <p14:tracePt t="22404" x="8267700" y="3695700"/>
          <p14:tracePt t="22421" x="8242300" y="3695700"/>
          <p14:tracePt t="22437" x="8229600" y="3689350"/>
          <p14:tracePt t="22454" x="8210550" y="3689350"/>
          <p14:tracePt t="22471" x="8191500" y="3689350"/>
          <p14:tracePt t="22487" x="8166100" y="3689350"/>
          <p14:tracePt t="22505" x="8159750" y="3689350"/>
          <p14:tracePt t="22521" x="8147050" y="3689350"/>
          <p14:tracePt t="22537" x="8134350" y="3689350"/>
          <p14:tracePt t="22554" x="8121650" y="3695700"/>
          <p14:tracePt t="22571" x="8102600" y="3702050"/>
          <p14:tracePt t="22587" x="8083550" y="3714750"/>
          <p14:tracePt t="22604" x="8070850" y="3721100"/>
          <p14:tracePt t="22620" x="8058150" y="3727450"/>
          <p14:tracePt t="22637" x="8045450" y="3740150"/>
          <p14:tracePt t="22654" x="8039100" y="3740150"/>
          <p14:tracePt t="22670" x="8039100" y="3746500"/>
          <p14:tracePt t="22687" x="8026400" y="3759200"/>
          <p14:tracePt t="22704" x="8026400" y="3765550"/>
          <p14:tracePt t="22720" x="8013700" y="3771900"/>
          <p14:tracePt t="22737" x="8007350" y="3778250"/>
          <p14:tracePt t="22754" x="8007350" y="3790950"/>
          <p14:tracePt t="22771" x="8001000" y="3797300"/>
          <p14:tracePt t="22787" x="7994650" y="3803650"/>
          <p14:tracePt t="22832" x="7994650" y="3810000"/>
          <p14:tracePt t="22864" x="7988300" y="3816350"/>
          <p14:tracePt t="22979" x="7994650" y="3816350"/>
          <p14:tracePt t="23000" x="8001000" y="3816350"/>
          <p14:tracePt t="23008" x="8007350" y="3803650"/>
          <p14:tracePt t="23020" x="8026400" y="3790950"/>
          <p14:tracePt t="23024" x="8064500" y="3752850"/>
          <p14:tracePt t="23037" x="8083550" y="3733800"/>
          <p14:tracePt t="23053" x="8108950" y="3708400"/>
          <p14:tracePt t="23071" x="8121650" y="3695700"/>
          <p14:tracePt t="23087" x="8147050" y="3683000"/>
          <p14:tracePt t="23105" x="8172450" y="3676650"/>
          <p14:tracePt t="23121" x="8191500" y="3676650"/>
          <p14:tracePt t="23137" x="8204200" y="3670300"/>
          <p14:tracePt t="23153" x="8223250" y="3670300"/>
          <p14:tracePt t="23170" x="8242300" y="3670300"/>
          <p14:tracePt t="23187" x="8255000" y="3670300"/>
          <p14:tracePt t="23204" x="8267700" y="3670300"/>
          <p14:tracePt t="23220" x="8286750" y="3670300"/>
          <p14:tracePt t="23237" x="8299450" y="3670300"/>
          <p14:tracePt t="23254" x="8312150" y="3676650"/>
          <p14:tracePt t="23270" x="8318500" y="3683000"/>
          <p14:tracePt t="23286" x="8337550" y="3695700"/>
          <p14:tracePt t="23303" x="8356600" y="3714750"/>
          <p14:tracePt t="23320" x="8382000" y="3740150"/>
          <p14:tracePt t="23336" x="8394700" y="3759200"/>
          <p14:tracePt t="23354" x="8407400" y="3771900"/>
          <p14:tracePt t="23370" x="8426450" y="3797300"/>
          <p14:tracePt t="23387" x="8432800" y="3810000"/>
          <p14:tracePt t="23404" x="8439150" y="3816350"/>
          <p14:tracePt t="23420" x="8439150" y="3829050"/>
          <p14:tracePt t="23438" x="8451850" y="3841750"/>
          <p14:tracePt t="23454" x="8451850" y="3860800"/>
          <p14:tracePt t="23470" x="8458200" y="3873500"/>
          <p14:tracePt t="23470" x="8458200" y="3879850"/>
          <p14:tracePt t="23488" x="8458200" y="3886200"/>
          <p14:tracePt t="23504" x="8458200" y="3892550"/>
          <p14:tracePt t="23521" x="8458200" y="3905250"/>
          <p14:tracePt t="23537" x="8458200" y="3911600"/>
          <p14:tracePt t="23554" x="8458200" y="3917950"/>
          <p14:tracePt t="23570" x="8458200" y="3924300"/>
          <p14:tracePt t="23588" x="8458200" y="3930650"/>
          <p14:tracePt t="24064" x="8458200" y="3949700"/>
          <p14:tracePt t="24072" x="8458200" y="4013200"/>
          <p14:tracePt t="24088" x="8445500" y="4064000"/>
          <p14:tracePt t="24089" x="8432800" y="4133850"/>
          <p14:tracePt t="24104" x="8375650" y="4495800"/>
          <p14:tracePt t="24121" x="8350250" y="4692650"/>
          <p14:tracePt t="24137" x="8337550" y="4857750"/>
          <p14:tracePt t="24154" x="8337550" y="4965700"/>
          <p14:tracePt t="24170" x="8337550" y="5016500"/>
          <p14:tracePt t="24187" x="8337550" y="5048250"/>
          <p14:tracePt t="24204" x="8337550" y="5067300"/>
          <p14:tracePt t="24221" x="8337550" y="5073650"/>
          <p14:tracePt t="24237" x="8337550" y="5092700"/>
          <p14:tracePt t="24254" x="8331200" y="5111750"/>
          <p14:tracePt t="24270" x="8331200" y="5124450"/>
          <p14:tracePt t="24287" x="8331200" y="5137150"/>
          <p14:tracePt t="24304" x="8324850" y="5143500"/>
          <p14:tracePt t="24321" x="8324850" y="5156200"/>
          <p14:tracePt t="24337" x="8324850" y="5181600"/>
          <p14:tracePt t="24354" x="8324850" y="5219700"/>
          <p14:tracePt t="24370" x="8324850" y="5257800"/>
          <p14:tracePt t="24387" x="8324850" y="5283200"/>
          <p14:tracePt t="24404" x="8324850" y="5289550"/>
          <p14:tracePt t="24464" x="8331200" y="5289550"/>
          <p14:tracePt t="24480" x="8337550" y="5289550"/>
          <p14:tracePt t="24488" x="8350250" y="5289550"/>
          <p14:tracePt t="24504" x="8362950" y="5289550"/>
          <p14:tracePt t="24505" x="8375650" y="5276850"/>
          <p14:tracePt t="24520" x="8375650" y="5213350"/>
          <p14:tracePt t="24537" x="8375650" y="5143500"/>
          <p14:tracePt t="24554" x="8375650" y="5092700"/>
          <p14:tracePt t="24570" x="8375650" y="5048250"/>
          <p14:tracePt t="24587" x="8375650" y="5022850"/>
          <p14:tracePt t="24604" x="8369300" y="4991100"/>
          <p14:tracePt t="24620" x="8356600" y="4959350"/>
          <p14:tracePt t="24637" x="8331200" y="4927600"/>
          <p14:tracePt t="24654" x="8312150" y="4908550"/>
          <p14:tracePt t="24670" x="8280400" y="4889500"/>
          <p14:tracePt t="24687" x="8248650" y="4876800"/>
          <p14:tracePt t="24703" x="8185150" y="4857750"/>
          <p14:tracePt t="24721" x="8134350" y="4857750"/>
          <p14:tracePt t="24737" x="8077200" y="4851400"/>
          <p14:tracePt t="24754" x="8013700" y="4851400"/>
          <p14:tracePt t="24770" x="7962900" y="4851400"/>
          <p14:tracePt t="24787" x="7912100" y="4851400"/>
          <p14:tracePt t="24803" x="7874000" y="4870450"/>
          <p14:tracePt t="24820" x="7835900" y="4883150"/>
          <p14:tracePt t="24837" x="7810500" y="4895850"/>
          <p14:tracePt t="24854" x="7791450" y="4908550"/>
          <p14:tracePt t="24870" x="7785100" y="4908550"/>
          <p14:tracePt t="24887" x="7785100" y="4914900"/>
          <p14:tracePt t="25000" x="7791450" y="4914900"/>
          <p14:tracePt t="25005" x="7810500" y="4908550"/>
          <p14:tracePt t="25020" x="7823200" y="4895850"/>
          <p14:tracePt t="25021" x="7861300" y="4857750"/>
          <p14:tracePt t="25037" x="7918450" y="4781550"/>
          <p14:tracePt t="25054" x="7981950" y="4743450"/>
          <p14:tracePt t="25070" x="8032750" y="4718050"/>
          <p14:tracePt t="25087" x="8064500" y="4718050"/>
          <p14:tracePt t="25104" x="8083550" y="4718050"/>
          <p14:tracePt t="25121" x="8096250" y="4718050"/>
          <p14:tracePt t="25137" x="8115300" y="4724400"/>
          <p14:tracePt t="25154" x="8134350" y="4743450"/>
          <p14:tracePt t="25171" x="8159750" y="4775200"/>
          <p14:tracePt t="25187" x="8185150" y="4819650"/>
          <p14:tracePt t="25204" x="8210550" y="4870450"/>
          <p14:tracePt t="25220" x="8229600" y="4902200"/>
          <p14:tracePt t="25237" x="8242300" y="4927600"/>
          <p14:tracePt t="25253" x="8248650" y="4940300"/>
          <p14:tracePt t="25328" x="8255000" y="4946650"/>
          <p14:tracePt t="25584" x="8248650" y="4946650"/>
          <p14:tracePt t="25592" x="8216900" y="4927600"/>
          <p14:tracePt t="25592" x="8197850" y="4914900"/>
          <p14:tracePt t="25608" x="8159750" y="4895850"/>
          <p14:tracePt t="25620" x="8128000" y="4883150"/>
          <p14:tracePt t="25621" x="8032750" y="4857750"/>
          <p14:tracePt t="25637" x="7931150" y="4845050"/>
          <p14:tracePt t="25653" x="7835900" y="4838700"/>
          <p14:tracePt t="25670" x="7747000" y="4838700"/>
          <p14:tracePt t="25687" x="7658100" y="4838700"/>
          <p14:tracePt t="25705" x="7620000" y="4838700"/>
          <p14:tracePt t="25720" x="7594600" y="4845050"/>
          <p14:tracePt t="25737" x="7550150" y="4857750"/>
          <p14:tracePt t="25753" x="7505700" y="4870450"/>
          <p14:tracePt t="25770" x="7448550" y="4883150"/>
          <p14:tracePt t="25788" x="7391400" y="4902200"/>
          <p14:tracePt t="25804" x="7308850" y="4940300"/>
          <p14:tracePt t="25820" x="7245350" y="4978400"/>
          <p14:tracePt t="25837" x="7181850" y="5016500"/>
          <p14:tracePt t="25853" x="7143750" y="5048250"/>
          <p14:tracePt t="25870" x="7118350" y="5060950"/>
          <p14:tracePt t="25887" x="7112000" y="5067300"/>
          <p14:tracePt t="25992" x="7118350" y="5067300"/>
          <p14:tracePt t="26000" x="7131050" y="5067300"/>
          <p14:tracePt t="26008" x="7150100" y="5067300"/>
          <p14:tracePt t="26016" x="7188200" y="5060950"/>
          <p14:tracePt t="26021" x="7258050" y="5048250"/>
          <p14:tracePt t="26037" x="7346950" y="5041900"/>
          <p14:tracePt t="26053" x="7442200" y="5041900"/>
          <p14:tracePt t="26070" x="7524750" y="5041900"/>
          <p14:tracePt t="26087" x="7581900" y="5054600"/>
          <p14:tracePt t="26087" x="7600950" y="5067300"/>
          <p14:tracePt t="26104" x="7645400" y="5099050"/>
          <p14:tracePt t="26120" x="7683500" y="5130800"/>
          <p14:tracePt t="26137" x="7727950" y="5200650"/>
          <p14:tracePt t="26154" x="7759700" y="5276850"/>
          <p14:tracePt t="26170" x="7804150" y="5372100"/>
          <p14:tracePt t="26187" x="7842250" y="5461000"/>
          <p14:tracePt t="26204" x="7861300" y="5543550"/>
          <p14:tracePt t="26220" x="7886700" y="5619750"/>
          <p14:tracePt t="26237" x="7893050" y="5670550"/>
          <p14:tracePt t="26253" x="7905750" y="5715000"/>
          <p14:tracePt t="26270" x="7905750" y="5740400"/>
          <p14:tracePt t="26287" x="7912100" y="5772150"/>
          <p14:tracePt t="26304" x="7918450" y="5791200"/>
          <p14:tracePt t="26320" x="7918450" y="5803900"/>
          <p14:tracePt t="26337" x="7918450" y="5810250"/>
          <p14:tracePt t="26400" x="7918450" y="5816600"/>
          <p14:tracePt t="27049" x="7918450" y="5822950"/>
          <p14:tracePt t="27064" x="7918450" y="5848350"/>
          <p14:tracePt t="27064" x="7899400" y="5873750"/>
          <p14:tracePt t="27071" x="7867650" y="5918200"/>
          <p14:tracePt t="27088" x="7823200" y="5969000"/>
          <p14:tracePt t="27105" x="7797800" y="6000750"/>
          <p14:tracePt t="27121" x="7778750" y="6019800"/>
          <p14:tracePt t="27138" x="7766050" y="6026150"/>
          <p14:tracePt t="27155" x="7759700" y="6032500"/>
          <p14:tracePt t="27171" x="7753350" y="6032500"/>
          <p14:tracePt t="27210" x="7747000" y="6032500"/>
          <p14:tracePt t="27241" x="7740650" y="6032500"/>
          <p14:tracePt t="27265" x="7734300" y="6032500"/>
          <p14:tracePt t="27273" x="7727950" y="6032500"/>
          <p14:tracePt t="27289" x="7721600" y="6032500"/>
          <p14:tracePt t="27290" x="7702550" y="6032500"/>
          <p14:tracePt t="27305" x="7683500" y="6032500"/>
          <p14:tracePt t="27321" x="7677150" y="6032500"/>
          <p14:tracePt t="27338" x="7664450" y="6032500"/>
          <p14:tracePt t="27377" x="7658100" y="6032500"/>
          <p14:tracePt t="27633" x="0" y="0"/>
        </p14:tracePtLst>
        <p14:tracePtLst>
          <p14:tracePt t="35367" x="4845050" y="2946400"/>
          <p14:tracePt t="35610" x="4838700" y="2946400"/>
          <p14:tracePt t="35617" x="4826000" y="2946400"/>
          <p14:tracePt t="35625" x="4806950" y="2946400"/>
          <p14:tracePt t="35633" x="4787900" y="2946400"/>
          <p14:tracePt t="35641" x="4724400" y="2946400"/>
          <p14:tracePt t="35657" x="4641850" y="2946400"/>
          <p14:tracePt t="35673" x="4584700" y="2946400"/>
          <p14:tracePt t="35689" x="4502150" y="2946400"/>
          <p14:tracePt t="35722" x="4470400" y="2946400"/>
          <p14:tracePt t="35729" x="4445000" y="2946400"/>
          <p14:tracePt t="35738" x="4419600" y="2933700"/>
          <p14:tracePt t="35756" x="4413250" y="2933700"/>
          <p14:tracePt t="35772" x="4400550" y="2927350"/>
          <p14:tracePt t="35789" x="4394200" y="2921000"/>
          <p14:tracePt t="35805" x="4387850" y="2901950"/>
          <p14:tracePt t="35822" x="4375150" y="2870200"/>
          <p14:tracePt t="35838" x="4368800" y="2825750"/>
          <p14:tracePt t="35855" x="4349750" y="2787650"/>
          <p14:tracePt t="35872" x="4349750" y="2762250"/>
          <p14:tracePt t="35888" x="4343400" y="2730500"/>
          <p14:tracePt t="35906" x="4343400" y="2724150"/>
          <p14:tracePt t="35922" x="4343400" y="2711450"/>
          <p14:tracePt t="35938" x="4343400" y="2705100"/>
          <p14:tracePt t="35955" x="4343400" y="2698750"/>
          <p14:tracePt t="35972" x="4337050" y="2692400"/>
          <p14:tracePt t="36129" x="4330700" y="2717800"/>
          <p14:tracePt t="36137" x="4318000" y="2743200"/>
          <p14:tracePt t="36145" x="4311650" y="2787650"/>
          <p14:tracePt t="36155" x="4298950" y="2825750"/>
          <p14:tracePt t="36155" x="4292600" y="2901950"/>
          <p14:tracePt t="36171" x="4279900" y="2952750"/>
          <p14:tracePt t="36188" x="4279900" y="2997200"/>
          <p14:tracePt t="36205" x="4279900" y="3016250"/>
          <p14:tracePt t="36222" x="4279900" y="3035300"/>
          <p14:tracePt t="36238" x="4279900" y="3048000"/>
          <p14:tracePt t="36255" x="4279900" y="3054350"/>
          <p14:tracePt t="36271" x="4279900" y="3067050"/>
          <p14:tracePt t="36288" x="4279900" y="3086100"/>
          <p14:tracePt t="36306" x="4279900" y="3098800"/>
          <p14:tracePt t="36322" x="4279900" y="3111500"/>
          <p14:tracePt t="36338" x="4279900" y="3130550"/>
          <p14:tracePt t="36355" x="4279900" y="3149600"/>
          <p14:tracePt t="36372" x="4286250" y="3168650"/>
          <p14:tracePt t="36388" x="4292600" y="3181350"/>
          <p14:tracePt t="36405" x="4305300" y="3200400"/>
          <p14:tracePt t="36422" x="4318000" y="3213100"/>
          <p14:tracePt t="36438" x="4330700" y="3219450"/>
          <p14:tracePt t="36455" x="4381500" y="3238500"/>
          <p14:tracePt t="36472" x="4470400" y="3251200"/>
          <p14:tracePt t="36488" x="4641850" y="3251200"/>
          <p14:tracePt t="36505" x="4775200" y="3251200"/>
          <p14:tracePt t="36522" x="4902200" y="3251200"/>
          <p14:tracePt t="36538" x="5016500" y="3251200"/>
          <p14:tracePt t="36555" x="5080000" y="3251200"/>
          <p14:tracePt t="36571" x="5105400" y="3251200"/>
          <p14:tracePt t="36588" x="5118100" y="3251200"/>
          <p14:tracePt t="36605" x="5130800" y="3251200"/>
          <p14:tracePt t="36622" x="5137150" y="3244850"/>
          <p14:tracePt t="36638" x="5149850" y="3244850"/>
          <p14:tracePt t="36913" x="5149850" y="3238500"/>
          <p14:tracePt t="37001" x="5143500" y="3238500"/>
          <p14:tracePt t="37017" x="5137150" y="3238500"/>
          <p14:tracePt t="37025" x="5130800" y="3238500"/>
          <p14:tracePt t="37162" x="5124450" y="3232150"/>
          <p14:tracePt t="37169" x="5118100" y="3225800"/>
          <p14:tracePt t="37174" x="5111750" y="3200400"/>
          <p14:tracePt t="37188" x="5099050" y="3175000"/>
          <p14:tracePt t="37205" x="5086350" y="3143250"/>
          <p14:tracePt t="37222" x="5073650" y="3105150"/>
          <p14:tracePt t="37238" x="5054600" y="3073400"/>
          <p14:tracePt t="37255" x="5041900" y="3028950"/>
          <p14:tracePt t="37272" x="5022850" y="2990850"/>
          <p14:tracePt t="37288" x="5010150" y="2959100"/>
          <p14:tracePt t="37306" x="5010150" y="2946400"/>
          <p14:tracePt t="37322" x="5003800" y="2940050"/>
          <p14:tracePt t="37338" x="4997450" y="2927350"/>
          <p14:tracePt t="37355" x="4997450" y="2921000"/>
          <p14:tracePt t="37371" x="4997450" y="2914650"/>
          <p14:tracePt t="37388" x="4997450" y="2908300"/>
          <p14:tracePt t="37593" x="4991100" y="2908300"/>
          <p14:tracePt t="37602" x="4978400" y="2908300"/>
          <p14:tracePt t="37604" x="4972050" y="2946400"/>
          <p14:tracePt t="37622" x="4965700" y="2984500"/>
          <p14:tracePt t="37639" x="4965700" y="3022600"/>
          <p14:tracePt t="37655" x="4965700" y="3054350"/>
          <p14:tracePt t="37672" x="4965700" y="3067050"/>
          <p14:tracePt t="37688" x="4965700" y="3073400"/>
          <p14:tracePt t="37705" x="4965700" y="3079750"/>
          <p14:tracePt t="37722" x="4965700" y="3086100"/>
          <p14:tracePt t="37849" x="4972050" y="3086100"/>
          <p14:tracePt t="37857" x="4978400" y="3079750"/>
          <p14:tracePt t="37865" x="4978400" y="3060700"/>
          <p14:tracePt t="37872" x="4984750" y="2978150"/>
          <p14:tracePt t="37888" x="4984750" y="2882900"/>
          <p14:tracePt t="37906" x="4984750" y="2806700"/>
          <p14:tracePt t="37922" x="4984750" y="2736850"/>
          <p14:tracePt t="37938" x="4984750" y="2660650"/>
          <p14:tracePt t="37955" x="4984750" y="2616200"/>
          <p14:tracePt t="37972" x="4972050" y="2571750"/>
          <p14:tracePt t="37988" x="4959350" y="2527300"/>
          <p14:tracePt t="38005" x="4946650" y="2495550"/>
          <p14:tracePt t="38022" x="4940300" y="2476500"/>
          <p14:tracePt t="38038" x="4921250" y="2451100"/>
          <p14:tracePt t="38055" x="4908550" y="2432050"/>
          <p14:tracePt t="38072" x="4889500" y="2400300"/>
          <p14:tracePt t="38088" x="4857750" y="2362200"/>
          <p14:tracePt t="38106" x="4832350" y="2330450"/>
          <p14:tracePt t="38121" x="4806950" y="2305050"/>
          <p14:tracePt t="38138" x="4787900" y="2273300"/>
          <p14:tracePt t="38155" x="4749800" y="2247900"/>
          <p14:tracePt t="38172" x="4724400" y="2228850"/>
          <p14:tracePt t="38188" x="4705350" y="2216150"/>
          <p14:tracePt t="38205" x="4686300" y="2197100"/>
          <p14:tracePt t="38221" x="4667250" y="2190750"/>
          <p14:tracePt t="38238" x="4654550" y="2184400"/>
          <p14:tracePt t="38255" x="4648200" y="2184400"/>
          <p14:tracePt t="38272" x="4641850" y="2178050"/>
          <p14:tracePt t="38288" x="4635500" y="2178050"/>
          <p14:tracePt t="38497" x="4635500" y="2190750"/>
          <p14:tracePt t="38505" x="4648200" y="2216150"/>
          <p14:tracePt t="38513" x="4679950" y="2266950"/>
          <p14:tracePt t="38522" x="4711700" y="2311400"/>
          <p14:tracePt t="38527" x="4762500" y="2413000"/>
          <p14:tracePt t="38538" x="4806950" y="2495550"/>
          <p14:tracePt t="38555" x="4845050" y="2552700"/>
          <p14:tracePt t="38571" x="4876800" y="2603500"/>
          <p14:tracePt t="38588" x="4902200" y="2654300"/>
          <p14:tracePt t="38605" x="4921250" y="2692400"/>
          <p14:tracePt t="38622" x="4927600" y="2717800"/>
          <p14:tracePt t="38638" x="4940300" y="2762250"/>
          <p14:tracePt t="38656" x="4953000" y="2800350"/>
          <p14:tracePt t="38672" x="4965700" y="2851150"/>
          <p14:tracePt t="38688" x="4972050" y="2914650"/>
          <p14:tracePt t="38706" x="4978400" y="2965450"/>
          <p14:tracePt t="38722" x="4984750" y="3003550"/>
          <p14:tracePt t="38738" x="4984750" y="3048000"/>
          <p14:tracePt t="38755" x="4984750" y="3086100"/>
          <p14:tracePt t="38771" x="4984750" y="3117850"/>
          <p14:tracePt t="38788" x="4984750" y="3143250"/>
          <p14:tracePt t="38805" x="4984750" y="3155950"/>
          <p14:tracePt t="38821" x="4984750" y="3168650"/>
          <p14:tracePt t="38838" x="4984750" y="3175000"/>
          <p14:tracePt t="38855" x="4984750" y="3187700"/>
          <p14:tracePt t="38872" x="4984750" y="3194050"/>
          <p14:tracePt t="38888" x="4984750" y="3206750"/>
          <p14:tracePt t="38906" x="4984750" y="3213100"/>
          <p14:tracePt t="38921" x="4984750" y="3225800"/>
          <p14:tracePt t="38961" x="4984750" y="3232150"/>
          <p14:tracePt t="39137" x="4984750" y="3219450"/>
          <p14:tracePt t="39145" x="4984750" y="3187700"/>
          <p14:tracePt t="39154" x="4984750" y="3124200"/>
          <p14:tracePt t="39171" x="4984750" y="3079750"/>
          <p14:tracePt t="39172" x="4984750" y="3009900"/>
          <p14:tracePt t="39188" x="4984750" y="2940050"/>
          <p14:tracePt t="39205" x="4978400" y="2863850"/>
          <p14:tracePt t="39222" x="4965700" y="2787650"/>
          <p14:tracePt t="39238" x="4946650" y="2686050"/>
          <p14:tracePt t="39255" x="4914900" y="2603500"/>
          <p14:tracePt t="39271" x="4883150" y="2533650"/>
          <p14:tracePt t="39288" x="4851400" y="2457450"/>
          <p14:tracePt t="39306" x="4826000" y="2406650"/>
          <p14:tracePt t="39322" x="4813300" y="2368550"/>
          <p14:tracePt t="39338" x="4794250" y="2343150"/>
          <p14:tracePt t="39355" x="4768850" y="2298700"/>
          <p14:tracePt t="39371" x="4756150" y="2273300"/>
          <p14:tracePt t="39388" x="4743450" y="2247900"/>
          <p14:tracePt t="39405" x="4724400" y="2216150"/>
          <p14:tracePt t="39422" x="4718050" y="2203450"/>
          <p14:tracePt t="39438" x="4705350" y="2190750"/>
          <p14:tracePt t="39842" x="4699000" y="2184400"/>
          <p14:tracePt t="39851" x="4686300" y="2184400"/>
          <p14:tracePt t="39857" x="4679950" y="2184400"/>
          <p14:tracePt t="39857" x="4673600" y="2184400"/>
          <p14:tracePt t="39871" x="4667250" y="2178050"/>
          <p14:tracePt t="40025" x="4686300" y="2178050"/>
          <p14:tracePt t="40033" x="4705350" y="2197100"/>
          <p14:tracePt t="40041" x="4737100" y="2235200"/>
          <p14:tracePt t="40054" x="4762500" y="2279650"/>
          <p14:tracePt t="40055" x="4832350" y="2381250"/>
          <p14:tracePt t="40071" x="4914900" y="2495550"/>
          <p14:tracePt t="40088" x="5010150" y="2641600"/>
          <p14:tracePt t="40106" x="5048250" y="2724150"/>
          <p14:tracePt t="40121" x="5086350" y="2806700"/>
          <p14:tracePt t="40138" x="5105400" y="2870200"/>
          <p14:tracePt t="40155" x="5124450" y="2940050"/>
          <p14:tracePt t="40172" x="5130800" y="3003550"/>
          <p14:tracePt t="40188" x="5137150" y="3048000"/>
          <p14:tracePt t="40205" x="5137150" y="3092450"/>
          <p14:tracePt t="40222" x="5137150" y="3124200"/>
          <p14:tracePt t="40238" x="5137150" y="3155950"/>
          <p14:tracePt t="40255" x="5137150" y="3175000"/>
          <p14:tracePt t="40271" x="5137150" y="3181350"/>
          <p14:tracePt t="40288" x="5137150" y="3194050"/>
          <p14:tracePt t="40305" x="5137150" y="3200400"/>
          <p14:tracePt t="40457" x="5130800" y="3200400"/>
          <p14:tracePt t="40465" x="5124450" y="3200400"/>
          <p14:tracePt t="40473" x="5092700" y="3194050"/>
          <p14:tracePt t="40489" x="5086350" y="3181350"/>
          <p14:tracePt t="40490" x="5048250" y="3149600"/>
          <p14:tracePt t="40505" x="4991100" y="3073400"/>
          <p14:tracePt t="40522" x="4921250" y="2978150"/>
          <p14:tracePt t="40538" x="4851400" y="2876550"/>
          <p14:tracePt t="40555" x="4787900" y="2787650"/>
          <p14:tracePt t="40571" x="4737100" y="2717800"/>
          <p14:tracePt t="40588" x="4699000" y="2660650"/>
          <p14:tracePt t="40605" x="4673600" y="2622550"/>
          <p14:tracePt t="40621" x="4654550" y="2597150"/>
          <p14:tracePt t="40638" x="4641850" y="2590800"/>
          <p14:tracePt t="40655" x="4635500" y="2584450"/>
          <p14:tracePt t="40697" x="4635500" y="2578100"/>
          <p14:tracePt t="40825" x="4648200" y="2578100"/>
          <p14:tracePt t="40833" x="4667250" y="2584450"/>
          <p14:tracePt t="40837" x="4692650" y="2590800"/>
          <p14:tracePt t="40855" x="4718050" y="2609850"/>
          <p14:tracePt t="40855" x="4781550" y="2641600"/>
          <p14:tracePt t="40872" x="4895850" y="2717800"/>
          <p14:tracePt t="40888" x="5073650" y="2870200"/>
          <p14:tracePt t="40906" x="5187950" y="2984500"/>
          <p14:tracePt t="40921" x="5283200" y="3098800"/>
          <p14:tracePt t="40939" x="5365750" y="3206750"/>
          <p14:tracePt t="40955" x="5416550" y="3314700"/>
          <p14:tracePt t="40972" x="5448300" y="3397250"/>
          <p14:tracePt t="40988" x="5473700" y="3460750"/>
          <p14:tracePt t="41005" x="5492750" y="3530600"/>
          <p14:tracePt t="41021" x="5511800" y="3600450"/>
          <p14:tracePt t="41038" x="5524500" y="3676650"/>
          <p14:tracePt t="41055" x="5530850" y="3740150"/>
          <p14:tracePt t="41072" x="5537200" y="3778250"/>
          <p14:tracePt t="41088" x="5543550" y="3829050"/>
          <p14:tracePt t="41106" x="5543550" y="3848100"/>
          <p14:tracePt t="41121" x="5543550" y="3854450"/>
          <p14:tracePt t="41139" x="5543550" y="3860800"/>
          <p14:tracePt t="42912" x="5543550" y="3867150"/>
          <p14:tracePt t="42928" x="5543550" y="3860800"/>
          <p14:tracePt t="42937" x="5530850" y="3784600"/>
          <p14:tracePt t="42946" x="5511800" y="3759200"/>
          <p14:tracePt t="42954" x="5486400" y="3683000"/>
          <p14:tracePt t="42970" x="5467350" y="3606800"/>
          <p14:tracePt t="42987" x="5435600" y="3530600"/>
          <p14:tracePt t="43004" x="5384800" y="3429000"/>
          <p14:tracePt t="43021" x="5346700" y="3327400"/>
          <p14:tracePt t="43037" x="5308600" y="3257550"/>
          <p14:tracePt t="43054" x="5283200" y="3213100"/>
          <p14:tracePt t="43070" x="5264150" y="3181350"/>
          <p14:tracePt t="43087" x="5264150" y="3168650"/>
          <p14:tracePt t="43104" x="5257800" y="3168650"/>
          <p14:tracePt t="44736" x="5251450" y="3168650"/>
          <p14:tracePt t="44746" x="5245100" y="3168650"/>
          <p14:tracePt t="44760" x="5238750" y="3168650"/>
          <p14:tracePt t="44776" x="5232400" y="3168650"/>
          <p14:tracePt t="44784" x="5219700" y="3168650"/>
          <p14:tracePt t="44808" x="5213350" y="3168650"/>
          <p14:tracePt t="44840" x="5207000" y="3168650"/>
          <p14:tracePt t="44944" x="5200650" y="3168650"/>
          <p14:tracePt t="44967" x="5194300" y="3168650"/>
          <p14:tracePt t="44992" x="5187950" y="3168650"/>
          <p14:tracePt t="45007" x="5181600" y="3168650"/>
          <p14:tracePt t="45015" x="5175250" y="3168650"/>
          <p14:tracePt t="45031" x="5168900" y="3168650"/>
          <p14:tracePt t="45056" x="5156200" y="3168650"/>
          <p14:tracePt t="45072" x="5149850" y="3168650"/>
          <p14:tracePt t="45095" x="5143500" y="3168650"/>
          <p14:tracePt t="45104" x="5137150" y="3168650"/>
          <p14:tracePt t="45104" x="5130800" y="3168650"/>
          <p14:tracePt t="45120" x="5111750" y="3162300"/>
          <p14:tracePt t="45137" x="5092700" y="3155950"/>
          <p14:tracePt t="45153" x="5067300" y="3136900"/>
          <p14:tracePt t="45170" x="5029200" y="3117850"/>
          <p14:tracePt t="45187" x="4984750" y="3098800"/>
          <p14:tracePt t="45204" x="4959350" y="3092450"/>
          <p14:tracePt t="45220" x="4921250" y="3073400"/>
          <p14:tracePt t="45237" x="4908550" y="3067050"/>
          <p14:tracePt t="45254" x="4883150" y="3060700"/>
          <p14:tracePt t="45270" x="4870450" y="3060700"/>
          <p14:tracePt t="45287" x="4857750" y="3054350"/>
          <p14:tracePt t="51751" x="4864100" y="3054350"/>
          <p14:tracePt t="51768" x="4870450" y="3054350"/>
          <p14:tracePt t="51776" x="4876800" y="3054350"/>
          <p14:tracePt t="51784" x="4883150" y="3054350"/>
          <p14:tracePt t="51792" x="4889500" y="3054350"/>
          <p14:tracePt t="51804" x="4902200" y="3054350"/>
          <p14:tracePt t="51821" x="4908550" y="3054350"/>
          <p14:tracePt t="51838" x="4914900" y="3054350"/>
          <p14:tracePt t="51854" x="4921250" y="3054350"/>
          <p14:tracePt t="51871" x="4927600" y="3054350"/>
          <p14:tracePt t="51887" x="4946650" y="3054350"/>
          <p14:tracePt t="51905" x="4959350" y="3054350"/>
          <p14:tracePt t="51921" x="4972050" y="3060700"/>
          <p14:tracePt t="51937" x="4984750" y="3060700"/>
          <p14:tracePt t="51954" x="4991100" y="3060700"/>
          <p14:tracePt t="51971" x="5010150" y="3060700"/>
          <p14:tracePt t="51987" x="5016500" y="3067050"/>
          <p14:tracePt t="52004" x="5029200" y="3067050"/>
          <p14:tracePt t="52021" x="5048250" y="3073400"/>
          <p14:tracePt t="52037" x="5073650" y="3086100"/>
          <p14:tracePt t="52054" x="5092700" y="3092450"/>
          <p14:tracePt t="52071" x="5111750" y="3098800"/>
          <p14:tracePt t="52087" x="5156200" y="3111500"/>
          <p14:tracePt t="52105" x="5181600" y="3117850"/>
          <p14:tracePt t="52121" x="5213350" y="3124200"/>
          <p14:tracePt t="52137" x="5238750" y="3136900"/>
          <p14:tracePt t="52154" x="5270500" y="3149600"/>
          <p14:tracePt t="52171" x="5283200" y="3155950"/>
          <p14:tracePt t="52187" x="5295900" y="3155950"/>
          <p14:tracePt t="52204" x="5302250" y="3162300"/>
          <p14:tracePt t="52256" x="5308600" y="3168650"/>
          <p14:tracePt t="55664" x="5276850" y="3155950"/>
          <p14:tracePt t="55672" x="5232400" y="3143250"/>
          <p14:tracePt t="55681" x="5118100" y="3130550"/>
          <p14:tracePt t="55689" x="5010150" y="3117850"/>
          <p14:tracePt t="55704" x="4927600" y="3105150"/>
          <p14:tracePt t="55721" x="4864100" y="3092450"/>
          <p14:tracePt t="55737" x="4832350" y="3092450"/>
          <p14:tracePt t="55754" x="4819650" y="3086100"/>
          <p14:tracePt t="55770" x="4806950" y="3086100"/>
          <p14:tracePt t="55789" x="4787900" y="3086100"/>
          <p14:tracePt t="55804" x="4762500" y="3086100"/>
          <p14:tracePt t="55821" x="4737100" y="3086100"/>
          <p14:tracePt t="55837" x="4705350" y="3086100"/>
          <p14:tracePt t="55872" x="4692650" y="3086100"/>
          <p14:tracePt t="55888" x="4686300" y="3086100"/>
          <p14:tracePt t="56136" x="4692650" y="3086100"/>
          <p14:tracePt t="56144" x="4699000" y="3086100"/>
          <p14:tracePt t="56154" x="4705350" y="3086100"/>
          <p14:tracePt t="56192" x="4711700" y="3086100"/>
          <p14:tracePt t="56240" x="4718050" y="3086100"/>
          <p14:tracePt t="56249" x="4724400" y="3086100"/>
          <p14:tracePt t="56264" x="4737100" y="3086100"/>
          <p14:tracePt t="56272" x="4749800" y="3092450"/>
          <p14:tracePt t="56288" x="4762500" y="3098800"/>
          <p14:tracePt t="56288" x="4775200" y="3105150"/>
          <p14:tracePt t="56304" x="4775200" y="3111500"/>
          <p14:tracePt t="56424" x="4781550" y="3111500"/>
          <p14:tracePt t="56432" x="4787900" y="3111500"/>
          <p14:tracePt t="56448" x="4800600" y="3111500"/>
          <p14:tracePt t="56472" x="4806950" y="3111500"/>
          <p14:tracePt t="56520" x="4813300" y="3111500"/>
          <p14:tracePt t="57208" x="4819650" y="3111500"/>
          <p14:tracePt t="57216" x="4826000" y="3111500"/>
          <p14:tracePt t="57232" x="4832350" y="3111500"/>
          <p14:tracePt t="57248" x="4838700" y="3111500"/>
          <p14:tracePt t="57337" x="4845050" y="3111500"/>
          <p14:tracePt t="57360" x="4851400" y="3111500"/>
          <p14:tracePt t="57368" x="4857750" y="3111500"/>
          <p14:tracePt t="57370" x="4870450" y="3111500"/>
          <p14:tracePt t="57387" x="4876800" y="3111500"/>
          <p14:tracePt t="57404" x="4883150" y="3111500"/>
          <p14:tracePt t="57421" x="4895850" y="3111500"/>
          <p14:tracePt t="57437" x="4902200" y="3111500"/>
          <p14:tracePt t="57454" x="4914900" y="3111500"/>
          <p14:tracePt t="57471" x="4933950" y="3111500"/>
          <p14:tracePt t="57487" x="4959350" y="3111500"/>
          <p14:tracePt t="57505" x="4978400" y="3111500"/>
          <p14:tracePt t="57520" x="4997450" y="3111500"/>
          <p14:tracePt t="57537" x="5022850" y="3105150"/>
          <p14:tracePt t="57554" x="5054600" y="3073400"/>
          <p14:tracePt t="57571" x="5073650" y="3060700"/>
          <p14:tracePt t="57587" x="5099050" y="3048000"/>
          <p14:tracePt t="57605" x="5118100" y="3035300"/>
          <p14:tracePt t="57620" x="5143500" y="3009900"/>
          <p14:tracePt t="57637" x="5162550" y="2990850"/>
          <p14:tracePt t="57654" x="5181600" y="2965450"/>
          <p14:tracePt t="57671" x="5187950" y="2952750"/>
          <p14:tracePt t="57687" x="5207000" y="2914650"/>
          <p14:tracePt t="57705" x="5213350" y="2889250"/>
          <p14:tracePt t="57720" x="5226050" y="2844800"/>
          <p14:tracePt t="57737" x="5238750" y="2800350"/>
          <p14:tracePt t="57754" x="5251450" y="2749550"/>
          <p14:tracePt t="57771" x="5257800" y="2711450"/>
          <p14:tracePt t="57787" x="5264150" y="2660650"/>
          <p14:tracePt t="57804" x="5270500" y="2622550"/>
          <p14:tracePt t="57820" x="5270500" y="2590800"/>
          <p14:tracePt t="57837" x="5270500" y="2565400"/>
          <p14:tracePt t="57854" x="5270500" y="2540000"/>
          <p14:tracePt t="57870" x="5257800" y="2508250"/>
          <p14:tracePt t="57887" x="5238750" y="2476500"/>
          <p14:tracePt t="57904" x="5226050" y="2444750"/>
          <p14:tracePt t="57921" x="5213350" y="2425700"/>
          <p14:tracePt t="57937" x="5200650" y="2406650"/>
          <p14:tracePt t="57954" x="5187950" y="2381250"/>
          <p14:tracePt t="57971" x="5181600" y="2362200"/>
          <p14:tracePt t="57987" x="5168900" y="2355850"/>
          <p14:tracePt t="58004" x="5156200" y="2343150"/>
          <p14:tracePt t="58020" x="5143500" y="2324100"/>
          <p14:tracePt t="58037" x="5143500" y="2317750"/>
          <p14:tracePt t="58054" x="5130800" y="2311400"/>
          <p14:tracePt t="58071" x="5124450" y="2305050"/>
          <p14:tracePt t="58087" x="5118100" y="2298700"/>
          <p14:tracePt t="58104" x="5105400" y="2292350"/>
          <p14:tracePt t="58120" x="5099050" y="2286000"/>
          <p14:tracePt t="58137" x="5086350" y="2279650"/>
          <p14:tracePt t="58154" x="5073650" y="2273300"/>
          <p14:tracePt t="58171" x="5060950" y="2266950"/>
          <p14:tracePt t="58187" x="5054600" y="2260600"/>
          <p14:tracePt t="58204" x="5035550" y="2247900"/>
          <p14:tracePt t="58220" x="5022850" y="2247900"/>
          <p14:tracePt t="58237" x="5016500" y="2241550"/>
          <p14:tracePt t="58254" x="5010150" y="2241550"/>
          <p14:tracePt t="58271" x="5003800" y="2241550"/>
          <p14:tracePt t="58287" x="4991100" y="2241550"/>
          <p14:tracePt t="58304" x="4965700" y="2241550"/>
          <p14:tracePt t="58320" x="4940300" y="2247900"/>
          <p14:tracePt t="58337" x="4908550" y="2273300"/>
          <p14:tracePt t="58354" x="4876800" y="2292350"/>
          <p14:tracePt t="58370" x="4832350" y="2336800"/>
          <p14:tracePt t="58387" x="4800600" y="2368550"/>
          <p14:tracePt t="58404" x="4768850" y="2419350"/>
          <p14:tracePt t="58420" x="4730750" y="2489200"/>
          <p14:tracePt t="58438" x="4692650" y="2578100"/>
          <p14:tracePt t="58455" x="4641850" y="2673350"/>
          <p14:tracePt t="58471" x="4597400" y="2768600"/>
          <p14:tracePt t="58487" x="4559300" y="2901950"/>
          <p14:tracePt t="58504" x="4546600" y="2990850"/>
          <p14:tracePt t="58520" x="4540250" y="3079750"/>
          <p14:tracePt t="58537" x="4540250" y="3168650"/>
          <p14:tracePt t="58554" x="4540250" y="3238500"/>
          <p14:tracePt t="58570" x="4559300" y="3314700"/>
          <p14:tracePt t="58587" x="4578350" y="3359150"/>
          <p14:tracePt t="58604" x="4603750" y="3403600"/>
          <p14:tracePt t="58620" x="4635500" y="3448050"/>
          <p14:tracePt t="58637" x="4667250" y="3492500"/>
          <p14:tracePt t="58654" x="4692650" y="3517900"/>
          <p14:tracePt t="58671" x="4730750" y="3562350"/>
          <p14:tracePt t="58687" x="4781550" y="3613150"/>
          <p14:tracePt t="58704" x="4826000" y="3638550"/>
          <p14:tracePt t="58720" x="4876800" y="3657600"/>
          <p14:tracePt t="58737" x="4933950" y="3683000"/>
          <p14:tracePt t="58754" x="4997450" y="3695700"/>
          <p14:tracePt t="58770" x="5060950" y="3702050"/>
          <p14:tracePt t="58787" x="5118100" y="3702050"/>
          <p14:tracePt t="58804" x="5168900" y="3702050"/>
          <p14:tracePt t="58820" x="5213350" y="3695700"/>
          <p14:tracePt t="58837" x="5270500" y="3670300"/>
          <p14:tracePt t="58854" x="5321300" y="3625850"/>
          <p14:tracePt t="58870" x="5391150" y="3543300"/>
          <p14:tracePt t="58888" x="5422900" y="3454400"/>
          <p14:tracePt t="58904" x="5448300" y="3365500"/>
          <p14:tracePt t="58922" x="5467350" y="3263900"/>
          <p14:tracePt t="58937" x="5473700" y="3155950"/>
          <p14:tracePt t="58954" x="5473700" y="3003550"/>
          <p14:tracePt t="58970" x="5473700" y="2851150"/>
          <p14:tracePt t="58987" x="5467350" y="2711450"/>
          <p14:tracePt t="59004" x="5429250" y="2597150"/>
          <p14:tracePt t="59020" x="5391150" y="2495550"/>
          <p14:tracePt t="59037" x="5353050" y="2406650"/>
          <p14:tracePt t="59054" x="5321300" y="2349500"/>
          <p14:tracePt t="59070" x="5276850" y="2298700"/>
          <p14:tracePt t="59087" x="5238750" y="2247900"/>
          <p14:tracePt t="59104" x="5219700" y="2228850"/>
          <p14:tracePt t="59120" x="5207000" y="2216150"/>
          <p14:tracePt t="59137" x="5181600" y="2203450"/>
          <p14:tracePt t="59154" x="5168900" y="2197100"/>
          <p14:tracePt t="59170" x="5156200" y="2190750"/>
          <p14:tracePt t="59187" x="5130800" y="2184400"/>
          <p14:tracePt t="59204" x="5124450" y="2184400"/>
          <p14:tracePt t="59221" x="5111750" y="2178050"/>
          <p14:tracePt t="59237" x="5099050" y="2171700"/>
          <p14:tracePt t="59254" x="5080000" y="2171700"/>
          <p14:tracePt t="59270" x="5060950" y="2171700"/>
          <p14:tracePt t="59270" x="5041900" y="2171700"/>
          <p14:tracePt t="59288" x="5010150" y="2184400"/>
          <p14:tracePt t="59304" x="4972050" y="2203450"/>
          <p14:tracePt t="59321" x="4940300" y="2241550"/>
          <p14:tracePt t="59337" x="4908550" y="2286000"/>
          <p14:tracePt t="59354" x="4883150" y="2349500"/>
          <p14:tracePt t="59370" x="4857750" y="2425700"/>
          <p14:tracePt t="59387" x="4832350" y="2501900"/>
          <p14:tracePt t="59404" x="4819650" y="2578100"/>
          <p14:tracePt t="59421" x="4813300" y="2660650"/>
          <p14:tracePt t="59438" x="4813300" y="2724150"/>
          <p14:tracePt t="59454" x="4813300" y="2787650"/>
          <p14:tracePt t="59470" x="4813300" y="2832100"/>
          <p14:tracePt t="59487" x="4813300" y="2889250"/>
          <p14:tracePt t="59504" x="4819650" y="2927350"/>
          <p14:tracePt t="59521" x="4832350" y="2959100"/>
          <p14:tracePt t="59537" x="4838700" y="2984500"/>
          <p14:tracePt t="59554" x="4845050" y="3009900"/>
          <p14:tracePt t="59570" x="4864100" y="3041650"/>
          <p14:tracePt t="59587" x="4870450" y="3060700"/>
          <p14:tracePt t="59604" x="4883150" y="3092450"/>
          <p14:tracePt t="59621" x="4895850" y="3111500"/>
          <p14:tracePt t="59637" x="4895850" y="3124200"/>
          <p14:tracePt t="59654" x="4902200" y="3136900"/>
          <p14:tracePt t="59670" x="4908550" y="3143250"/>
          <p14:tracePt t="59687" x="4908550" y="3149600"/>
          <p14:tracePt t="59960" x="4908550" y="3155950"/>
          <p14:tracePt t="59968" x="4908550" y="3168650"/>
          <p14:tracePt t="59975" x="4921250" y="3206750"/>
          <p14:tracePt t="59987" x="4953000" y="3302000"/>
          <p14:tracePt t="60004" x="4984750" y="3384550"/>
          <p14:tracePt t="60021" x="5022850" y="3441700"/>
          <p14:tracePt t="60037" x="5041900" y="3479800"/>
          <p14:tracePt t="60054" x="5054600" y="3498850"/>
          <p14:tracePt t="60070" x="5060950" y="3498850"/>
          <p14:tracePt t="60392" x="5067300" y="3505200"/>
          <p14:tracePt t="60416" x="5073650" y="3511550"/>
          <p14:tracePt t="60504" x="5080000" y="3511550"/>
          <p14:tracePt t="60519" x="5086350" y="3511550"/>
          <p14:tracePt t="60528" x="5099050" y="3511550"/>
          <p14:tracePt t="60536" x="5118100" y="3460750"/>
          <p14:tracePt t="60553" x="5124450" y="3429000"/>
          <p14:tracePt t="60554" x="5124450" y="3359150"/>
          <p14:tracePt t="60570" x="5124450" y="3276600"/>
          <p14:tracePt t="60587" x="5124450" y="3200400"/>
          <p14:tracePt t="60604" x="5099050" y="3105150"/>
          <p14:tracePt t="60621" x="5073650" y="3009900"/>
          <p14:tracePt t="60637" x="5035550" y="2895600"/>
          <p14:tracePt t="60654" x="5003800" y="2800350"/>
          <p14:tracePt t="60670" x="4965700" y="2692400"/>
          <p14:tracePt t="60687" x="4921250" y="2578100"/>
          <p14:tracePt t="60704" x="4902200" y="2533650"/>
          <p14:tracePt t="60720" x="4889500" y="2495550"/>
          <p14:tracePt t="60737" x="4870450" y="2463800"/>
          <p14:tracePt t="60754" x="4851400" y="2425700"/>
          <p14:tracePt t="60770" x="4832350" y="2400300"/>
          <p14:tracePt t="60787" x="4806950" y="2368550"/>
          <p14:tracePt t="60804" x="4775200" y="2330450"/>
          <p14:tracePt t="60820" x="4756150" y="2305050"/>
          <p14:tracePt t="60837" x="4730750" y="2279650"/>
          <p14:tracePt t="60854" x="4718050" y="2260600"/>
          <p14:tracePt t="60870" x="4711700" y="2247900"/>
          <p14:tracePt t="60887" x="4705350" y="2235200"/>
          <p14:tracePt t="61056" x="4718050" y="2254250"/>
          <p14:tracePt t="61064" x="4737100" y="2286000"/>
          <p14:tracePt t="61072" x="4762500" y="2324100"/>
          <p14:tracePt t="61072" x="4781550" y="2362200"/>
          <p14:tracePt t="61087" x="4838700" y="2489200"/>
          <p14:tracePt t="61104" x="4857750" y="2552700"/>
          <p14:tracePt t="61120" x="4864100" y="2609850"/>
          <p14:tracePt t="61137" x="4883150" y="2660650"/>
          <p14:tracePt t="61154" x="4902200" y="2717800"/>
          <p14:tracePt t="61171" x="4921250" y="2774950"/>
          <p14:tracePt t="61187" x="4921250" y="2819400"/>
          <p14:tracePt t="61204" x="4927600" y="2870200"/>
          <p14:tracePt t="61220" x="4933950" y="2914650"/>
          <p14:tracePt t="61237" x="4940300" y="2946400"/>
          <p14:tracePt t="61254" x="4940300" y="2984500"/>
          <p14:tracePt t="61271" x="4940300" y="3016250"/>
          <p14:tracePt t="61287" x="4940300" y="3060700"/>
          <p14:tracePt t="61305" x="4940300" y="3086100"/>
          <p14:tracePt t="61320" x="4940300" y="3124200"/>
          <p14:tracePt t="61337" x="4940300" y="3155950"/>
          <p14:tracePt t="61354" x="4940300" y="3175000"/>
          <p14:tracePt t="61371" x="4940300" y="3200400"/>
          <p14:tracePt t="61386" x="4940300" y="3219450"/>
          <p14:tracePt t="61403" x="4940300" y="3225800"/>
          <p14:tracePt t="61420" x="4940300" y="3238500"/>
          <p14:tracePt t="61437" x="4940300" y="3244850"/>
          <p14:tracePt t="61453" x="4940300" y="3251200"/>
          <p14:tracePt t="61544" x="4946650" y="3251200"/>
          <p14:tracePt t="61552" x="4953000" y="3251200"/>
          <p14:tracePt t="61570" x="4972050" y="3251200"/>
          <p14:tracePt t="61571" x="4991100" y="3251200"/>
          <p14:tracePt t="61587" x="5010150" y="3225800"/>
          <p14:tracePt t="61604" x="5022850" y="3175000"/>
          <p14:tracePt t="61620" x="5035550" y="3098800"/>
          <p14:tracePt t="61637" x="5035550" y="3028950"/>
          <p14:tracePt t="61653" x="5035550" y="2959100"/>
          <p14:tracePt t="61670" x="5035550" y="2889250"/>
          <p14:tracePt t="61687" x="5010150" y="2794000"/>
          <p14:tracePt t="61704" x="4997450" y="2730500"/>
          <p14:tracePt t="61720" x="4972050" y="2660650"/>
          <p14:tracePt t="61737" x="4946650" y="2609850"/>
          <p14:tracePt t="61753" x="4908550" y="2540000"/>
          <p14:tracePt t="61770" x="4883150" y="2489200"/>
          <p14:tracePt t="61787" x="4864100" y="2457450"/>
          <p14:tracePt t="61804" x="4857750" y="2432050"/>
          <p14:tracePt t="61820" x="4838700" y="2400300"/>
          <p14:tracePt t="61837" x="4832350" y="2387600"/>
          <p14:tracePt t="61853" x="4819650" y="2368550"/>
          <p14:tracePt t="61871" x="4813300" y="2355850"/>
          <p14:tracePt t="61887" x="4800600" y="2343150"/>
          <p14:tracePt t="61904" x="4794250" y="2336800"/>
          <p14:tracePt t="61920" x="4787900" y="2330450"/>
          <p14:tracePt t="62136" x="4787900" y="2343150"/>
          <p14:tracePt t="62146" x="4794250" y="2362200"/>
          <p14:tracePt t="62154" x="4800600" y="2381250"/>
          <p14:tracePt t="62155" x="4832350" y="2444750"/>
          <p14:tracePt t="62170" x="4851400" y="2508250"/>
          <p14:tracePt t="62188" x="4895850" y="2597150"/>
          <p14:tracePt t="62203" x="4927600" y="2679700"/>
          <p14:tracePt t="62220" x="4940300" y="2762250"/>
          <p14:tracePt t="62237" x="4953000" y="2857500"/>
          <p14:tracePt t="62254" x="4965700" y="2959100"/>
          <p14:tracePt t="62270" x="4978400" y="3035300"/>
          <p14:tracePt t="62287" x="4984750" y="3130550"/>
          <p14:tracePt t="62304" x="4991100" y="3168650"/>
          <p14:tracePt t="62320" x="4991100" y="3200400"/>
          <p14:tracePt t="62337" x="4991100" y="3232150"/>
          <p14:tracePt t="62354" x="4991100" y="3244850"/>
          <p14:tracePt t="62370" x="4991100" y="3263900"/>
          <p14:tracePt t="62387" x="4991100" y="3276600"/>
          <p14:tracePt t="62404" x="4991100" y="3289300"/>
          <p14:tracePt t="62420" x="4991100" y="3295650"/>
          <p14:tracePt t="62437" x="4991100" y="3308350"/>
          <p14:tracePt t="62453" x="4984750" y="3308350"/>
          <p14:tracePt t="62470" x="4984750" y="3314700"/>
          <p14:tracePt t="62576" x="4991100" y="3321050"/>
          <p14:tracePt t="62576" x="4997450" y="3321050"/>
          <p14:tracePt t="62592" x="5003800" y="3321050"/>
          <p14:tracePt t="62600" x="5016500" y="3321050"/>
          <p14:tracePt t="62608" x="5041900" y="3289300"/>
          <p14:tracePt t="62620" x="5067300" y="3232150"/>
          <p14:tracePt t="62637" x="5086350" y="3162300"/>
          <p14:tracePt t="62654" x="5105400" y="3105150"/>
          <p14:tracePt t="62670" x="5111750" y="3060700"/>
          <p14:tracePt t="62687" x="5111750" y="2990850"/>
          <p14:tracePt t="62704" x="5111750" y="2940050"/>
          <p14:tracePt t="62720" x="5092700" y="2876550"/>
          <p14:tracePt t="62737" x="5060950" y="2813050"/>
          <p14:tracePt t="62754" x="5029200" y="2736850"/>
          <p14:tracePt t="62770" x="4997450" y="2667000"/>
          <p14:tracePt t="62787" x="4978400" y="2616200"/>
          <p14:tracePt t="62803" x="4953000" y="2565400"/>
          <p14:tracePt t="62820" x="4933950" y="2527300"/>
          <p14:tracePt t="62837" x="4914900" y="2495550"/>
          <p14:tracePt t="62854" x="4889500" y="2463800"/>
          <p14:tracePt t="62870" x="4870450" y="2438400"/>
          <p14:tracePt t="62887" x="4845050" y="2406650"/>
          <p14:tracePt t="62904" x="4832350" y="2400300"/>
          <p14:tracePt t="62921" x="4826000" y="2393950"/>
          <p14:tracePt t="62937" x="4813300" y="2387600"/>
          <p14:tracePt t="62976" x="4813300" y="2381250"/>
          <p14:tracePt t="63248" x="4806950" y="2381250"/>
          <p14:tracePt t="63256" x="4813300" y="2406650"/>
          <p14:tracePt t="63264" x="4819650" y="2425700"/>
          <p14:tracePt t="63272" x="4838700" y="2476500"/>
          <p14:tracePt t="63288" x="4857750" y="2508250"/>
          <p14:tracePt t="63288" x="4876800" y="2546350"/>
          <p14:tracePt t="63303" x="4895850" y="2597150"/>
          <p14:tracePt t="63321" x="4914900" y="2641600"/>
          <p14:tracePt t="63337" x="4921250" y="2673350"/>
          <p14:tracePt t="63353" x="4940300" y="2717800"/>
          <p14:tracePt t="63370" x="4946650" y="2743200"/>
          <p14:tracePt t="63387" x="4953000" y="2781300"/>
          <p14:tracePt t="63404" x="4959350" y="2813050"/>
          <p14:tracePt t="63421" x="4959350" y="2844800"/>
          <p14:tracePt t="63437" x="4959350" y="2882900"/>
          <p14:tracePt t="63454" x="4965700" y="2914650"/>
          <p14:tracePt t="63469" x="4965700" y="2952750"/>
          <p14:tracePt t="63487" x="4965700" y="2997200"/>
          <p14:tracePt t="63505" x="4965700" y="3022600"/>
          <p14:tracePt t="63520" x="4965700" y="3041650"/>
          <p14:tracePt t="63537" x="4965700" y="3067050"/>
          <p14:tracePt t="63553" x="4965700" y="3086100"/>
          <p14:tracePt t="63570" x="4959350" y="3105150"/>
          <p14:tracePt t="63587" x="4953000" y="3117850"/>
          <p14:tracePt t="63603" x="4946650" y="3130550"/>
          <p14:tracePt t="63620" x="4946650" y="3143250"/>
          <p14:tracePt t="63637" x="4940300" y="3149600"/>
          <p14:tracePt t="63654" x="4933950" y="3155950"/>
          <p14:tracePt t="63670" x="4933950" y="3168650"/>
          <p14:tracePt t="63687" x="4933950" y="3175000"/>
          <p14:tracePt t="64703" x="4933950" y="3162300"/>
          <p14:tracePt t="64711" x="4933950" y="3143250"/>
          <p14:tracePt t="64719" x="4933950" y="3111500"/>
          <p14:tracePt t="64737" x="4933950" y="3092450"/>
          <p14:tracePt t="64737" x="4933950" y="3060700"/>
          <p14:tracePt t="64753" x="4933950" y="3041650"/>
          <p14:tracePt t="64770" x="4933950" y="3016250"/>
          <p14:tracePt t="64787" x="4933950" y="3003550"/>
          <p14:tracePt t="64804" x="4933950" y="2984500"/>
          <p14:tracePt t="64820" x="4927600" y="2965450"/>
          <p14:tracePt t="64837" x="4927600" y="2952750"/>
          <p14:tracePt t="64853" x="4921250" y="2946400"/>
          <p14:tracePt t="64870" x="4921250" y="2933700"/>
          <p14:tracePt t="64887" x="4921250" y="2927350"/>
          <p14:tracePt t="64904" x="4921250" y="2914650"/>
          <p14:tracePt t="64920" x="4921250" y="2908300"/>
          <p14:tracePt t="64937" x="4921250" y="2901950"/>
          <p14:tracePt t="64953" x="4921250" y="2889250"/>
          <p14:tracePt t="64970" x="4921250" y="2882900"/>
          <p14:tracePt t="64987" x="4927600" y="2870200"/>
          <p14:tracePt t="65003" x="4927600" y="2851150"/>
          <p14:tracePt t="65020" x="4933950" y="2825750"/>
          <p14:tracePt t="65037" x="4940300" y="2800350"/>
          <p14:tracePt t="65054" x="4946650" y="2762250"/>
          <p14:tracePt t="65070" x="4946650" y="2736850"/>
          <p14:tracePt t="65087" x="4946650" y="2692400"/>
          <p14:tracePt t="65104" x="4946650" y="2673350"/>
          <p14:tracePt t="65120" x="4940300" y="2647950"/>
          <p14:tracePt t="65137" x="4933950" y="2622550"/>
          <p14:tracePt t="65153" x="4914900" y="2590800"/>
          <p14:tracePt t="65170" x="4902200" y="2552700"/>
          <p14:tracePt t="65187" x="4889500" y="2533650"/>
          <p14:tracePt t="65203" x="4870450" y="2508250"/>
          <p14:tracePt t="65220" x="4857750" y="2489200"/>
          <p14:tracePt t="65237" x="4845050" y="2470150"/>
          <p14:tracePt t="65253" x="4832350" y="2457450"/>
          <p14:tracePt t="65270" x="4819650" y="2444750"/>
          <p14:tracePt t="65287" x="4813300" y="2432050"/>
          <p14:tracePt t="65304" x="4806950" y="2425700"/>
          <p14:tracePt t="65320" x="4800600" y="2419350"/>
          <p14:tracePt t="65337" x="4794250" y="2413000"/>
          <p14:tracePt t="65353" x="4794250" y="2406650"/>
          <p14:tracePt t="65680" x="4794250" y="2413000"/>
          <p14:tracePt t="65687" x="4794250" y="2432050"/>
          <p14:tracePt t="65688" x="4800600" y="2451100"/>
          <p14:tracePt t="65703" x="4813300" y="2470150"/>
          <p14:tracePt t="65704" x="4832350" y="2514600"/>
          <p14:tracePt t="65720" x="4851400" y="2559050"/>
          <p14:tracePt t="65737" x="4870450" y="2597150"/>
          <p14:tracePt t="65754" x="4895850" y="2654300"/>
          <p14:tracePt t="65770" x="4902200" y="2692400"/>
          <p14:tracePt t="65787" x="4921250" y="2743200"/>
          <p14:tracePt t="65803" x="4927600" y="2787650"/>
          <p14:tracePt t="65820" x="4933950" y="2825750"/>
          <p14:tracePt t="65837" x="4946650" y="2870200"/>
          <p14:tracePt t="65853" x="4946650" y="2908300"/>
          <p14:tracePt t="65870" x="4946650" y="2940050"/>
          <p14:tracePt t="65870" x="4946650" y="2952750"/>
          <p14:tracePt t="65888" x="4946650" y="2984500"/>
          <p14:tracePt t="65903" x="4946650" y="3003550"/>
          <p14:tracePt t="65920" x="4953000" y="3028950"/>
          <p14:tracePt t="65937" x="4953000" y="3041650"/>
          <p14:tracePt t="65954" x="4953000" y="3054350"/>
          <p14:tracePt t="65970" x="4953000" y="3060700"/>
          <p14:tracePt t="65987" x="4953000" y="3073400"/>
          <p14:tracePt t="66003" x="4953000" y="3079750"/>
          <p14:tracePt t="66020" x="4953000" y="3086100"/>
          <p14:tracePt t="66037" x="4953000" y="3092450"/>
          <p14:tracePt t="66072" x="4953000" y="3098800"/>
          <p14:tracePt t="66072" x="4953000" y="3105150"/>
          <p14:tracePt t="66087" x="4953000" y="3111500"/>
          <p14:tracePt t="66104" x="4953000" y="3117850"/>
          <p14:tracePt t="66120" x="4953000" y="3124200"/>
          <p14:tracePt t="66200" x="4953000" y="3130550"/>
          <p14:tracePt t="66231" x="4953000" y="3136900"/>
          <p14:tracePt t="66248" x="4953000" y="3143250"/>
          <p14:tracePt t="66272" x="4953000" y="3149600"/>
          <p14:tracePt t="66295" x="4953000" y="3155950"/>
          <p14:tracePt t="66313" x="4946650" y="3155950"/>
          <p14:tracePt t="66519" x="4946650" y="3168650"/>
          <p14:tracePt t="66535" x="4940300" y="3168650"/>
          <p14:tracePt t="66567" x="4940300" y="3175000"/>
          <p14:tracePt t="66631" x="4940300" y="3181350"/>
          <p14:tracePt t="66856" x="4940300" y="3187700"/>
          <p14:tracePt t="66864" x="4933950" y="3194050"/>
          <p14:tracePt t="66887" x="4927600" y="3200400"/>
          <p14:tracePt t="66911" x="4927600" y="3206750"/>
          <p14:tracePt t="66935" x="4921250" y="3219450"/>
          <p14:tracePt t="66967" x="4914900" y="3225800"/>
          <p14:tracePt t="66983" x="4908550" y="3225800"/>
          <p14:tracePt t="66991" x="4908550" y="3232150"/>
          <p14:tracePt t="67002" x="4902200" y="3232150"/>
          <p14:tracePt t="67023" x="4902200" y="3238500"/>
          <p14:tracePt t="67024" x="4895850" y="3244850"/>
          <p14:tracePt t="67055" x="4889500" y="3244850"/>
          <p14:tracePt t="67079" x="4883150" y="3244850"/>
          <p14:tracePt t="67095" x="4876800" y="3251200"/>
          <p14:tracePt t="67239" x="4889500" y="3251200"/>
          <p14:tracePt t="67247" x="4908550" y="3251200"/>
          <p14:tracePt t="67255" x="4927600" y="3251200"/>
          <p14:tracePt t="67263" x="4946650" y="3251200"/>
          <p14:tracePt t="67270" x="5003800" y="3238500"/>
          <p14:tracePt t="67286" x="5048250" y="3206750"/>
          <p14:tracePt t="67304" x="5080000" y="3175000"/>
          <p14:tracePt t="67320" x="5099050" y="3105150"/>
          <p14:tracePt t="67337" x="5099050" y="2997200"/>
          <p14:tracePt t="67353" x="5099050" y="2901950"/>
          <p14:tracePt t="67370" x="5067300" y="2813050"/>
          <p14:tracePt t="67386" x="5029200" y="2717800"/>
          <p14:tracePt t="67403" x="4991100" y="2616200"/>
          <p14:tracePt t="67420" x="4927600" y="2520950"/>
          <p14:tracePt t="67437" x="4870450" y="2425700"/>
          <p14:tracePt t="67453" x="4832350" y="2381250"/>
          <p14:tracePt t="67470" x="4813300" y="2349500"/>
          <p14:tracePt t="67487" x="4787900" y="2324100"/>
          <p14:tracePt t="67504" x="4787900" y="2317750"/>
          <p14:tracePt t="67727" x="4787900" y="2343150"/>
          <p14:tracePt t="67734" x="4794250" y="2368550"/>
          <p14:tracePt t="67745" x="4800600" y="2400300"/>
          <p14:tracePt t="67746" x="4806950" y="2444750"/>
          <p14:tracePt t="67753" x="4813300" y="2520950"/>
          <p14:tracePt t="67770" x="4826000" y="2609850"/>
          <p14:tracePt t="67786" x="4826000" y="2724150"/>
          <p14:tracePt t="67803" x="4826000" y="2838450"/>
          <p14:tracePt t="67820" x="4826000" y="2933700"/>
          <p14:tracePt t="67837" x="4826000" y="3009900"/>
          <p14:tracePt t="67853" x="4826000" y="3067050"/>
          <p14:tracePt t="67870" x="4826000" y="3105150"/>
          <p14:tracePt t="67886" x="4826000" y="3136900"/>
          <p14:tracePt t="67904" x="4826000" y="3149600"/>
          <p14:tracePt t="67920" x="4826000" y="3155950"/>
          <p14:tracePt t="67937" x="4826000" y="3162300"/>
          <p14:tracePt t="67954" x="4826000" y="3168650"/>
          <p14:tracePt t="67970" x="4819650" y="3168650"/>
          <p14:tracePt t="68223" x="4826000" y="3175000"/>
          <p14:tracePt t="68231" x="4845050" y="3175000"/>
          <p14:tracePt t="68239" x="4870450" y="3175000"/>
          <p14:tracePt t="68247" x="4908550" y="3162300"/>
          <p14:tracePt t="68255" x="4978400" y="3124200"/>
          <p14:tracePt t="68270" x="5067300" y="3016250"/>
          <p14:tracePt t="68288" x="5099050" y="2895600"/>
          <p14:tracePt t="68305" x="5099050" y="2768600"/>
          <p14:tracePt t="68320" x="5099050" y="2673350"/>
          <p14:tracePt t="68337" x="5086350" y="2616200"/>
          <p14:tracePt t="68353" x="5073650" y="2578100"/>
          <p14:tracePt t="68370" x="5067300" y="2565400"/>
          <p14:tracePt t="68455" x="5060950" y="2565400"/>
          <p14:tracePt t="68463" x="5041900" y="2565400"/>
          <p14:tracePt t="68471" x="5035550" y="2565400"/>
          <p14:tracePt t="68472" x="5022850" y="2565400"/>
          <p14:tracePt t="68487" x="4991100" y="2654300"/>
          <p14:tracePt t="68504" x="4959350" y="2755900"/>
          <p14:tracePt t="68520" x="4933950" y="2838450"/>
          <p14:tracePt t="68536" x="4927600" y="2882900"/>
          <p14:tracePt t="68553" x="4921250" y="2921000"/>
          <p14:tracePt t="68571" x="4914900" y="2933700"/>
          <p14:tracePt t="68586" x="4914900" y="2940050"/>
          <p14:tracePt t="68603" x="4914900" y="2952750"/>
          <p14:tracePt t="68620" x="4908550" y="2959100"/>
          <p14:tracePt t="68688" x="4902200" y="2959100"/>
          <p14:tracePt t="68704" x="4902200" y="2965450"/>
          <p14:tracePt t="68712" x="4902200" y="2971800"/>
          <p14:tracePt t="68760" x="4902200" y="2978150"/>
          <p14:tracePt t="68832" x="4895850" y="2984500"/>
          <p14:tracePt t="69224" x="4895850" y="2990850"/>
          <p14:tracePt t="69248" x="4895850" y="2997200"/>
          <p14:tracePt t="69272" x="4895850" y="3003550"/>
          <p14:tracePt t="69288" x="4895850" y="3009900"/>
          <p14:tracePt t="69289" x="4889500" y="3016250"/>
          <p14:tracePt t="69305" x="4883150" y="3016250"/>
          <p14:tracePt t="69305" x="4851400" y="3022600"/>
          <p14:tracePt t="69321" x="4806950" y="3041650"/>
          <p14:tracePt t="69337" x="4718050" y="3054350"/>
          <p14:tracePt t="69354" x="4584700" y="3067050"/>
          <p14:tracePt t="69371" x="4445000" y="3079750"/>
          <p14:tracePt t="69388" x="4298950" y="3079750"/>
          <p14:tracePt t="69404" x="4127500" y="3086100"/>
          <p14:tracePt t="69421" x="3943350" y="3086100"/>
          <p14:tracePt t="69437" x="3797300" y="3086100"/>
          <p14:tracePt t="69454" x="3670300" y="3086100"/>
          <p14:tracePt t="69471" x="3562350" y="3086100"/>
          <p14:tracePt t="69471" x="3517900" y="3086100"/>
          <p14:tracePt t="69488" x="3441700" y="3086100"/>
          <p14:tracePt t="69504" x="3365500" y="3067050"/>
          <p14:tracePt t="69521" x="3314700" y="3054350"/>
          <p14:tracePt t="69537" x="3282950" y="3041650"/>
          <p14:tracePt t="69554" x="3244850" y="3035300"/>
          <p14:tracePt t="69571" x="3219450" y="3022600"/>
          <p14:tracePt t="69589" x="3194050" y="3016250"/>
          <p14:tracePt t="69604" x="3187700" y="3009900"/>
          <p14:tracePt t="69621" x="3181350" y="3003550"/>
          <p14:tracePt t="69736" x="3175000" y="3003550"/>
          <p14:tracePt t="69744" x="3168650" y="2997200"/>
          <p14:tracePt t="69747" x="3162300" y="2997200"/>
          <p14:tracePt t="69754" x="3149600" y="2984500"/>
          <p14:tracePt t="69771" x="3136900" y="2946400"/>
          <p14:tracePt t="69788" x="3124200" y="2927350"/>
          <p14:tracePt t="69804" x="3124200" y="2908300"/>
          <p14:tracePt t="69821" x="3117850" y="2882900"/>
          <p14:tracePt t="69837" x="3111500" y="2870200"/>
          <p14:tracePt t="69854" x="3111500" y="2863850"/>
          <p14:tracePt t="69871" x="3111500" y="2857500"/>
          <p14:tracePt t="70008" x="3111500" y="2851150"/>
          <p14:tracePt t="70072" x="3111500" y="2844800"/>
          <p14:tracePt t="70128" x="3111500" y="2838450"/>
          <p14:tracePt t="70360" x="3117850" y="2832100"/>
          <p14:tracePt t="72264" x="3117850" y="2838450"/>
          <p14:tracePt t="72488" x="3117850" y="2851150"/>
          <p14:tracePt t="72489" x="3117850" y="2870200"/>
          <p14:tracePt t="72504" x="3117850" y="2889250"/>
          <p14:tracePt t="72512" x="3117850" y="2933700"/>
          <p14:tracePt t="72521" x="3117850" y="2990850"/>
          <p14:tracePt t="72537" x="3124200" y="3035300"/>
          <p14:tracePt t="72554" x="3136900" y="3086100"/>
          <p14:tracePt t="72570" x="3143250" y="3124200"/>
          <p14:tracePt t="72587" x="3155950" y="3149600"/>
          <p14:tracePt t="72604" x="3155950" y="3155950"/>
          <p14:tracePt t="72621" x="3162300" y="3168650"/>
          <p14:tracePt t="72637" x="3168650" y="3194050"/>
          <p14:tracePt t="72654" x="3175000" y="3206750"/>
          <p14:tracePt t="72670" x="3219450" y="3282950"/>
          <p14:tracePt t="72688" x="3238500" y="3333750"/>
          <p14:tracePt t="72704" x="3282950" y="3409950"/>
          <p14:tracePt t="72720" x="3352800" y="3492500"/>
          <p14:tracePt t="72737" x="3422650" y="3562350"/>
          <p14:tracePt t="72754" x="3511550" y="3625850"/>
          <p14:tracePt t="72771" x="3581400" y="3676650"/>
          <p14:tracePt t="72788" x="3651250" y="3702050"/>
          <p14:tracePt t="72804" x="3721100" y="3733800"/>
          <p14:tracePt t="72821" x="3784600" y="3752850"/>
          <p14:tracePt t="72837" x="3867150" y="3771900"/>
          <p14:tracePt t="72854" x="3962400" y="3790950"/>
          <p14:tracePt t="72871" x="4159250" y="3810000"/>
          <p14:tracePt t="72889" x="4318000" y="3835400"/>
          <p14:tracePt t="72904" x="4476750" y="3841750"/>
          <p14:tracePt t="72921" x="4622800" y="3841750"/>
          <p14:tracePt t="72937" x="4737100" y="3841750"/>
          <p14:tracePt t="72954" x="4838700" y="3835400"/>
          <p14:tracePt t="72971" x="4927600" y="3810000"/>
          <p14:tracePt t="72988" x="5010150" y="3778250"/>
          <p14:tracePt t="73004" x="5099050" y="3714750"/>
          <p14:tracePt t="73021" x="5168900" y="3657600"/>
          <p14:tracePt t="73037" x="5219700" y="3613150"/>
          <p14:tracePt t="73054" x="5251450" y="3568700"/>
          <p14:tracePt t="73071" x="5270500" y="3530600"/>
          <p14:tracePt t="73071" x="5289550" y="3511550"/>
          <p14:tracePt t="73089" x="5308600" y="3454400"/>
          <p14:tracePt t="73104" x="5334000" y="3403600"/>
          <p14:tracePt t="73121" x="5340350" y="3352800"/>
          <p14:tracePt t="73137" x="5346700" y="3302000"/>
          <p14:tracePt t="73154" x="5346700" y="3257550"/>
          <p14:tracePt t="73171" x="5346700" y="3219450"/>
          <p14:tracePt t="73188" x="5346700" y="3181350"/>
          <p14:tracePt t="73204" x="5346700" y="3136900"/>
          <p14:tracePt t="73221" x="5346700" y="3111500"/>
          <p14:tracePt t="73237" x="5334000" y="3079750"/>
          <p14:tracePt t="73254" x="5321300" y="3054350"/>
          <p14:tracePt t="73271" x="5289550" y="3009900"/>
          <p14:tracePt t="73288" x="5257800" y="2965450"/>
          <p14:tracePt t="73304" x="5245100" y="2940050"/>
          <p14:tracePt t="73321" x="5219700" y="2901950"/>
          <p14:tracePt t="73337" x="5200650" y="2882900"/>
          <p14:tracePt t="73354" x="5181600" y="2857500"/>
          <p14:tracePt t="73371" x="5162550" y="2832100"/>
          <p14:tracePt t="73387" x="5143500" y="2813050"/>
          <p14:tracePt t="73404" x="5118100" y="2794000"/>
          <p14:tracePt t="73421" x="5092700" y="2781300"/>
          <p14:tracePt t="73437" x="5054600" y="2762250"/>
          <p14:tracePt t="73454" x="5029200" y="2749550"/>
          <p14:tracePt t="73471" x="4991100" y="2743200"/>
          <p14:tracePt t="73471" x="4972050" y="2736850"/>
          <p14:tracePt t="73488" x="4933950" y="2724150"/>
          <p14:tracePt t="73504" x="4902200" y="2717800"/>
          <p14:tracePt t="73521" x="4870450" y="2717800"/>
          <p14:tracePt t="73537" x="4838700" y="2711450"/>
          <p14:tracePt t="73554" x="4813300" y="2711450"/>
          <p14:tracePt t="73571" x="4787900" y="2711450"/>
          <p14:tracePt t="73587" x="4775200" y="2711450"/>
          <p14:tracePt t="73604" x="4749800" y="2711450"/>
          <p14:tracePt t="73621" x="4724400" y="2724150"/>
          <p14:tracePt t="73639" x="4699000" y="2736850"/>
          <p14:tracePt t="73654" x="4679950" y="2755900"/>
          <p14:tracePt t="73671" x="4654550" y="2781300"/>
          <p14:tracePt t="73688" x="4635500" y="2800350"/>
          <p14:tracePt t="73705" x="4629150" y="2806700"/>
          <p14:tracePt t="73721" x="4616450" y="2832100"/>
          <p14:tracePt t="73738" x="4610100" y="2851150"/>
          <p14:tracePt t="73753" x="4603750" y="2863850"/>
          <p14:tracePt t="73770" x="4591050" y="2889250"/>
          <p14:tracePt t="73787" x="4584700" y="2901950"/>
          <p14:tracePt t="73805" x="4578350" y="2921000"/>
          <p14:tracePt t="73821" x="4572000" y="2946400"/>
          <p14:tracePt t="73837" x="4572000" y="2965450"/>
          <p14:tracePt t="73854" x="4559300" y="2978150"/>
          <p14:tracePt t="73871" x="4559300" y="3003550"/>
          <p14:tracePt t="73887" x="4559300" y="3028950"/>
          <p14:tracePt t="73905" x="4559300" y="3048000"/>
          <p14:tracePt t="73921" x="4559300" y="3067050"/>
          <p14:tracePt t="73937" x="4559300" y="3086100"/>
          <p14:tracePt t="73954" x="4559300" y="3111500"/>
          <p14:tracePt t="73971" x="4565650" y="3130550"/>
          <p14:tracePt t="73987" x="4578350" y="3162300"/>
          <p14:tracePt t="74004" x="4591050" y="3181350"/>
          <p14:tracePt t="74020" x="4603750" y="3206750"/>
          <p14:tracePt t="74037" x="4616450" y="3238500"/>
          <p14:tracePt t="74054" x="4635500" y="3270250"/>
          <p14:tracePt t="74071" x="4660900" y="3302000"/>
          <p14:tracePt t="74087" x="4686300" y="3327400"/>
          <p14:tracePt t="74104" x="4699000" y="3340100"/>
          <p14:tracePt t="74121" x="4711700" y="3352800"/>
          <p14:tracePt t="74137" x="4724400" y="3352800"/>
          <p14:tracePt t="74154" x="4730750" y="3365500"/>
          <p14:tracePt t="74171" x="4743450" y="3365500"/>
          <p14:tracePt t="74187" x="4756150" y="3371850"/>
          <p14:tracePt t="74204" x="4781550" y="3378200"/>
          <p14:tracePt t="74221" x="4819650" y="3384550"/>
          <p14:tracePt t="74237" x="4851400" y="3384550"/>
          <p14:tracePt t="74254" x="4883150" y="3390900"/>
          <p14:tracePt t="74271" x="4921250" y="3390900"/>
          <p14:tracePt t="74287" x="4978400" y="3390900"/>
          <p14:tracePt t="74304" x="5003800" y="3378200"/>
          <p14:tracePt t="74320" x="5029200" y="3365500"/>
          <p14:tracePt t="74337" x="5048250" y="3346450"/>
          <p14:tracePt t="74354" x="5060950" y="3321050"/>
          <p14:tracePt t="74371" x="5073650" y="3295650"/>
          <p14:tracePt t="74387" x="5086350" y="3257550"/>
          <p14:tracePt t="74404" x="5092700" y="3232150"/>
          <p14:tracePt t="74421" x="5099050" y="3200400"/>
          <p14:tracePt t="74437" x="5111750" y="3162300"/>
          <p14:tracePt t="74454" x="5118100" y="3130550"/>
          <p14:tracePt t="74471" x="5118100" y="3079750"/>
          <p14:tracePt t="74487" x="5124450" y="3016250"/>
          <p14:tracePt t="74504" x="5124450" y="2971800"/>
          <p14:tracePt t="74521" x="5111750" y="2933700"/>
          <p14:tracePt t="74537" x="5099050" y="2901950"/>
          <p14:tracePt t="74555" x="5080000" y="2863850"/>
          <p14:tracePt t="74571" x="5060950" y="2838450"/>
          <p14:tracePt t="74587" x="5035550" y="2813050"/>
          <p14:tracePt t="74604" x="5016500" y="2787650"/>
          <p14:tracePt t="74621" x="4997450" y="2774950"/>
          <p14:tracePt t="74637" x="4959350" y="2749550"/>
          <p14:tracePt t="74655" x="4921250" y="2724150"/>
          <p14:tracePt t="74671" x="4870450" y="2705100"/>
          <p14:tracePt t="74688" x="4819650" y="2692400"/>
          <p14:tracePt t="74704" x="4794250" y="2692400"/>
          <p14:tracePt t="74721" x="4762500" y="2692400"/>
          <p14:tracePt t="74737" x="4737100" y="2692400"/>
          <p14:tracePt t="74754" x="4699000" y="2692400"/>
          <p14:tracePt t="74770" x="4673600" y="2692400"/>
          <p14:tracePt t="74786" x="4648200" y="2692400"/>
          <p14:tracePt t="74804" x="4610100" y="2705100"/>
          <p14:tracePt t="74820" x="4584700" y="2724150"/>
          <p14:tracePt t="74837" x="4552950" y="2743200"/>
          <p14:tracePt t="74854" x="4521200" y="2774950"/>
          <p14:tracePt t="74871" x="4495800" y="2800350"/>
          <p14:tracePt t="74887" x="4476750" y="2832100"/>
          <p14:tracePt t="74904" x="4476750" y="2838450"/>
          <p14:tracePt t="74920" x="4476750" y="2857500"/>
          <p14:tracePt t="74937" x="4470400" y="2882900"/>
          <p14:tracePt t="74954" x="4470400" y="2889250"/>
          <p14:tracePt t="74971" x="4470400" y="2908300"/>
          <p14:tracePt t="74987" x="4470400" y="2927350"/>
          <p14:tracePt t="75004" x="4470400" y="2952750"/>
          <p14:tracePt t="75021" x="4470400" y="2978150"/>
          <p14:tracePt t="75037" x="4470400" y="3016250"/>
          <p14:tracePt t="75054" x="4476750" y="3054350"/>
          <p14:tracePt t="75071" x="4495800" y="3105150"/>
          <p14:tracePt t="75087" x="4527550" y="3187700"/>
          <p14:tracePt t="75104" x="4546600" y="3219450"/>
          <p14:tracePt t="75121" x="4572000" y="3257550"/>
          <p14:tracePt t="75137" x="4597400" y="3282950"/>
          <p14:tracePt t="75154" x="4629150" y="3314700"/>
          <p14:tracePt t="75171" x="4654550" y="3327400"/>
          <p14:tracePt t="75187" x="4679950" y="3340100"/>
          <p14:tracePt t="75204" x="4711700" y="3352800"/>
          <p14:tracePt t="75220" x="4762500" y="3359150"/>
          <p14:tracePt t="75237" x="4826000" y="3378200"/>
          <p14:tracePt t="75254" x="4895850" y="3390900"/>
          <p14:tracePt t="75271" x="4972050" y="3403600"/>
          <p14:tracePt t="75288" x="5099050" y="3422650"/>
          <p14:tracePt t="75304" x="5168900" y="3422650"/>
          <p14:tracePt t="75320" x="5232400" y="3422650"/>
          <p14:tracePt t="75337" x="5276850" y="3422650"/>
          <p14:tracePt t="75355" x="5302250" y="3416300"/>
          <p14:tracePt t="75370" x="5321300" y="3409950"/>
          <p14:tracePt t="75388" x="5340350" y="3390900"/>
          <p14:tracePt t="75404" x="5346700" y="3371850"/>
          <p14:tracePt t="75421" x="5353050" y="3359150"/>
          <p14:tracePt t="75437" x="5359400" y="3352800"/>
          <p14:tracePt t="75454" x="5359400" y="3346450"/>
          <p14:tracePt t="75470" x="5365750" y="3340100"/>
          <p14:tracePt t="75470" x="5365750" y="3333750"/>
          <p14:tracePt t="75488" x="5372100" y="3327400"/>
          <p14:tracePt t="75504" x="5372100" y="3321050"/>
          <p14:tracePt t="75521" x="5378450" y="3314700"/>
          <p14:tracePt t="75537" x="5384800" y="3308350"/>
          <p14:tracePt t="75583" x="5384800" y="3302000"/>
          <p14:tracePt t="75631" x="5391150" y="3302000"/>
          <p14:tracePt t="75640" x="5391150" y="3295650"/>
          <p14:tracePt t="75656" x="5391150" y="3289300"/>
          <p14:tracePt t="75656" x="5391150" y="3282950"/>
          <p14:tracePt t="75671" x="5391150" y="3263900"/>
          <p14:tracePt t="75689" x="5384800" y="3251200"/>
          <p14:tracePt t="75704" x="5384800" y="3244850"/>
          <p14:tracePt t="75721" x="5372100" y="3225800"/>
          <p14:tracePt t="75737" x="5353050" y="3206750"/>
          <p14:tracePt t="75754" x="5340350" y="3181350"/>
          <p14:tracePt t="75770" x="5321300" y="3162300"/>
          <p14:tracePt t="75788" x="5295900" y="3130550"/>
          <p14:tracePt t="75804" x="5270500" y="3092450"/>
          <p14:tracePt t="75821" x="5245100" y="3073400"/>
          <p14:tracePt t="75837" x="5226050" y="3048000"/>
          <p14:tracePt t="75854" x="5200650" y="3022600"/>
          <p14:tracePt t="75870" x="5181600" y="2997200"/>
          <p14:tracePt t="75887" x="5137150" y="2971800"/>
          <p14:tracePt t="75904" x="5118100" y="2959100"/>
          <p14:tracePt t="75921" x="5086350" y="2952750"/>
          <p14:tracePt t="75937" x="5067300" y="2940050"/>
          <p14:tracePt t="75954" x="5048250" y="2933700"/>
          <p14:tracePt t="75970" x="5022850" y="2927350"/>
          <p14:tracePt t="75987" x="5010150" y="2921000"/>
          <p14:tracePt t="76005" x="4984750" y="2921000"/>
          <p14:tracePt t="76021" x="4965700" y="2921000"/>
          <p14:tracePt t="76037" x="4946650" y="2921000"/>
          <p14:tracePt t="76054" x="4927600" y="2921000"/>
          <p14:tracePt t="76070" x="4895850" y="2940050"/>
          <p14:tracePt t="76070" x="4883150" y="2946400"/>
          <p14:tracePt t="76088" x="4845050" y="2971800"/>
          <p14:tracePt t="76104" x="4819650" y="2990850"/>
          <p14:tracePt t="76121" x="4800600" y="3003550"/>
          <p14:tracePt t="76137" x="4787900" y="3016250"/>
          <p14:tracePt t="76154" x="4768850" y="3035300"/>
          <p14:tracePt t="76170" x="4756150" y="3054350"/>
          <p14:tracePt t="76188" x="4737100" y="3086100"/>
          <p14:tracePt t="76204" x="4724400" y="3105150"/>
          <p14:tracePt t="76221" x="4718050" y="3136900"/>
          <p14:tracePt t="76237" x="4711700" y="3155950"/>
          <p14:tracePt t="76254" x="4711700" y="3175000"/>
          <p14:tracePt t="76270" x="4711700" y="3187700"/>
          <p14:tracePt t="76270" x="4711700" y="3194050"/>
          <p14:tracePt t="76288" x="4724400" y="3225800"/>
          <p14:tracePt t="76304" x="4743450" y="3244850"/>
          <p14:tracePt t="76320" x="4762500" y="3270250"/>
          <p14:tracePt t="76337" x="4781550" y="3289300"/>
          <p14:tracePt t="76354" x="4800600" y="3308350"/>
          <p14:tracePt t="76370" x="4813300" y="3321050"/>
          <p14:tracePt t="76387" x="4826000" y="3333750"/>
          <p14:tracePt t="76404" x="4838700" y="3340100"/>
          <p14:tracePt t="76421" x="4864100" y="3346450"/>
          <p14:tracePt t="76437" x="4883150" y="3352800"/>
          <p14:tracePt t="76454" x="4921250" y="3359150"/>
          <p14:tracePt t="76470" x="4953000" y="3359150"/>
          <p14:tracePt t="76470" x="4972050" y="3359150"/>
          <p14:tracePt t="76488" x="5016500" y="3359150"/>
          <p14:tracePt t="76504" x="5054600" y="3359150"/>
          <p14:tracePt t="76521" x="5086350" y="3359150"/>
          <p14:tracePt t="76537" x="5111750" y="3346450"/>
          <p14:tracePt t="76554" x="5143500" y="3340100"/>
          <p14:tracePt t="76570" x="5168900" y="3314700"/>
          <p14:tracePt t="76587" x="5207000" y="3276600"/>
          <p14:tracePt t="76604" x="5226050" y="3225800"/>
          <p14:tracePt t="76621" x="5245100" y="3162300"/>
          <p14:tracePt t="76637" x="5257800" y="3092450"/>
          <p14:tracePt t="76654" x="5257800" y="3022600"/>
          <p14:tracePt t="76670" x="5251450" y="2965450"/>
          <p14:tracePt t="76670" x="5245100" y="2933700"/>
          <p14:tracePt t="76688" x="5219700" y="2870200"/>
          <p14:tracePt t="76704" x="5194300" y="2825750"/>
          <p14:tracePt t="76720" x="5175250" y="2800350"/>
          <p14:tracePt t="76737" x="5156200" y="2768600"/>
          <p14:tracePt t="76754" x="5143500" y="2749550"/>
          <p14:tracePt t="76770" x="5124450" y="2730500"/>
          <p14:tracePt t="76787" x="5105400" y="2711450"/>
          <p14:tracePt t="76804" x="5080000" y="2692400"/>
          <p14:tracePt t="76821" x="5048250" y="2679700"/>
          <p14:tracePt t="76837" x="4997450" y="2654300"/>
          <p14:tracePt t="76854" x="4940300" y="2641600"/>
          <p14:tracePt t="76870" x="4864100" y="2622550"/>
          <p14:tracePt t="76888" x="4813300" y="2616200"/>
          <p14:tracePt t="76904" x="4768850" y="2609850"/>
          <p14:tracePt t="76921" x="4730750" y="2609850"/>
          <p14:tracePt t="76937" x="4699000" y="2609850"/>
          <p14:tracePt t="76954" x="4673600" y="2616200"/>
          <p14:tracePt t="76970" x="4648200" y="2622550"/>
          <p14:tracePt t="76988" x="4616450" y="2635250"/>
          <p14:tracePt t="77005" x="4591050" y="2647950"/>
          <p14:tracePt t="77020" x="4565650" y="2673350"/>
          <p14:tracePt t="77037" x="4546600" y="2686050"/>
          <p14:tracePt t="77054" x="4521200" y="2711450"/>
          <p14:tracePt t="77071" x="4514850" y="2736850"/>
          <p14:tracePt t="77087" x="4489450" y="2787650"/>
          <p14:tracePt t="77104" x="4476750" y="2819400"/>
          <p14:tracePt t="77120" x="4470400" y="2851150"/>
          <p14:tracePt t="77137" x="4470400" y="2889250"/>
          <p14:tracePt t="77154" x="4470400" y="2921000"/>
          <p14:tracePt t="77171" x="4470400" y="2946400"/>
          <p14:tracePt t="77187" x="4470400" y="2971800"/>
          <p14:tracePt t="77205" x="4483100" y="3003550"/>
          <p14:tracePt t="77220" x="4502150" y="3022600"/>
          <p14:tracePt t="77237" x="4508500" y="3035300"/>
          <p14:tracePt t="77254" x="4521200" y="3048000"/>
          <p14:tracePt t="77271" x="4521200" y="3060700"/>
          <p14:tracePt t="77287" x="4533900" y="3067050"/>
          <p14:tracePt t="77304" x="4546600" y="3079750"/>
          <p14:tracePt t="77320" x="4552950" y="3086100"/>
          <p14:tracePt t="77337" x="4565650" y="3098800"/>
          <p14:tracePt t="77354" x="4578350" y="3111500"/>
          <p14:tracePt t="77371" x="4591050" y="3124200"/>
          <p14:tracePt t="77387" x="4610100" y="3136900"/>
          <p14:tracePt t="77404" x="4635500" y="3149600"/>
          <p14:tracePt t="77420" x="4673600" y="3162300"/>
          <p14:tracePt t="77437" x="4699000" y="3168650"/>
          <p14:tracePt t="77454" x="4737100" y="3175000"/>
          <p14:tracePt t="77470" x="4775200" y="3181350"/>
          <p14:tracePt t="77488" x="4819650" y="3187700"/>
          <p14:tracePt t="77504" x="4838700" y="3187700"/>
          <p14:tracePt t="77520" x="4864100" y="3194050"/>
          <p14:tracePt t="77537" x="4883150" y="3200400"/>
          <p14:tracePt t="77554" x="4908550" y="3200400"/>
          <p14:tracePt t="77571" x="4927600" y="3200400"/>
          <p14:tracePt t="77587" x="4953000" y="3200400"/>
          <p14:tracePt t="77604" x="4972050" y="3200400"/>
          <p14:tracePt t="77620" x="4991100" y="3200400"/>
          <p14:tracePt t="77637" x="5010150" y="3200400"/>
          <p14:tracePt t="77654" x="5035550" y="3200400"/>
          <p14:tracePt t="77670" x="5048250" y="3200400"/>
          <p14:tracePt t="77687" x="5067300" y="3200400"/>
          <p14:tracePt t="77704" x="5073650" y="3200400"/>
          <p14:tracePt t="77721" x="5080000" y="3200400"/>
          <p14:tracePt t="77904" x="5086350" y="3200400"/>
          <p14:tracePt t="77912" x="5105400" y="3213100"/>
          <p14:tracePt t="77920" x="5124450" y="3225800"/>
          <p14:tracePt t="77937" x="5130800" y="3232150"/>
          <p14:tracePt t="77937" x="5143500" y="3238500"/>
          <p14:tracePt t="77954" x="5149850" y="3244850"/>
          <p14:tracePt t="77971" x="5156200" y="3251200"/>
          <p14:tracePt t="77987" x="5162550" y="3251200"/>
          <p14:tracePt t="78004" x="5168900" y="3257550"/>
          <p14:tracePt t="78020" x="5175250" y="3257550"/>
          <p14:tracePt t="78056" x="5175250" y="3263900"/>
          <p14:tracePt t="78056" x="5181600" y="3263900"/>
          <p14:tracePt t="78070" x="5187950" y="3276600"/>
          <p14:tracePt t="78087" x="5200650" y="3282950"/>
          <p14:tracePt t="78104" x="5207000" y="3295650"/>
          <p14:tracePt t="78120" x="5226050" y="3308350"/>
          <p14:tracePt t="78137" x="5226050" y="3314700"/>
          <p14:tracePt t="78184" x="5232400" y="3314700"/>
          <p14:tracePt t="78304" x="5232400" y="3321050"/>
          <p14:tracePt t="84560" x="5219700" y="3321050"/>
          <p14:tracePt t="84567" x="5156200" y="3295650"/>
          <p14:tracePt t="84576" x="5092700" y="3251200"/>
          <p14:tracePt t="84584" x="5035550" y="3225800"/>
          <p14:tracePt t="84592" x="4895850" y="3175000"/>
          <p14:tracePt t="84604" x="4775200" y="3136900"/>
          <p14:tracePt t="84621" x="4635500" y="3092450"/>
          <p14:tracePt t="84638" x="4508500" y="3060700"/>
          <p14:tracePt t="84654" x="4381500" y="3035300"/>
          <p14:tracePt t="84671" x="4241800" y="3022600"/>
          <p14:tracePt t="84688" x="4032250" y="3016250"/>
          <p14:tracePt t="84705" x="3898900" y="3016250"/>
          <p14:tracePt t="84721" x="3797300" y="3016250"/>
          <p14:tracePt t="84738" x="3708400" y="3003550"/>
          <p14:tracePt t="84754" x="3638550" y="2997200"/>
          <p14:tracePt t="84771" x="3581400" y="2990850"/>
          <p14:tracePt t="84787" x="3505200" y="2978150"/>
          <p14:tracePt t="84805" x="3435350" y="2971800"/>
          <p14:tracePt t="84821" x="3365500" y="2959100"/>
          <p14:tracePt t="84838" x="3295650" y="2946400"/>
          <p14:tracePt t="84854" x="3244850" y="2933700"/>
          <p14:tracePt t="84871" x="3194050" y="2933700"/>
          <p14:tracePt t="84888" x="3149600" y="2921000"/>
          <p14:tracePt t="84929" x="3143250" y="2921000"/>
          <p14:tracePt t="84937" x="3136900" y="2921000"/>
          <p14:tracePt t="84938" x="3124200" y="2914650"/>
          <p14:tracePt t="84954" x="3111500" y="2914650"/>
          <p14:tracePt t="84971" x="3098800" y="2914650"/>
          <p14:tracePt t="84988" x="3092450" y="2914650"/>
          <p14:tracePt t="85004" x="3079750" y="2914650"/>
          <p14:tracePt t="85152" x="3086100" y="2914650"/>
          <p14:tracePt t="85156" x="3117850" y="2914650"/>
          <p14:tracePt t="85171" x="3149600" y="2921000"/>
          <p14:tracePt t="85172" x="3257550" y="2959100"/>
          <p14:tracePt t="85188" x="3403600" y="2984500"/>
          <p14:tracePt t="85204" x="3581400" y="3016250"/>
          <p14:tracePt t="85221" x="3740150" y="3041650"/>
          <p14:tracePt t="85238" x="3867150" y="3054350"/>
          <p14:tracePt t="85254" x="3987800" y="3079750"/>
          <p14:tracePt t="85271" x="4089400" y="3092450"/>
          <p14:tracePt t="85288" x="4197350" y="3092450"/>
          <p14:tracePt t="85305" x="4273550" y="3092450"/>
          <p14:tracePt t="85322" x="4337050" y="3092450"/>
          <p14:tracePt t="85338" x="4375150" y="3092450"/>
          <p14:tracePt t="85355" x="4419600" y="3105150"/>
          <p14:tracePt t="85371" x="4432300" y="3105150"/>
          <p14:tracePt t="85388" x="4445000" y="3111500"/>
          <p14:tracePt t="85405" x="4451350" y="3117850"/>
          <p14:tracePt t="85421" x="4470400" y="3124200"/>
          <p14:tracePt t="85437" x="4483100" y="3136900"/>
          <p14:tracePt t="85454" x="4514850" y="3149600"/>
          <p14:tracePt t="85471" x="4559300" y="3175000"/>
          <p14:tracePt t="85489" x="4591050" y="3181350"/>
          <p14:tracePt t="85505" x="4648200" y="3194050"/>
          <p14:tracePt t="85521" x="4705350" y="3206750"/>
          <p14:tracePt t="85538" x="4756150" y="3206750"/>
          <p14:tracePt t="85555" x="4806950" y="3213100"/>
          <p14:tracePt t="85571" x="4851400" y="3213100"/>
          <p14:tracePt t="85588" x="4889500" y="3213100"/>
          <p14:tracePt t="85604" x="4927600" y="3213100"/>
          <p14:tracePt t="85621" x="4959350" y="3213100"/>
          <p14:tracePt t="85638" x="4984750" y="3213100"/>
          <p14:tracePt t="85654" x="5003800" y="3213100"/>
          <p14:tracePt t="85671" x="5016500" y="3213100"/>
          <p14:tracePt t="85689" x="5022850" y="3213100"/>
          <p14:tracePt t="86657" x="5016500" y="3213100"/>
          <p14:tracePt t="86665" x="5010150" y="3213100"/>
          <p14:tracePt t="86673" x="4997450" y="3213100"/>
          <p14:tracePt t="86673" x="4984750" y="3213100"/>
          <p14:tracePt t="86689" x="4972050" y="3213100"/>
          <p14:tracePt t="86690" x="4940300" y="3213100"/>
          <p14:tracePt t="86705" x="4895850" y="3225800"/>
          <p14:tracePt t="86723" x="4870450" y="3225800"/>
          <p14:tracePt t="86739" x="4851400" y="3232150"/>
          <p14:tracePt t="86756" x="4838700" y="3232150"/>
          <p14:tracePt t="86772" x="4826000" y="3232150"/>
          <p14:tracePt t="86789" x="4813300" y="3238500"/>
          <p14:tracePt t="86805" x="4806950" y="3238500"/>
          <p14:tracePt t="86822" x="4794250" y="3238500"/>
          <p14:tracePt t="86838" x="4787900" y="3238500"/>
          <p14:tracePt t="86874" x="4781550" y="3238500"/>
          <p14:tracePt t="86889" x="4775200" y="3238500"/>
          <p14:tracePt t="86890" x="4768850" y="3238500"/>
          <p14:tracePt t="86906" x="4762500" y="3238500"/>
          <p14:tracePt t="86922" x="4749800" y="3238500"/>
          <p14:tracePt t="86939" x="4743450" y="3238500"/>
          <p14:tracePt t="86955" x="4737100" y="3238500"/>
          <p14:tracePt t="87161" x="4743450" y="3238500"/>
          <p14:tracePt t="87171" x="4756150" y="3238500"/>
          <p14:tracePt t="87189" x="4762500" y="3238500"/>
          <p14:tracePt t="87189" x="4768850" y="3238500"/>
          <p14:tracePt t="87205" x="4775200" y="3238500"/>
          <p14:tracePt t="87222" x="4781550" y="3238500"/>
          <p14:tracePt t="87239" x="4781550" y="3232150"/>
          <p14:tracePt t="87255" x="4787900" y="3225800"/>
          <p14:tracePt t="87272" x="4787900" y="3213100"/>
          <p14:tracePt t="87288" x="4787900" y="3175000"/>
          <p14:tracePt t="87306" x="4787900" y="3155950"/>
          <p14:tracePt t="87322" x="4787900" y="3130550"/>
          <p14:tracePt t="87339" x="4800600" y="3105150"/>
          <p14:tracePt t="87355" x="4800600" y="3079750"/>
          <p14:tracePt t="87372" x="4800600" y="3060700"/>
          <p14:tracePt t="87388" x="4806950" y="3028950"/>
          <p14:tracePt t="87406" x="4806950" y="3003550"/>
          <p14:tracePt t="87422" x="4806950" y="2965450"/>
          <p14:tracePt t="87439" x="4806950" y="2927350"/>
          <p14:tracePt t="87455" x="4806950" y="2895600"/>
          <p14:tracePt t="87472" x="4806950" y="2863850"/>
          <p14:tracePt t="87489" x="4806950" y="2819400"/>
          <p14:tracePt t="87506" x="4806950" y="2794000"/>
          <p14:tracePt t="87522" x="4800600" y="2781300"/>
          <p14:tracePt t="87539" x="4794250" y="2762250"/>
          <p14:tracePt t="87555" x="4787900" y="2762250"/>
          <p14:tracePt t="87572" x="4781550" y="2755900"/>
          <p14:tracePt t="87588" x="4775200" y="2749550"/>
          <p14:tracePt t="87625" x="4768850" y="2749550"/>
          <p14:tracePt t="87641" x="4756150" y="2743200"/>
          <p14:tracePt t="87657" x="4749800" y="2743200"/>
          <p14:tracePt t="87665" x="4743450" y="2743200"/>
          <p14:tracePt t="87672" x="4724400" y="2743200"/>
          <p14:tracePt t="87688" x="4686300" y="2755900"/>
          <p14:tracePt t="87706" x="4660900" y="2781300"/>
          <p14:tracePt t="87722" x="4622800" y="2819400"/>
          <p14:tracePt t="87739" x="4584700" y="2870200"/>
          <p14:tracePt t="87755" x="4565650" y="2914650"/>
          <p14:tracePt t="87773" x="4546600" y="2946400"/>
          <p14:tracePt t="87788" x="4540250" y="2990850"/>
          <p14:tracePt t="87805" x="4533900" y="3028950"/>
          <p14:tracePt t="87822" x="4533900" y="3060700"/>
          <p14:tracePt t="87839" x="4533900" y="3092450"/>
          <p14:tracePt t="87855" x="4546600" y="3124200"/>
          <p14:tracePt t="87872" x="4565650" y="3149600"/>
          <p14:tracePt t="87888" x="4597400" y="3181350"/>
          <p14:tracePt t="87906" x="4610100" y="3200400"/>
          <p14:tracePt t="87922" x="4622800" y="3213100"/>
          <p14:tracePt t="87939" x="4635500" y="3225800"/>
          <p14:tracePt t="87955" x="4641850" y="3225800"/>
          <p14:tracePt t="87972" x="4654550" y="3238500"/>
          <p14:tracePt t="87988" x="4679950" y="3238500"/>
          <p14:tracePt t="88006" x="4705350" y="3244850"/>
          <p14:tracePt t="88022" x="4730750" y="3244850"/>
          <p14:tracePt t="88039" x="4756150" y="3244850"/>
          <p14:tracePt t="88055" x="4781550" y="3244850"/>
          <p14:tracePt t="88072" x="4806950" y="3244850"/>
          <p14:tracePt t="88088" x="4857750" y="3244850"/>
          <p14:tracePt t="88106" x="4883150" y="3238500"/>
          <p14:tracePt t="88122" x="4908550" y="3219450"/>
          <p14:tracePt t="88139" x="4927600" y="3187700"/>
          <p14:tracePt t="88155" x="4933950" y="3162300"/>
          <p14:tracePt t="88171" x="4933950" y="3124200"/>
          <p14:tracePt t="88188" x="4933950" y="3079750"/>
          <p14:tracePt t="88205" x="4921250" y="3035300"/>
          <p14:tracePt t="88222" x="4895850" y="2965450"/>
          <p14:tracePt t="88239" x="4864100" y="2901950"/>
          <p14:tracePt t="88255" x="4845050" y="2851150"/>
          <p14:tracePt t="88272" x="4826000" y="2800350"/>
          <p14:tracePt t="88288" x="4794250" y="2724150"/>
          <p14:tracePt t="88306" x="4768850" y="2692400"/>
          <p14:tracePt t="88322" x="4756150" y="2660650"/>
          <p14:tracePt t="88338" x="4737100" y="2641600"/>
          <p14:tracePt t="88356" x="4724400" y="2628900"/>
          <p14:tracePt t="88372" x="4724400" y="2622550"/>
          <p14:tracePt t="88389" x="4718050" y="2616200"/>
          <p14:tracePt t="88406" x="4711700" y="2616200"/>
          <p14:tracePt t="88422" x="4705350" y="2616200"/>
          <p14:tracePt t="88440" x="4692650" y="2616200"/>
          <p14:tracePt t="88455" x="4673600" y="2616200"/>
          <p14:tracePt t="88472" x="4654550" y="2616200"/>
          <p14:tracePt t="88488" x="4591050" y="2654300"/>
          <p14:tracePt t="88506" x="4540250" y="2692400"/>
          <p14:tracePt t="88523" x="4502150" y="2736850"/>
          <p14:tracePt t="88538" x="4470400" y="2800350"/>
          <p14:tracePt t="88556" x="4457700" y="2838450"/>
          <p14:tracePt t="88572" x="4438650" y="2895600"/>
          <p14:tracePt t="88589" x="4432300" y="2940050"/>
          <p14:tracePt t="88605" x="4425950" y="2978150"/>
          <p14:tracePt t="88622" x="4425950" y="3016250"/>
          <p14:tracePt t="88638" x="4425950" y="3048000"/>
          <p14:tracePt t="88655" x="4425950" y="3079750"/>
          <p14:tracePt t="88672" x="4425950" y="3130550"/>
          <p14:tracePt t="88690" x="4438650" y="3162300"/>
          <p14:tracePt t="88705" x="4445000" y="3187700"/>
          <p14:tracePt t="88722" x="4457700" y="3219450"/>
          <p14:tracePt t="88738" x="4476750" y="3232150"/>
          <p14:tracePt t="88756" x="4489450" y="3257550"/>
          <p14:tracePt t="88772" x="4502150" y="3270250"/>
          <p14:tracePt t="88789" x="4521200" y="3282950"/>
          <p14:tracePt t="88805" x="4533900" y="3295650"/>
          <p14:tracePt t="88822" x="4572000" y="3308350"/>
          <p14:tracePt t="88838" x="4591050" y="3314700"/>
          <p14:tracePt t="88855" x="4622800" y="3321050"/>
          <p14:tracePt t="88872" x="4654550" y="3321050"/>
          <p14:tracePt t="88889" x="4673600" y="3321050"/>
          <p14:tracePt t="88905" x="4692650" y="3321050"/>
          <p14:tracePt t="88922" x="4711700" y="3321050"/>
          <p14:tracePt t="88938" x="4724400" y="3321050"/>
          <p14:tracePt t="88955" x="4743450" y="3321050"/>
          <p14:tracePt t="88972" x="4768850" y="3308350"/>
          <p14:tracePt t="88989" x="4787900" y="3289300"/>
          <p14:tracePt t="89005" x="4806950" y="3276600"/>
          <p14:tracePt t="89022" x="4838700" y="3251200"/>
          <p14:tracePt t="89038" x="4864100" y="3219450"/>
          <p14:tracePt t="89056" x="4883150" y="3175000"/>
          <p14:tracePt t="89072" x="4908550" y="3105150"/>
          <p14:tracePt t="89090" x="4921250" y="3060700"/>
          <p14:tracePt t="89105" x="4921250" y="3016250"/>
          <p14:tracePt t="89122" x="4921250" y="2984500"/>
          <p14:tracePt t="89138" x="4921250" y="2965450"/>
          <p14:tracePt t="89156" x="4921250" y="2940050"/>
          <p14:tracePt t="89172" x="4921250" y="2927350"/>
          <p14:tracePt t="89189" x="4921250" y="2914650"/>
          <p14:tracePt t="89205" x="4921250" y="2901950"/>
          <p14:tracePt t="89222" x="4921250" y="2882900"/>
          <p14:tracePt t="89238" x="4914900" y="2863850"/>
          <p14:tracePt t="89255" x="4914900" y="2857500"/>
          <p14:tracePt t="89272" x="4902200" y="2832100"/>
          <p14:tracePt t="89290" x="4895850" y="2819400"/>
          <p14:tracePt t="89305" x="4883150" y="2813050"/>
          <p14:tracePt t="89322" x="4870450" y="2800350"/>
          <p14:tracePt t="89338" x="4864100" y="2800350"/>
          <p14:tracePt t="89355" x="4851400" y="2794000"/>
          <p14:tracePt t="89372" x="4845050" y="2794000"/>
          <p14:tracePt t="89465" x="4838700" y="2794000"/>
          <p14:tracePt t="89481" x="4832350" y="2794000"/>
          <p14:tracePt t="89489" x="4826000" y="2794000"/>
          <p14:tracePt t="89489" x="4813300" y="2794000"/>
          <p14:tracePt t="89505" x="4800600" y="2806700"/>
          <p14:tracePt t="89522" x="4781550" y="2825750"/>
          <p14:tracePt t="89538" x="4768850" y="2838450"/>
          <p14:tracePt t="89555" x="4749800" y="2876550"/>
          <p14:tracePt t="89572" x="4724400" y="2908300"/>
          <p14:tracePt t="89589" x="4711700" y="2946400"/>
          <p14:tracePt t="89605" x="4699000" y="2978150"/>
          <p14:tracePt t="89622" x="4692650" y="3003550"/>
          <p14:tracePt t="89638" x="4692650" y="3022600"/>
          <p14:tracePt t="89655" x="4686300" y="3035300"/>
          <p14:tracePt t="89672" x="4679950" y="3054350"/>
          <p14:tracePt t="89689" x="4673600" y="3067050"/>
          <p14:tracePt t="89705" x="4673600" y="3073400"/>
          <p14:tracePt t="89722" x="4673600" y="3079750"/>
          <p14:tracePt t="89738" x="4673600" y="3092450"/>
          <p14:tracePt t="89755" x="4673600" y="3105150"/>
          <p14:tracePt t="89772" x="4673600" y="3117850"/>
          <p14:tracePt t="89788" x="4673600" y="3124200"/>
          <p14:tracePt t="89805" x="4673600" y="3130550"/>
          <p14:tracePt t="93617" x="4686300" y="3136900"/>
          <p14:tracePt t="93633" x="4699000" y="3136900"/>
          <p14:tracePt t="93650" x="4705350" y="3136900"/>
          <p14:tracePt t="93665" x="4718050" y="3136900"/>
          <p14:tracePt t="93670" x="4730750" y="3136900"/>
          <p14:tracePt t="93697" x="4737100" y="3136900"/>
          <p14:tracePt t="93704" x="4749800" y="3136900"/>
          <p14:tracePt t="93721" x="4762500" y="3136900"/>
          <p14:tracePt t="93722" x="4775200" y="3136900"/>
          <p14:tracePt t="93738" x="4781550" y="3136900"/>
          <p14:tracePt t="93755" x="4794250" y="3136900"/>
          <p14:tracePt t="93772" x="4813300" y="3136900"/>
          <p14:tracePt t="93788" x="4819650" y="3136900"/>
          <p14:tracePt t="93805" x="4832350" y="3136900"/>
          <p14:tracePt t="93841" x="4838700" y="3136900"/>
          <p14:tracePt t="93865" x="4845050" y="3136900"/>
          <p14:tracePt t="93872" x="4851400" y="3136900"/>
          <p14:tracePt t="93897" x="4857750" y="3136900"/>
          <p14:tracePt t="93921" x="4864100" y="3136900"/>
          <p14:tracePt t="93928" x="4870450" y="3136900"/>
          <p14:tracePt t="93944" x="4876800" y="3136900"/>
          <p14:tracePt t="93960" x="4883150" y="3136900"/>
          <p14:tracePt t="93985" x="4889500" y="3136900"/>
          <p14:tracePt t="93993" x="4895850" y="3130550"/>
          <p14:tracePt t="94225" x="4902200" y="3130550"/>
          <p14:tracePt t="94233" x="4914900" y="3117850"/>
          <p14:tracePt t="94240" x="4921250" y="3098800"/>
          <p14:tracePt t="94255" x="4933950" y="3073400"/>
          <p14:tracePt t="94255" x="4933950" y="3048000"/>
          <p14:tracePt t="94272" x="4946650" y="3022600"/>
          <p14:tracePt t="94288" x="4953000" y="3009900"/>
          <p14:tracePt t="94305" x="4953000" y="3003550"/>
          <p14:tracePt t="94322" x="4953000" y="2997200"/>
          <p14:tracePt t="94338" x="4959350" y="2997200"/>
          <p14:tracePt t="94665" x="4959350" y="3003550"/>
          <p14:tracePt t="94673" x="4959350" y="3009900"/>
          <p14:tracePt t="94688" x="4959350" y="3016250"/>
          <p14:tracePt t="94698" x="4959350" y="3022600"/>
          <p14:tracePt t="94705" x="4953000" y="3022600"/>
          <p14:tracePt t="94705" x="4953000" y="3028950"/>
          <p14:tracePt t="94772" x="4946650" y="3035300"/>
          <p14:tracePt t="94936" x="4946650" y="3041650"/>
          <p14:tracePt t="95129" x="4940300" y="3048000"/>
          <p14:tracePt t="96073" x="4927600" y="3048000"/>
          <p14:tracePt t="96080" x="4883150" y="3048000"/>
          <p14:tracePt t="96089" x="4813300" y="3035300"/>
          <p14:tracePt t="96089" x="4483100" y="3003550"/>
          <p14:tracePt t="96105" x="3937000" y="2990850"/>
          <p14:tracePt t="96121" x="3302000" y="2990850"/>
          <p14:tracePt t="96138" x="2698750" y="2990850"/>
          <p14:tracePt t="96155" x="2241550" y="3048000"/>
          <p14:tracePt t="96171" x="2019300" y="3098800"/>
          <p14:tracePt t="96188" x="1892300" y="3136900"/>
          <p14:tracePt t="96205" x="1835150" y="3155950"/>
          <p14:tracePt t="96222" x="1828800" y="3155950"/>
          <p14:tracePt t="96344" x="1822450" y="3162300"/>
          <p14:tracePt t="96352" x="1822450" y="3168650"/>
          <p14:tracePt t="96360" x="1822450" y="3175000"/>
          <p14:tracePt t="96368" x="1822450" y="3187700"/>
          <p14:tracePt t="96377" x="1822450" y="3194050"/>
          <p14:tracePt t="96388" x="1822450" y="3206750"/>
          <p14:tracePt t="96405" x="1822450" y="3225800"/>
          <p14:tracePt t="96421" x="1828800" y="3251200"/>
          <p14:tracePt t="96438" x="1835150" y="3263900"/>
          <p14:tracePt t="96455" x="1835150" y="3276600"/>
          <p14:tracePt t="96455" x="1835150" y="3289300"/>
          <p14:tracePt t="96473" x="1835150" y="3314700"/>
          <p14:tracePt t="96489" x="1835150" y="3327400"/>
          <p14:tracePt t="96505" x="1835150" y="3346450"/>
          <p14:tracePt t="96521" x="1822450" y="3371850"/>
          <p14:tracePt t="96538" x="1816100" y="3384550"/>
          <p14:tracePt t="96555" x="1803400" y="3403600"/>
          <p14:tracePt t="96571" x="1790700" y="3422650"/>
          <p14:tracePt t="96588" x="1771650" y="3441700"/>
          <p14:tracePt t="96605" x="1758950" y="3454400"/>
          <p14:tracePt t="96621" x="1739900" y="3454400"/>
          <p14:tracePt t="96638" x="1701800" y="3467100"/>
          <p14:tracePt t="96655" x="1670050" y="3479800"/>
          <p14:tracePt t="96671" x="1612900" y="3486150"/>
          <p14:tracePt t="96689" x="1568450" y="3492500"/>
          <p14:tracePt t="96705" x="1536700" y="3498850"/>
          <p14:tracePt t="96722" x="1517650" y="3498850"/>
          <p14:tracePt t="96740" x="1511300" y="3498850"/>
          <p14:tracePt t="96755" x="1511300" y="3505200"/>
          <p14:tracePt t="96880" x="1530350" y="3511550"/>
          <p14:tracePt t="96888" x="1568450" y="3530600"/>
          <p14:tracePt t="96888" x="1600200" y="3543300"/>
          <p14:tracePt t="96905" x="1644650" y="3568700"/>
          <p14:tracePt t="96921" x="1689100" y="3587750"/>
          <p14:tracePt t="96922" x="1790700" y="3632200"/>
          <p14:tracePt t="96938" x="1905000" y="3676650"/>
          <p14:tracePt t="96955" x="2051050" y="3733800"/>
          <p14:tracePt t="96972" x="2184400" y="3784600"/>
          <p14:tracePt t="96988" x="2330450" y="3848100"/>
          <p14:tracePt t="97005" x="2463800" y="3911600"/>
          <p14:tracePt t="97021" x="2603500" y="3994150"/>
          <p14:tracePt t="97038" x="2730500" y="4089400"/>
          <p14:tracePt t="97054" x="2838450" y="4184650"/>
          <p14:tracePt t="97071" x="2933700" y="4267200"/>
          <p14:tracePt t="97088" x="3035300" y="4362450"/>
          <p14:tracePt t="97105" x="3105150" y="4438650"/>
          <p14:tracePt t="97121" x="3168650" y="4495800"/>
          <p14:tracePt t="97138" x="3232150" y="4552950"/>
          <p14:tracePt t="97155" x="3302000" y="4603750"/>
          <p14:tracePt t="97172" x="3371850" y="4654550"/>
          <p14:tracePt t="97188" x="3448050" y="4705350"/>
          <p14:tracePt t="97205" x="3524250" y="4762500"/>
          <p14:tracePt t="97221" x="3587750" y="4806950"/>
          <p14:tracePt t="97238" x="3644900" y="4851400"/>
          <p14:tracePt t="97255" x="3683000" y="4883150"/>
          <p14:tracePt t="97271" x="3740150" y="4946650"/>
          <p14:tracePt t="97289" x="3784600" y="4991100"/>
          <p14:tracePt t="97305" x="3822700" y="5035550"/>
          <p14:tracePt t="97321" x="3860800" y="5073650"/>
          <p14:tracePt t="97338" x="3892550" y="5105400"/>
          <p14:tracePt t="97355" x="3924300" y="5130800"/>
          <p14:tracePt t="97372" x="3930650" y="5137150"/>
          <p14:tracePt t="97388" x="3937000" y="5143500"/>
          <p14:tracePt t="97632" x="3930650" y="5143500"/>
          <p14:tracePt t="97640" x="3917950" y="5143500"/>
          <p14:tracePt t="97648" x="3898900" y="5143500"/>
          <p14:tracePt t="97656" x="3835400" y="5137150"/>
          <p14:tracePt t="97672" x="3790950" y="5111750"/>
          <p14:tracePt t="97673" x="3657600" y="5035550"/>
          <p14:tracePt t="97689" x="3536950" y="4965700"/>
          <p14:tracePt t="97705" x="3435350" y="4889500"/>
          <p14:tracePt t="97721" x="3333750" y="4794250"/>
          <p14:tracePt t="97738" x="3251200" y="4737100"/>
          <p14:tracePt t="97754" x="3181350" y="4692650"/>
          <p14:tracePt t="97772" x="3136900" y="4673600"/>
          <p14:tracePt t="97788" x="3105150" y="4654550"/>
          <p14:tracePt t="97805" x="3073400" y="4648200"/>
          <p14:tracePt t="97822" x="3048000" y="4648200"/>
          <p14:tracePt t="97838" x="3028950" y="4641850"/>
          <p14:tracePt t="97855" x="3016250" y="4641850"/>
          <p14:tracePt t="97872" x="2997200" y="4641850"/>
          <p14:tracePt t="97889" x="2978150" y="4641850"/>
          <p14:tracePt t="97905" x="2971800" y="4718050"/>
          <p14:tracePt t="97921" x="2971800" y="4826000"/>
          <p14:tracePt t="97938" x="2997200" y="4978400"/>
          <p14:tracePt t="97955" x="3060700" y="5162550"/>
          <p14:tracePt t="97971" x="3143250" y="5372100"/>
          <p14:tracePt t="97988" x="3270250" y="5562600"/>
          <p14:tracePt t="98005" x="3371850" y="5715000"/>
          <p14:tracePt t="98021" x="3479800" y="5822950"/>
          <p14:tracePt t="98038" x="3556000" y="5886450"/>
          <p14:tracePt t="98055" x="3600450" y="5911850"/>
          <p14:tracePt t="98072" x="3632200" y="5924550"/>
          <p14:tracePt t="98089" x="3644900" y="5924550"/>
          <p14:tracePt t="98105" x="3676650" y="5924550"/>
          <p14:tracePt t="98121" x="3708400" y="5924550"/>
          <p14:tracePt t="98138" x="3746500" y="5924550"/>
          <p14:tracePt t="98155" x="3790950" y="5924550"/>
          <p14:tracePt t="98171" x="3829050" y="5924550"/>
          <p14:tracePt t="98189" x="3867150" y="5918200"/>
          <p14:tracePt t="98205" x="3892550" y="5911850"/>
          <p14:tracePt t="98221" x="3930650" y="5880100"/>
          <p14:tracePt t="98238" x="3975100" y="5810250"/>
          <p14:tracePt t="98254" x="3994150" y="5702300"/>
          <p14:tracePt t="98271" x="4000500" y="5556250"/>
          <p14:tracePt t="98288" x="4000500" y="5372100"/>
          <p14:tracePt t="98305" x="4000500" y="5276850"/>
          <p14:tracePt t="98321" x="3987800" y="5194300"/>
          <p14:tracePt t="98338" x="3956050" y="5111750"/>
          <p14:tracePt t="98355" x="3917950" y="5035550"/>
          <p14:tracePt t="98371" x="3873500" y="4959350"/>
          <p14:tracePt t="98388" x="3835400" y="4889500"/>
          <p14:tracePt t="98405" x="3816350" y="4851400"/>
          <p14:tracePt t="98421" x="3797300" y="4826000"/>
          <p14:tracePt t="98438" x="3784600" y="4800600"/>
          <p14:tracePt t="98454" x="3765550" y="4781550"/>
          <p14:tracePt t="98471" x="3765550" y="4775200"/>
          <p14:tracePt t="98520" x="3759200" y="4775200"/>
          <p14:tracePt t="98560" x="3752850" y="4775200"/>
          <p14:tracePt t="98641" x="3746500" y="4775200"/>
          <p14:tracePt t="98648" x="3746500" y="4781550"/>
          <p14:tracePt t="98653" x="3746500" y="4800600"/>
          <p14:tracePt t="98663" x="3746500" y="4819650"/>
          <p14:tracePt t="98671" x="3765550" y="4902200"/>
          <p14:tracePt t="98689" x="3778250" y="4959350"/>
          <p14:tracePt t="98704" x="3810000" y="5041900"/>
          <p14:tracePt t="98721" x="3848100" y="5124450"/>
          <p14:tracePt t="98738" x="3892550" y="5194300"/>
          <p14:tracePt t="98755" x="3937000" y="5245100"/>
          <p14:tracePt t="98771" x="3975100" y="5283200"/>
          <p14:tracePt t="98788" x="4025900" y="5295900"/>
          <p14:tracePt t="98805" x="4064000" y="5314950"/>
          <p14:tracePt t="98822" x="4108450" y="5321300"/>
          <p14:tracePt t="98838" x="4140200" y="5321300"/>
          <p14:tracePt t="98855" x="4171950" y="5321300"/>
          <p14:tracePt t="98871" x="4216400" y="5321300"/>
          <p14:tracePt t="98889" x="4254500" y="5321300"/>
          <p14:tracePt t="98905" x="4279900" y="5321300"/>
          <p14:tracePt t="98921" x="4311650" y="5321300"/>
          <p14:tracePt t="98938" x="4343400" y="5321300"/>
          <p14:tracePt t="98955" x="4368800" y="5321300"/>
          <p14:tracePt t="98971" x="4400550" y="5308600"/>
          <p14:tracePt t="98988" x="4432300" y="5295900"/>
          <p14:tracePt t="99005" x="4470400" y="5270500"/>
          <p14:tracePt t="99021" x="4514850" y="5238750"/>
          <p14:tracePt t="99038" x="4559300" y="5181600"/>
          <p14:tracePt t="99055" x="4591050" y="5105400"/>
          <p14:tracePt t="99071" x="4603750" y="4997450"/>
          <p14:tracePt t="99089" x="4603750" y="4933950"/>
          <p14:tracePt t="99104" x="4603750" y="4883150"/>
          <p14:tracePt t="99121" x="4603750" y="4845050"/>
          <p14:tracePt t="99138" x="4603750" y="4813300"/>
          <p14:tracePt t="99155" x="4597400" y="4794250"/>
          <p14:tracePt t="99171" x="4591050" y="4781550"/>
          <p14:tracePt t="99188" x="4584700" y="4775200"/>
          <p14:tracePt t="99204" x="4578350" y="4768850"/>
          <p14:tracePt t="99221" x="4578350" y="4762500"/>
          <p14:tracePt t="99257" x="4572000" y="4762500"/>
          <p14:tracePt t="99257" x="4565650" y="4762500"/>
          <p14:tracePt t="99271" x="4552950" y="4762500"/>
          <p14:tracePt t="99289" x="4546600" y="4762500"/>
          <p14:tracePt t="99328" x="4540250" y="4762500"/>
          <p14:tracePt t="99528" x="4527550" y="4762500"/>
          <p14:tracePt t="99528" x="4521200" y="4762500"/>
          <p14:tracePt t="99552" x="4508500" y="4762500"/>
          <p14:tracePt t="99560" x="4502150" y="4762500"/>
          <p14:tracePt t="99568" x="4495800" y="4762500"/>
          <p14:tracePt t="99588" x="4464050" y="4749800"/>
          <p14:tracePt t="99589" x="4445000" y="4749800"/>
          <p14:tracePt t="99604" x="4413250" y="4749800"/>
          <p14:tracePt t="99621" x="4394200" y="4743450"/>
          <p14:tracePt t="99639" x="4368800" y="4743450"/>
          <p14:tracePt t="99655" x="4349750" y="4743450"/>
          <p14:tracePt t="99671" x="4305300" y="4749800"/>
          <p14:tracePt t="99689" x="4273550" y="4775200"/>
          <p14:tracePt t="99704" x="4235450" y="4813300"/>
          <p14:tracePt t="99721" x="4210050" y="4845050"/>
          <p14:tracePt t="99738" x="4184650" y="4883150"/>
          <p14:tracePt t="99755" x="4171950" y="4921250"/>
          <p14:tracePt t="99771" x="4159250" y="4978400"/>
          <p14:tracePt t="99788" x="4146550" y="5022850"/>
          <p14:tracePt t="99804" x="4133850" y="5080000"/>
          <p14:tracePt t="99822" x="4133850" y="5137150"/>
          <p14:tracePt t="99838" x="4133850" y="5181600"/>
          <p14:tracePt t="99855" x="4140200" y="5226050"/>
          <p14:tracePt t="99871" x="4165600" y="5270500"/>
          <p14:tracePt t="99889" x="4178300" y="5289550"/>
          <p14:tracePt t="99905" x="4197350" y="5308600"/>
          <p14:tracePt t="99921" x="4216400" y="5314950"/>
          <p14:tracePt t="99938" x="4235450" y="5314950"/>
          <p14:tracePt t="99955" x="4260850" y="5314950"/>
          <p14:tracePt t="99971" x="4298950" y="5314950"/>
          <p14:tracePt t="99988" x="4324350" y="5314950"/>
          <p14:tracePt t="100004" x="4349750" y="5314950"/>
          <p14:tracePt t="100021" x="4387850" y="5314950"/>
          <p14:tracePt t="100038" x="4425950" y="5314950"/>
          <p14:tracePt t="100054" x="4464050" y="5308600"/>
          <p14:tracePt t="100071" x="4540250" y="5289550"/>
          <p14:tracePt t="100089" x="4591050" y="5264150"/>
          <p14:tracePt t="100105" x="4648200" y="5232400"/>
          <p14:tracePt t="100121" x="4699000" y="5187950"/>
          <p14:tracePt t="100139" x="4743450" y="5118100"/>
          <p14:tracePt t="100154" x="4781550" y="5029200"/>
          <p14:tracePt t="100172" x="4806950" y="4921250"/>
          <p14:tracePt t="100188" x="4806950" y="4813300"/>
          <p14:tracePt t="100205" x="4806950" y="4730750"/>
          <p14:tracePt t="100221" x="4787900" y="4660900"/>
          <p14:tracePt t="100238" x="4762500" y="4603750"/>
          <p14:tracePt t="100254" x="4730750" y="4540250"/>
          <p14:tracePt t="100271" x="4673600" y="4464050"/>
          <p14:tracePt t="100289" x="4629150" y="4425950"/>
          <p14:tracePt t="100305" x="4584700" y="4400550"/>
          <p14:tracePt t="100321" x="4527550" y="4381500"/>
          <p14:tracePt t="100338" x="4476750" y="4375150"/>
          <p14:tracePt t="100354" x="4432300" y="4368800"/>
          <p14:tracePt t="100371" x="4381500" y="4368800"/>
          <p14:tracePt t="100388" x="4324350" y="4368800"/>
          <p14:tracePt t="100405" x="4273550" y="4381500"/>
          <p14:tracePt t="100421" x="4222750" y="4413250"/>
          <p14:tracePt t="100438" x="4178300" y="4464050"/>
          <p14:tracePt t="100454" x="4146550" y="4514850"/>
          <p14:tracePt t="100471" x="4108450" y="4610100"/>
          <p14:tracePt t="100489" x="4095750" y="4679950"/>
          <p14:tracePt t="100505" x="4095750" y="4756150"/>
          <p14:tracePt t="100520" x="4095750" y="4806950"/>
          <p14:tracePt t="100539" x="4108450" y="4845050"/>
          <p14:tracePt t="100554" x="4114800" y="4864100"/>
          <p14:tracePt t="100572" x="4121150" y="4876800"/>
          <p14:tracePt t="100588" x="4127500" y="4889500"/>
          <p14:tracePt t="100624" x="4133850" y="4895850"/>
          <p14:tracePt t="101016" x="4127500" y="4895850"/>
          <p14:tracePt t="101032" x="4121150" y="4895850"/>
          <p14:tracePt t="101040" x="4114800" y="4902200"/>
          <p14:tracePt t="101056" x="4108450" y="4902200"/>
          <p14:tracePt t="101072" x="4102100" y="4902200"/>
          <p14:tracePt t="101112" x="4095750" y="4902200"/>
          <p14:tracePt t="101152" x="4083050" y="4902200"/>
          <p14:tracePt t="101168" x="4076700" y="4902200"/>
          <p14:tracePt t="101185" x="4070350" y="4902200"/>
          <p14:tracePt t="101192" x="4057650" y="4902200"/>
          <p14:tracePt t="101194" x="4051300" y="4902200"/>
          <p14:tracePt t="101204" x="4025900" y="4902200"/>
          <p14:tracePt t="101221" x="4019550" y="4902200"/>
          <p14:tracePt t="101376" x="4013200" y="4902200"/>
          <p14:tracePt t="101384" x="3975100" y="4902200"/>
          <p14:tracePt t="101393" x="3835400" y="4902200"/>
          <p14:tracePt t="101405" x="3625850" y="4902200"/>
          <p14:tracePt t="101421" x="3359150" y="4940300"/>
          <p14:tracePt t="101438" x="3105150" y="4984750"/>
          <p14:tracePt t="101454" x="2946400" y="5029200"/>
          <p14:tracePt t="101471" x="2813050" y="5073650"/>
          <p14:tracePt t="101488" x="2628900" y="5149850"/>
          <p14:tracePt t="101505" x="2540000" y="5194300"/>
          <p14:tracePt t="101521" x="2432050" y="5245100"/>
          <p14:tracePt t="101538" x="2330450" y="5308600"/>
          <p14:tracePt t="101554" x="2222500" y="5365750"/>
          <p14:tracePt t="101571" x="2146300" y="5410200"/>
          <p14:tracePt t="101588" x="2076450" y="5454650"/>
          <p14:tracePt t="101604" x="2019300" y="5480050"/>
          <p14:tracePt t="101621" x="1981200" y="5505450"/>
          <p14:tracePt t="101638" x="1949450" y="5524500"/>
          <p14:tracePt t="101654" x="1917700" y="5537200"/>
          <p14:tracePt t="101671" x="1854200" y="5575300"/>
          <p14:tracePt t="101689" x="1797050" y="5607050"/>
          <p14:tracePt t="101705" x="1746250" y="5626100"/>
          <p14:tracePt t="101721" x="1714500" y="5651500"/>
          <p14:tracePt t="101738" x="1701800" y="5664200"/>
          <p14:tracePt t="101754" x="1695450" y="5683250"/>
          <p14:tracePt t="101771" x="1701800" y="5708650"/>
          <p14:tracePt t="101788" x="1739900" y="5759450"/>
          <p14:tracePt t="101804" x="1797050" y="5810250"/>
          <p14:tracePt t="101822" x="1854200" y="5854700"/>
          <p14:tracePt t="101838" x="1924050" y="5892800"/>
          <p14:tracePt t="101855" x="1987550" y="5905500"/>
          <p14:tracePt t="101871" x="2108200" y="5918200"/>
          <p14:tracePt t="101889" x="2184400" y="5918200"/>
          <p14:tracePt t="101904" x="2260600" y="5911850"/>
          <p14:tracePt t="101921" x="2317750" y="5873750"/>
          <p14:tracePt t="101938" x="2343150" y="5816600"/>
          <p14:tracePt t="101955" x="2343150" y="5702300"/>
          <p14:tracePt t="101971" x="2286000" y="5600700"/>
          <p14:tracePt t="101988" x="2216150" y="5511800"/>
          <p14:tracePt t="102004" x="2146300" y="5422900"/>
          <p14:tracePt t="102021" x="2051050" y="5340350"/>
          <p14:tracePt t="102038" x="1949450" y="5270500"/>
          <p14:tracePt t="102055" x="1847850" y="5226050"/>
          <p14:tracePt t="102071" x="1689100" y="5175250"/>
          <p14:tracePt t="102089" x="1600200" y="5168900"/>
          <p14:tracePt t="102104" x="1517650" y="5156200"/>
          <p14:tracePt t="102121" x="1441450" y="5156200"/>
          <p14:tracePt t="102138" x="1384300" y="5156200"/>
          <p14:tracePt t="102155" x="1346200" y="5156200"/>
          <p14:tracePt t="102171" x="1301750" y="5168900"/>
          <p14:tracePt t="102188" x="1238250" y="5213350"/>
          <p14:tracePt t="102204" x="1168400" y="5264150"/>
          <p14:tracePt t="102221" x="1098550" y="5321300"/>
          <p14:tracePt t="102238" x="1028700" y="5391150"/>
          <p14:tracePt t="102255" x="984250" y="5473700"/>
          <p14:tracePt t="102271" x="946150" y="5607050"/>
          <p14:tracePt t="102289" x="939800" y="5695950"/>
          <p14:tracePt t="102304" x="939800" y="5791200"/>
          <p14:tracePt t="102321" x="946150" y="5880100"/>
          <p14:tracePt t="102338" x="971550" y="5962650"/>
          <p14:tracePt t="102355" x="1003300" y="6045200"/>
          <p14:tracePt t="102371" x="1041400" y="6134100"/>
          <p14:tracePt t="102388" x="1079500" y="6203950"/>
          <p14:tracePt t="102404" x="1123950" y="6261100"/>
          <p14:tracePt t="102421" x="1168400" y="6305550"/>
          <p14:tracePt t="102438" x="1225550" y="6330950"/>
          <p14:tracePt t="102455" x="1282700" y="6362700"/>
          <p14:tracePt t="102471" x="1358900" y="6381750"/>
          <p14:tracePt t="102488" x="1441450" y="6400800"/>
          <p14:tracePt t="102505" x="1504950" y="6413500"/>
          <p14:tracePt t="102521" x="1581150" y="6419850"/>
          <p14:tracePt t="102538" x="1651000" y="6432550"/>
          <p14:tracePt t="102556" x="1739900" y="6438900"/>
          <p14:tracePt t="102571" x="1803400" y="6438900"/>
          <p14:tracePt t="102589" x="1892300" y="6438900"/>
          <p14:tracePt t="102604" x="1968500" y="6438900"/>
          <p14:tracePt t="102621" x="2051050" y="6438900"/>
          <p14:tracePt t="102638" x="2133600" y="6413500"/>
          <p14:tracePt t="102655" x="2197100" y="6381750"/>
          <p14:tracePt t="102671" x="2286000" y="6330950"/>
          <p14:tracePt t="102689" x="2324100" y="6292850"/>
          <p14:tracePt t="102705" x="2330450" y="6261100"/>
          <p14:tracePt t="102721" x="2330450" y="6223000"/>
          <p14:tracePt t="102738" x="2330450" y="6172200"/>
          <p14:tracePt t="102755" x="2298700" y="6096000"/>
          <p14:tracePt t="102771" x="2260600" y="6000750"/>
          <p14:tracePt t="102788" x="2222500" y="5918200"/>
          <p14:tracePt t="102804" x="2184400" y="5835650"/>
          <p14:tracePt t="102822" x="2146300" y="5759450"/>
          <p14:tracePt t="102838" x="2120900" y="5689600"/>
          <p14:tracePt t="102855" x="2089150" y="5632450"/>
          <p14:tracePt t="102871" x="2044700" y="5568950"/>
          <p14:tracePt t="102889" x="2019300" y="5537200"/>
          <p14:tracePt t="102904" x="1993900" y="5518150"/>
          <p14:tracePt t="102921" x="1974850" y="5511800"/>
          <p14:tracePt t="102938" x="1962150" y="5505450"/>
          <p14:tracePt t="102954" x="1949450" y="5505450"/>
          <p14:tracePt t="102971" x="1943100" y="5505450"/>
          <p14:tracePt t="102988" x="1936750" y="5505450"/>
          <p14:tracePt t="103004" x="1917700" y="5505450"/>
          <p14:tracePt t="103021" x="1905000" y="5505450"/>
          <p14:tracePt t="103038" x="1879600" y="5518150"/>
          <p14:tracePt t="103038" x="1866900" y="5537200"/>
          <p14:tracePt t="103056" x="1860550" y="5549900"/>
          <p14:tracePt t="103071" x="1854200" y="5581650"/>
          <p14:tracePt t="103089" x="1854200" y="5600700"/>
          <p14:tracePt t="103104" x="1854200" y="5619750"/>
          <p14:tracePt t="103121" x="1866900" y="5626100"/>
          <p14:tracePt t="103138" x="1873250" y="5626100"/>
          <p14:tracePt t="103154" x="1885950" y="5632450"/>
          <p14:tracePt t="103171" x="1898650" y="5632450"/>
          <p14:tracePt t="103188" x="1943100" y="5632450"/>
          <p14:tracePt t="103204" x="1974850" y="5594350"/>
          <p14:tracePt t="103221" x="2000250" y="5543550"/>
          <p14:tracePt t="103238" x="2006600" y="5486400"/>
          <p14:tracePt t="103255" x="2006600" y="5454650"/>
          <p14:tracePt t="103271" x="2006600" y="5448300"/>
          <p14:tracePt t="103352" x="2006600" y="5492750"/>
          <p14:tracePt t="103360" x="2006600" y="5556250"/>
          <p14:tracePt t="103368" x="2006600" y="5613400"/>
          <p14:tracePt t="103372" x="2006600" y="5721350"/>
          <p14:tracePt t="103388" x="2006600" y="5797550"/>
          <p14:tracePt t="103404" x="2006600" y="5829300"/>
          <p14:tracePt t="103528" x="2006600" y="5835650"/>
          <p14:tracePt t="103536" x="1987550" y="5835650"/>
          <p14:tracePt t="103538" x="1943100" y="5784850"/>
          <p14:tracePt t="103554" x="1885950" y="5721350"/>
          <p14:tracePt t="103572" x="1803400" y="5651500"/>
          <p14:tracePt t="103588" x="1727200" y="5568950"/>
          <p14:tracePt t="103604" x="1651000" y="5492750"/>
          <p14:tracePt t="103620" x="1581150" y="5435600"/>
          <p14:tracePt t="103638" x="1504950" y="5378450"/>
          <p14:tracePt t="103654" x="1416050" y="5321300"/>
          <p14:tracePt t="103672" x="1333500" y="5270500"/>
          <p14:tracePt t="103690" x="1295400" y="5251450"/>
          <p14:tracePt t="103706" x="1276350" y="5238750"/>
          <p14:tracePt t="103722" x="1263650" y="5232400"/>
          <p14:tracePt t="103739" x="1250950" y="5232400"/>
          <p14:tracePt t="103755" x="1250950" y="5226050"/>
          <p14:tracePt t="103865" x="1244600" y="5226050"/>
          <p14:tracePt t="104001" x="1250950" y="5226050"/>
          <p14:tracePt t="104017" x="1257300" y="5226050"/>
          <p14:tracePt t="104025" x="1270000" y="5226050"/>
          <p14:tracePt t="104034" x="1282700" y="5226050"/>
          <p14:tracePt t="104039" x="1327150" y="5238750"/>
          <p14:tracePt t="104055" x="1390650" y="5257800"/>
          <p14:tracePt t="104072" x="1428750" y="5276850"/>
          <p14:tracePt t="104089" x="1536700" y="5314950"/>
          <p14:tracePt t="104106" x="1619250" y="5340350"/>
          <p14:tracePt t="104122" x="1682750" y="5359400"/>
          <p14:tracePt t="104139" x="1758950" y="5378450"/>
          <p14:tracePt t="104155" x="1809750" y="5397500"/>
          <p14:tracePt t="104172" x="1841500" y="5403850"/>
          <p14:tracePt t="104189" x="1860550" y="5410200"/>
          <p14:tracePt t="104205" x="1879600" y="5416550"/>
          <p14:tracePt t="104222" x="1905000" y="5422900"/>
          <p14:tracePt t="104239" x="1924050" y="5429250"/>
          <p14:tracePt t="104255" x="1962150" y="5441950"/>
          <p14:tracePt t="104274" x="2000250" y="5448300"/>
          <p14:tracePt t="104289" x="2038350" y="5454650"/>
          <p14:tracePt t="104306" x="2070100" y="5454650"/>
          <p14:tracePt t="104322" x="2095500" y="5454650"/>
          <p14:tracePt t="104339" x="2108200" y="5454650"/>
          <p14:tracePt t="104355" x="2120900" y="5454650"/>
          <p14:tracePt t="104372" x="2133600" y="5454650"/>
          <p14:tracePt t="104388" x="2139950" y="5454650"/>
          <p14:tracePt t="105321" x="2133600" y="5454650"/>
          <p14:tracePt t="105331" x="2120900" y="5454650"/>
          <p14:tracePt t="105331" x="2095500" y="5454650"/>
          <p14:tracePt t="105339" x="2038350" y="5454650"/>
          <p14:tracePt t="105355" x="2006600" y="5461000"/>
          <p14:tracePt t="105372" x="1981200" y="5467350"/>
          <p14:tracePt t="105389" x="1968500" y="5467350"/>
          <p14:tracePt t="105569" x="1974850" y="5461000"/>
          <p14:tracePt t="105577" x="1981200" y="5435600"/>
          <p14:tracePt t="105588" x="1987550" y="5384800"/>
          <p14:tracePt t="105589" x="1993900" y="5289550"/>
          <p14:tracePt t="105606" x="2000250" y="5226050"/>
          <p14:tracePt t="105622" x="2006600" y="5187950"/>
          <p14:tracePt t="105639" x="2019300" y="5168900"/>
          <p14:tracePt t="105656" x="2019300" y="5149850"/>
          <p14:tracePt t="105671" x="2019300" y="5143500"/>
          <p14:tracePt t="105688" x="2025650" y="5143500"/>
          <p14:tracePt t="105729" x="2032000" y="5130800"/>
          <p14:tracePt t="105753" x="2032000" y="5124450"/>
          <p14:tracePt t="105777" x="2038350" y="5118100"/>
          <p14:tracePt t="105969" x="2032000" y="5137150"/>
          <p14:tracePt t="105977" x="2019300" y="5168900"/>
          <p14:tracePt t="105981" x="2000250" y="5200650"/>
          <p14:tracePt t="105989" x="1955800" y="5276850"/>
          <p14:tracePt t="106005" x="1924050" y="5327650"/>
          <p14:tracePt t="106023" x="1905000" y="5378450"/>
          <p14:tracePt t="106038" x="1885950" y="5410200"/>
          <p14:tracePt t="106055" x="1873250" y="5429250"/>
          <p14:tracePt t="106072" x="1860550" y="5454650"/>
          <p14:tracePt t="106089" x="1860550" y="5461000"/>
          <p14:tracePt t="106185" x="1854200" y="5467350"/>
          <p14:tracePt t="106201" x="1854200" y="5473700"/>
          <p14:tracePt t="106209" x="1847850" y="5480050"/>
          <p14:tracePt t="107441" x="1841500" y="5480050"/>
          <p14:tracePt t="107449" x="1816100" y="5480050"/>
          <p14:tracePt t="107465" x="1752600" y="5467350"/>
          <p14:tracePt t="107473" x="1727200" y="5461000"/>
          <p14:tracePt t="107473" x="1670050" y="5429250"/>
          <p14:tracePt t="107489" x="1593850" y="5397500"/>
          <p14:tracePt t="107505" x="1524000" y="5365750"/>
          <p14:tracePt t="107522" x="1473200" y="5346700"/>
          <p14:tracePt t="107539" x="1416050" y="5321300"/>
          <p14:tracePt t="107555" x="1377950" y="5308600"/>
          <p14:tracePt t="107572" x="1346200" y="5289550"/>
          <p14:tracePt t="107588" x="1308100" y="5276850"/>
          <p14:tracePt t="107605" x="1276350" y="5264150"/>
          <p14:tracePt t="107622" x="1244600" y="5245100"/>
          <p14:tracePt t="107639" x="1219200" y="5232400"/>
          <p14:tracePt t="107655" x="1200150" y="5226050"/>
          <p14:tracePt t="107672" x="1200150" y="5219700"/>
          <p14:tracePt t="107724" x="1193800" y="5213350"/>
          <p14:tracePt t="107825" x="1212850" y="5213350"/>
          <p14:tracePt t="107833" x="1225550" y="5219700"/>
          <p14:tracePt t="107841" x="1238250" y="5219700"/>
          <p14:tracePt t="107848" x="1257300" y="5226050"/>
          <p14:tracePt t="107857" x="1314450" y="5245100"/>
          <p14:tracePt t="107872" x="1403350" y="5276850"/>
          <p14:tracePt t="107889" x="1479550" y="5295900"/>
          <p14:tracePt t="107905" x="1549400" y="5308600"/>
          <p14:tracePt t="107922" x="1606550" y="5314950"/>
          <p14:tracePt t="107938" x="1663700" y="5321300"/>
          <p14:tracePt t="107955" x="1701800" y="5327650"/>
          <p14:tracePt t="107972" x="1739900" y="5334000"/>
          <p14:tracePt t="107988" x="1771650" y="5340350"/>
          <p14:tracePt t="108006" x="1803400" y="5340350"/>
          <p14:tracePt t="108022" x="1828800" y="5346700"/>
          <p14:tracePt t="108039" x="1854200" y="5353050"/>
          <p14:tracePt t="108055" x="1873250" y="5359400"/>
          <p14:tracePt t="108072" x="1898650" y="5359400"/>
          <p14:tracePt t="108089" x="1905000" y="5365750"/>
          <p14:tracePt t="108105" x="1917700" y="5365750"/>
          <p14:tracePt t="108122" x="1930400" y="5365750"/>
          <p14:tracePt t="108139" x="1936750" y="5372100"/>
          <p14:tracePt t="108155" x="1949450" y="5372100"/>
          <p14:tracePt t="108208" x="1955800" y="5372100"/>
          <p14:tracePt t="110721" x="2012950" y="5372100"/>
          <p14:tracePt t="110729" x="2070100" y="5372100"/>
          <p14:tracePt t="110738" x="2139950" y="5372100"/>
          <p14:tracePt t="110739" x="2324100" y="5372100"/>
          <p14:tracePt t="110755" x="2501900" y="5372100"/>
          <p14:tracePt t="110772" x="2660650" y="5372100"/>
          <p14:tracePt t="110788" x="2781300" y="5372100"/>
          <p14:tracePt t="110805" x="2876550" y="5372100"/>
          <p14:tracePt t="110821" x="2965450" y="5372100"/>
          <p14:tracePt t="110838" x="3041650" y="5372100"/>
          <p14:tracePt t="110854" x="3105150" y="5372100"/>
          <p14:tracePt t="110854" x="3136900" y="5372100"/>
          <p14:tracePt t="110873" x="3213100" y="5359400"/>
          <p14:tracePt t="110889" x="3282950" y="5334000"/>
          <p14:tracePt t="110905" x="3327400" y="5314950"/>
          <p14:tracePt t="110922" x="3352800" y="5302250"/>
          <p14:tracePt t="110938" x="3371850" y="5295900"/>
          <p14:tracePt t="110955" x="3390900" y="5283200"/>
          <p14:tracePt t="110972" x="3397250" y="5283200"/>
          <p14:tracePt t="110988" x="3409950" y="5270500"/>
          <p14:tracePt t="111005" x="3422650" y="5257800"/>
          <p14:tracePt t="111021" x="3441700" y="5251450"/>
          <p14:tracePt t="111038" x="3460750" y="5245100"/>
          <p14:tracePt t="111055" x="3498850" y="5226050"/>
          <p14:tracePt t="111072" x="3543300" y="5219700"/>
          <p14:tracePt t="111089" x="3594100" y="5200650"/>
          <p14:tracePt t="111105" x="3638550" y="5194300"/>
          <p14:tracePt t="111122" x="3702050" y="5181600"/>
          <p14:tracePt t="111138" x="3765550" y="5162550"/>
          <p14:tracePt t="111155" x="3816350" y="5143500"/>
          <p14:tracePt t="111172" x="3829050" y="5137150"/>
          <p14:tracePt t="111188" x="3841750" y="5124450"/>
          <p14:tracePt t="111205" x="3848100" y="5099050"/>
          <p14:tracePt t="111222" x="3848100" y="5067300"/>
          <p14:tracePt t="111238" x="3848100" y="5035550"/>
          <p14:tracePt t="111255" x="3822700" y="4991100"/>
          <p14:tracePt t="111272" x="3759200" y="4908550"/>
          <p14:tracePt t="111289" x="3721100" y="4857750"/>
          <p14:tracePt t="111305" x="3689350" y="4819650"/>
          <p14:tracePt t="111321" x="3670300" y="4800600"/>
          <p14:tracePt t="111338" x="3651250" y="4775200"/>
          <p14:tracePt t="111355" x="3644900" y="4768850"/>
          <p14:tracePt t="111392" x="3638550" y="4762500"/>
          <p14:tracePt t="111785" x="3625850" y="4762500"/>
          <p14:tracePt t="111787" x="3625850" y="4781550"/>
          <p14:tracePt t="111805" x="3619500" y="4800600"/>
          <p14:tracePt t="111806" x="3613150" y="4838700"/>
          <p14:tracePt t="111822" x="3600450" y="4914900"/>
          <p14:tracePt t="111838" x="3594100" y="4997450"/>
          <p14:tracePt t="111855" x="3581400" y="5073650"/>
          <p14:tracePt t="111872" x="3568700" y="5175250"/>
          <p14:tracePt t="111889" x="3568700" y="5238750"/>
          <p14:tracePt t="111905" x="3568700" y="5276850"/>
          <p14:tracePt t="111922" x="3568700" y="5314950"/>
          <p14:tracePt t="111938" x="3568700" y="5346700"/>
          <p14:tracePt t="111955" x="3568700" y="5391150"/>
          <p14:tracePt t="111971" x="3568700" y="5448300"/>
          <p14:tracePt t="111988" x="3568700" y="5499100"/>
          <p14:tracePt t="112005" x="3568700" y="5562600"/>
          <p14:tracePt t="112022" x="3581400" y="5619750"/>
          <p14:tracePt t="112038" x="3600450" y="5670550"/>
          <p14:tracePt t="112055" x="3606800" y="5715000"/>
          <p14:tracePt t="112071" x="3619500" y="5759450"/>
          <p14:tracePt t="112090" x="3632200" y="5791200"/>
          <p14:tracePt t="112105" x="3638550" y="5803900"/>
          <p14:tracePt t="112122" x="3638550" y="5829300"/>
          <p14:tracePt t="112138" x="3651250" y="5854700"/>
          <p14:tracePt t="112155" x="3657600" y="5880100"/>
          <p14:tracePt t="112172" x="3657600" y="5905500"/>
          <p14:tracePt t="112189" x="3663950" y="5924550"/>
          <p14:tracePt t="112205" x="3676650" y="5956300"/>
          <p14:tracePt t="112222" x="3683000" y="5994400"/>
          <p14:tracePt t="112238" x="3689350" y="6032500"/>
          <p14:tracePt t="112255" x="3702050" y="6076950"/>
          <p14:tracePt t="112271" x="3708400" y="6127750"/>
          <p14:tracePt t="112289" x="3708400" y="6159500"/>
          <p14:tracePt t="112305" x="3708400" y="6178550"/>
          <p14:tracePt t="112323" x="3708400" y="6203950"/>
          <p14:tracePt t="112338" x="3708400" y="6216650"/>
          <p14:tracePt t="112355" x="3708400" y="6223000"/>
          <p14:tracePt t="112371" x="3708400" y="6235700"/>
          <p14:tracePt t="113361" x="3708400" y="6210300"/>
          <p14:tracePt t="113368" x="3695700" y="6140450"/>
          <p14:tracePt t="113371" x="3670300" y="5949950"/>
          <p14:tracePt t="113388" x="3644900" y="5797550"/>
          <p14:tracePt t="113405" x="3644900" y="5689600"/>
          <p14:tracePt t="113421" x="3644900" y="5619750"/>
          <p14:tracePt t="113438" x="3644900" y="5575300"/>
          <p14:tracePt t="113455" x="3657600" y="5530850"/>
          <p14:tracePt t="113472" x="3663950" y="5486400"/>
          <p14:tracePt t="113489" x="3670300" y="5461000"/>
          <p14:tracePt t="113505" x="3676650" y="5441950"/>
          <p14:tracePt t="113521" x="3676650" y="5429250"/>
          <p14:tracePt t="113539" x="3676650" y="5410200"/>
          <p14:tracePt t="113555" x="3683000" y="5391150"/>
          <p14:tracePt t="113572" x="3683000" y="5378450"/>
          <p14:tracePt t="113588" x="3689350" y="5359400"/>
          <p14:tracePt t="113605" x="3695700" y="5321300"/>
          <p14:tracePt t="113621" x="3714750" y="5257800"/>
          <p14:tracePt t="113638" x="3727450" y="5207000"/>
          <p14:tracePt t="113655" x="3727450" y="5168900"/>
          <p14:tracePt t="113672" x="3727450" y="5124450"/>
          <p14:tracePt t="113689" x="3727450" y="5111750"/>
          <p14:tracePt t="113705" x="3733800" y="5099050"/>
          <p14:tracePt t="113745" x="3733800" y="5092700"/>
          <p14:tracePt t="113784" x="3733800" y="5086350"/>
          <p14:tracePt t="113798" x="3740150" y="5080000"/>
          <p14:tracePt t="113856" x="3740150" y="5073650"/>
          <p14:tracePt t="113880" x="3740150" y="5067300"/>
          <p14:tracePt t="113904" x="3740150" y="5060950"/>
          <p14:tracePt t="113905" x="3740150" y="5054600"/>
          <p14:tracePt t="113936" x="3740150" y="5048250"/>
          <p14:tracePt t="113952" x="3740150" y="5041900"/>
          <p14:tracePt t="113964" x="3740150" y="5035550"/>
          <p14:tracePt t="113977" x="3740150" y="5029200"/>
          <p14:tracePt t="114088" x="3740150" y="5022850"/>
          <p14:tracePt t="114208" x="3752850" y="5022850"/>
          <p14:tracePt t="114216" x="3759200" y="5022850"/>
          <p14:tracePt t="114224" x="3765550" y="5022850"/>
          <p14:tracePt t="114238" x="3771900" y="5022850"/>
          <p14:tracePt t="114239" x="3810000" y="5022850"/>
          <p14:tracePt t="114255" x="3848100" y="5022850"/>
          <p14:tracePt t="114272" x="3911600" y="5022850"/>
          <p14:tracePt t="114289" x="3943350" y="5022850"/>
          <p14:tracePt t="114305" x="3975100" y="5022850"/>
          <p14:tracePt t="114321" x="4000500" y="5022850"/>
          <p14:tracePt t="114338" x="4019550" y="5022850"/>
          <p14:tracePt t="114355" x="4032250" y="5022850"/>
          <p14:tracePt t="114372" x="4044950" y="5016500"/>
          <p14:tracePt t="114388" x="4051300" y="5016500"/>
          <p14:tracePt t="114405" x="4057650" y="5016500"/>
          <p14:tracePt t="114421" x="4070350" y="5016500"/>
          <p14:tracePt t="114438" x="4083050" y="5016500"/>
          <p14:tracePt t="114455" x="4108450" y="5016500"/>
          <p14:tracePt t="114472" x="4140200" y="5016500"/>
          <p14:tracePt t="114489" x="4171950" y="5016500"/>
          <p14:tracePt t="114505" x="4184650" y="5010150"/>
          <p14:tracePt t="114522" x="4203700" y="5010150"/>
          <p14:tracePt t="114538" x="4222750" y="5010150"/>
          <p14:tracePt t="114555" x="4235450" y="5010150"/>
          <p14:tracePt t="114571" x="4254500" y="5003800"/>
          <p14:tracePt t="114588" x="4267200" y="5003800"/>
          <p14:tracePt t="114605" x="4286250" y="4997450"/>
          <p14:tracePt t="114621" x="4292600" y="4997450"/>
          <p14:tracePt t="114638" x="4305300" y="4997450"/>
          <p14:tracePt t="114655" x="4318000" y="4997450"/>
          <p14:tracePt t="114671" x="4337050" y="4997450"/>
          <p14:tracePt t="114689" x="4356100" y="4997450"/>
          <p14:tracePt t="114705" x="4368800" y="4997450"/>
          <p14:tracePt t="114721" x="4381500" y="4997450"/>
          <p14:tracePt t="114738" x="4394200" y="4997450"/>
          <p14:tracePt t="114755" x="4406900" y="4997450"/>
          <p14:tracePt t="114771" x="4419600" y="4991100"/>
          <p14:tracePt t="114788" x="4425950" y="4991100"/>
          <p14:tracePt t="114960" x="4413250" y="4991100"/>
          <p14:tracePt t="114968" x="4381500" y="4991100"/>
          <p14:tracePt t="114977" x="4356100" y="4991100"/>
          <p14:tracePt t="114984" x="4324350" y="4991100"/>
          <p14:tracePt t="115005" x="4222750" y="4984750"/>
          <p14:tracePt t="115005" x="4121150" y="4984750"/>
          <p14:tracePt t="115022" x="4044950" y="4984750"/>
          <p14:tracePt t="115038" x="3981450" y="4978400"/>
          <p14:tracePt t="115055" x="3956050" y="4978400"/>
          <p14:tracePt t="115071" x="3949700" y="4978400"/>
          <p14:tracePt t="115088" x="3943350" y="4978400"/>
          <p14:tracePt t="115128" x="3937000" y="4978400"/>
          <p14:tracePt t="115144" x="3924300" y="4978400"/>
          <p14:tracePt t="115152" x="3917950" y="4978400"/>
          <p14:tracePt t="115155" x="3898900" y="4978400"/>
          <p14:tracePt t="115171" x="3879850" y="4978400"/>
          <p14:tracePt t="115188" x="3854450" y="4978400"/>
          <p14:tracePt t="115205" x="3841750" y="4978400"/>
          <p14:tracePt t="115221" x="3829050" y="4978400"/>
          <p14:tracePt t="115239" x="3822700" y="4978400"/>
          <p14:tracePt t="115255" x="3810000" y="4972050"/>
          <p14:tracePt t="115272" x="3797300" y="4972050"/>
          <p14:tracePt t="115289" x="3784600" y="4972050"/>
          <p14:tracePt t="115305" x="3771900" y="4972050"/>
          <p14:tracePt t="115322" x="3765550" y="4972050"/>
          <p14:tracePt t="115338" x="3759200" y="4972050"/>
          <p14:tracePt t="115472" x="3771900" y="4972050"/>
          <p14:tracePt t="115481" x="3784600" y="4972050"/>
          <p14:tracePt t="115483" x="3797300" y="4972050"/>
          <p14:tracePt t="115488" x="3816350" y="4972050"/>
          <p14:tracePt t="115505" x="3854450" y="4972050"/>
          <p14:tracePt t="115522" x="3905250" y="4972050"/>
          <p14:tracePt t="115538" x="3956050" y="4972050"/>
          <p14:tracePt t="115555" x="4013200" y="4972050"/>
          <p14:tracePt t="115571" x="4064000" y="4972050"/>
          <p14:tracePt t="115588" x="4102100" y="4972050"/>
          <p14:tracePt t="115605" x="4146550" y="4972050"/>
          <p14:tracePt t="115622" x="4171950" y="4972050"/>
          <p14:tracePt t="115638" x="4191000" y="4972050"/>
          <p14:tracePt t="115655" x="4210050" y="4972050"/>
          <p14:tracePt t="115671" x="4235450" y="4972050"/>
          <p14:tracePt t="115689" x="4241800" y="4972050"/>
          <p14:tracePt t="115705" x="4254500" y="4972050"/>
          <p14:tracePt t="116040" x="4267200" y="4965700"/>
          <p14:tracePt t="116048" x="4292600" y="4927600"/>
          <p14:tracePt t="116056" x="4318000" y="4895850"/>
          <p14:tracePt t="116057" x="4337050" y="4883150"/>
          <p14:tracePt t="116071" x="4394200" y="4826000"/>
          <p14:tracePt t="116089" x="4406900" y="4819650"/>
          <p14:tracePt t="116177" x="4413250" y="4819650"/>
          <p14:tracePt t="116184" x="4413250" y="4832350"/>
          <p14:tracePt t="116192" x="4413250" y="4876800"/>
          <p14:tracePt t="116200" x="4413250" y="4933950"/>
          <p14:tracePt t="116206" x="4413250" y="5054600"/>
          <p14:tracePt t="116222" x="4413250" y="5181600"/>
          <p14:tracePt t="116239" x="4419600" y="5264150"/>
          <p14:tracePt t="116255" x="4425950" y="5295900"/>
          <p14:tracePt t="116271" x="4425950" y="5302250"/>
          <p14:tracePt t="116360" x="4425950" y="5308600"/>
          <p14:tracePt t="116376" x="4432300" y="5308600"/>
          <p14:tracePt t="116384" x="4438650" y="5308600"/>
          <p14:tracePt t="116392" x="4451350" y="5289550"/>
          <p14:tracePt t="116400" x="4457700" y="5245100"/>
          <p14:tracePt t="116407" x="4470400" y="5124450"/>
          <p14:tracePt t="116421" x="4483100" y="5048250"/>
          <p14:tracePt t="116438" x="4489450" y="5010150"/>
          <p14:tracePt t="116455" x="4495800" y="5003800"/>
          <p14:tracePt t="116520" x="4495800" y="5010150"/>
          <p14:tracePt t="116528" x="4495800" y="5067300"/>
          <p14:tracePt t="116538" x="4489450" y="5175250"/>
          <p14:tracePt t="116539" x="4489450" y="5397500"/>
          <p14:tracePt t="116555" x="4489450" y="5626100"/>
          <p14:tracePt t="116571" x="4489450" y="5822950"/>
          <p14:tracePt t="116588" x="4502150" y="6007100"/>
          <p14:tracePt t="116605" x="4508500" y="6134100"/>
          <p14:tracePt t="116621" x="4521200" y="6242050"/>
          <p14:tracePt t="116639" x="4527550" y="6324600"/>
          <p14:tracePt t="116655" x="4527550" y="6356350"/>
          <p14:tracePt t="116769" x="4540250" y="6324600"/>
          <p14:tracePt t="116780" x="4540250" y="6254750"/>
          <p14:tracePt t="116781" x="4540250" y="6159500"/>
          <p14:tracePt t="116788" x="4540250" y="5880100"/>
          <p14:tracePt t="116805" x="4565650" y="5689600"/>
          <p14:tracePt t="116821" x="4584700" y="5543550"/>
          <p14:tracePt t="116838" x="4597400" y="5435600"/>
          <p14:tracePt t="116855" x="4610100" y="5359400"/>
          <p14:tracePt t="116871" x="4616450" y="5314950"/>
          <p14:tracePt t="116888" x="4616450" y="5308600"/>
          <p14:tracePt t="117120" x="4616450" y="5295900"/>
          <p14:tracePt t="117131" x="4610100" y="5289550"/>
          <p14:tracePt t="117138" x="4610100" y="5283200"/>
          <p14:tracePt t="117139" x="4591050" y="5251450"/>
          <p14:tracePt t="117154" x="4584700" y="5226050"/>
          <p14:tracePt t="117172" x="4572000" y="5194300"/>
          <p14:tracePt t="117188" x="4572000" y="5181600"/>
          <p14:tracePt t="117205" x="4565650" y="5162550"/>
          <p14:tracePt t="117221" x="4565650" y="5156200"/>
          <p14:tracePt t="117377" x="4565650" y="5181600"/>
          <p14:tracePt t="117384" x="4565650" y="5219700"/>
          <p14:tracePt t="117392" x="4565650" y="5295900"/>
          <p14:tracePt t="117405" x="4565650" y="5403850"/>
          <p14:tracePt t="117421" x="4565650" y="5499100"/>
          <p14:tracePt t="117438" x="4565650" y="5613400"/>
          <p14:tracePt t="117454" x="4565650" y="5715000"/>
          <p14:tracePt t="117471" x="4565650" y="5854700"/>
          <p14:tracePt t="117488" x="4565650" y="5930900"/>
          <p14:tracePt t="117505" x="4565650" y="6007100"/>
          <p14:tracePt t="117521" x="4565650" y="6064250"/>
          <p14:tracePt t="117538" x="4565650" y="6121400"/>
          <p14:tracePt t="117554" x="4565650" y="6159500"/>
          <p14:tracePt t="117571" x="4565650" y="6191250"/>
          <p14:tracePt t="117588" x="4565650" y="6216650"/>
          <p14:tracePt t="117605" x="4565650" y="6242050"/>
          <p14:tracePt t="117621" x="4565650" y="6261100"/>
          <p14:tracePt t="117638" x="4559300" y="6267450"/>
          <p14:tracePt t="117655" x="4559300" y="6280150"/>
          <p14:tracePt t="117671" x="4559300" y="6286500"/>
          <p14:tracePt t="117689" x="4559300" y="6299200"/>
          <p14:tracePt t="117705" x="4559300" y="6305550"/>
          <p14:tracePt t="117721" x="4559300" y="6311900"/>
          <p14:tracePt t="117738" x="4559300" y="6318250"/>
          <p14:tracePt t="117755" x="4559300" y="6324600"/>
          <p14:tracePt t="117771" x="4559300" y="6330950"/>
          <p14:tracePt t="117788" x="4559300" y="6343650"/>
          <p14:tracePt t="117805" x="4559300" y="6350000"/>
          <p14:tracePt t="117821" x="4559300" y="6362700"/>
          <p14:tracePt t="117856" x="4559300" y="6369050"/>
          <p14:tracePt t="117896" x="4559300" y="6375400"/>
          <p14:tracePt t="117912" x="4559300" y="6381750"/>
          <p14:tracePt t="117928" x="4559300" y="6388100"/>
          <p14:tracePt t="117944" x="4559300" y="6400800"/>
          <p14:tracePt t="117957" x="4559300" y="6407150"/>
          <p14:tracePt t="117976" x="4559300" y="6413500"/>
          <p14:tracePt t="119104" x="4559300" y="6419850"/>
          <p14:tracePt t="119136" x="4565650" y="6407150"/>
          <p14:tracePt t="119144" x="4565650" y="6394450"/>
          <p14:tracePt t="119147" x="4572000" y="6375400"/>
          <p14:tracePt t="119154" x="4578350" y="6337300"/>
          <p14:tracePt t="119171" x="4578350" y="6286500"/>
          <p14:tracePt t="119188" x="4578350" y="6184900"/>
          <p14:tracePt t="119204" x="4578350" y="6064250"/>
          <p14:tracePt t="119222" x="4578350" y="5918200"/>
          <p14:tracePt t="119238" x="4552950" y="5759450"/>
          <p14:tracePt t="119255" x="4540250" y="5613400"/>
          <p14:tracePt t="119271" x="4514850" y="5461000"/>
          <p14:tracePt t="119289" x="4502150" y="5391150"/>
          <p14:tracePt t="119304" x="4495800" y="5334000"/>
          <p14:tracePt t="119321" x="4489450" y="5302250"/>
          <p14:tracePt t="119338" x="4489450" y="5276850"/>
          <p14:tracePt t="119355" x="4489450" y="5264150"/>
          <p14:tracePt t="119371" x="4489450" y="5245100"/>
          <p14:tracePt t="119388" x="4483100" y="5232400"/>
          <p14:tracePt t="119405" x="4483100" y="5219700"/>
          <p14:tracePt t="119421" x="4476750" y="5213350"/>
          <p14:tracePt t="119438" x="4476750" y="5200650"/>
          <p14:tracePt t="119455" x="4476750" y="5187950"/>
          <p14:tracePt t="119471" x="4470400" y="5149850"/>
          <p14:tracePt t="119489" x="4464050" y="5118100"/>
          <p14:tracePt t="119504" x="4457700" y="5099050"/>
          <p14:tracePt t="119521" x="4457700" y="5080000"/>
          <p14:tracePt t="119538" x="4457700" y="5067300"/>
          <p14:tracePt t="119555" x="4457700" y="5060950"/>
          <p14:tracePt t="119571" x="4457700" y="5054600"/>
          <p14:tracePt t="119588" x="4457700" y="5048250"/>
          <p14:tracePt t="119604" x="4457700" y="5035550"/>
          <p14:tracePt t="119621" x="4457700" y="5022850"/>
          <p14:tracePt t="119638" x="4457700" y="5016500"/>
          <p14:tracePt t="119655" x="4457700" y="5010150"/>
          <p14:tracePt t="119671" x="4457700" y="4997450"/>
          <p14:tracePt t="119712" x="4451350" y="4991100"/>
          <p14:tracePt t="119728" x="4451350" y="4978400"/>
          <p14:tracePt t="119736" x="4451350" y="4965700"/>
          <p14:tracePt t="119754" x="4445000" y="4965700"/>
          <p14:tracePt t="119755" x="4438650" y="4959350"/>
          <p14:tracePt t="119771" x="4438650" y="4953000"/>
          <p14:tracePt t="119816" x="4438650" y="4946650"/>
          <p14:tracePt t="119832" x="4438650" y="4940300"/>
          <p14:tracePt t="119864" x="4432300" y="4940300"/>
          <p14:tracePt t="119872" x="4425950" y="4933950"/>
          <p14:tracePt t="119881" x="4413250" y="4933950"/>
          <p14:tracePt t="119888" x="4368800" y="4933950"/>
          <p14:tracePt t="119904" x="4311650" y="4933950"/>
          <p14:tracePt t="119921" x="4248150" y="4953000"/>
          <p14:tracePt t="119938" x="4165600" y="5010150"/>
          <p14:tracePt t="119954" x="4108450" y="5073650"/>
          <p14:tracePt t="119971" x="4095750" y="5137150"/>
          <p14:tracePt t="119988" x="4095750" y="5194300"/>
          <p14:tracePt t="120005" x="4102100" y="5245100"/>
          <p14:tracePt t="120021" x="4140200" y="5308600"/>
          <p14:tracePt t="120038" x="4178300" y="5359400"/>
          <p14:tracePt t="120054" x="4216400" y="5378450"/>
          <p14:tracePt t="120071" x="4260850" y="5384800"/>
          <p14:tracePt t="120087" x="4362450" y="5384800"/>
          <p14:tracePt t="120105" x="4425950" y="5384800"/>
          <p14:tracePt t="120121" x="4489450" y="5359400"/>
          <p14:tracePt t="120138" x="4552950" y="5302250"/>
          <p14:tracePt t="120154" x="4597400" y="5245100"/>
          <p14:tracePt t="120171" x="4629150" y="5168900"/>
          <p14:tracePt t="120188" x="4641850" y="5111750"/>
          <p14:tracePt t="120205" x="4654550" y="5054600"/>
          <p14:tracePt t="120221" x="4654550" y="5010150"/>
          <p14:tracePt t="120238" x="4654550" y="4972050"/>
          <p14:tracePt t="120254" x="4641850" y="4914900"/>
          <p14:tracePt t="120254" x="4622800" y="4883150"/>
          <p14:tracePt t="120272" x="4597400" y="4832350"/>
          <p14:tracePt t="120288" x="4559300" y="4787900"/>
          <p14:tracePt t="120305" x="4521200" y="4749800"/>
          <p14:tracePt t="120321" x="4483100" y="4718050"/>
          <p14:tracePt t="120338" x="4451350" y="4692650"/>
          <p14:tracePt t="120354" x="4400550" y="4679950"/>
          <p14:tracePt t="120372" x="4349750" y="4667250"/>
          <p14:tracePt t="120388" x="4305300" y="4660900"/>
          <p14:tracePt t="120405" x="4273550" y="4660900"/>
          <p14:tracePt t="120421" x="4210050" y="4660900"/>
          <p14:tracePt t="120438" x="4152900" y="4660900"/>
          <p14:tracePt t="120454" x="4089400" y="4673600"/>
          <p14:tracePt t="120471" x="4025900" y="4705350"/>
          <p14:tracePt t="120488" x="3994150" y="4730750"/>
          <p14:tracePt t="120505" x="3968750" y="4743450"/>
          <p14:tracePt t="120521" x="3943350" y="4762500"/>
          <p14:tracePt t="120538" x="3911600" y="4781550"/>
          <p14:tracePt t="120554" x="3886200" y="4800600"/>
          <p14:tracePt t="120571" x="3848100" y="4826000"/>
          <p14:tracePt t="120588" x="3829050" y="4838700"/>
          <p14:tracePt t="120606" x="3816350" y="4851400"/>
          <p14:tracePt t="120621" x="3810000" y="4857750"/>
          <p14:tracePt t="120656" x="3803650" y="4864100"/>
          <p14:tracePt t="120657" x="3797300" y="4864100"/>
          <p14:tracePt t="120696" x="3790950" y="4870450"/>
          <p14:tracePt t="120720" x="3784600" y="4876800"/>
          <p14:tracePt t="120728" x="3778250" y="4876800"/>
          <p14:tracePt t="120744" x="3771900" y="4876800"/>
          <p14:tracePt t="120816" x="3765550" y="4876800"/>
          <p14:tracePt t="120848" x="3759200" y="4876800"/>
          <p14:tracePt t="120872" x="3752850" y="4876800"/>
          <p14:tracePt t="120904" x="3746500" y="4876800"/>
          <p14:tracePt t="120920" x="3733800" y="4876800"/>
          <p14:tracePt t="120960" x="3727450" y="4876800"/>
          <p14:tracePt t="121096" x="3740150" y="4876800"/>
          <p14:tracePt t="121104" x="3765550" y="4876800"/>
          <p14:tracePt t="121112" x="3784600" y="4876800"/>
          <p14:tracePt t="121121" x="3810000" y="4876800"/>
          <p14:tracePt t="121126" x="3886200" y="4876800"/>
          <p14:tracePt t="121137" x="3968750" y="4876800"/>
          <p14:tracePt t="121154" x="4038600" y="4876800"/>
          <p14:tracePt t="121172" x="4083050" y="4876800"/>
          <p14:tracePt t="121189" x="4133850" y="4876800"/>
          <p14:tracePt t="121206" x="4171950" y="4883150"/>
          <p14:tracePt t="121222" x="4203700" y="4883150"/>
          <p14:tracePt t="121239" x="4235450" y="4889500"/>
          <p14:tracePt t="121255" x="4260850" y="4889500"/>
          <p14:tracePt t="121255" x="4279900" y="4889500"/>
          <p14:tracePt t="121273" x="4305300" y="4889500"/>
          <p14:tracePt t="121290" x="4330700" y="4889500"/>
          <p14:tracePt t="121305" x="4356100" y="4889500"/>
          <p14:tracePt t="121323" x="4362450" y="4889500"/>
          <p14:tracePt t="121339" x="4375150" y="4889500"/>
          <p14:tracePt t="121355" x="4381500" y="4889500"/>
          <p14:tracePt t="121372" x="4394200" y="4889500"/>
          <p14:tracePt t="121389" x="4406900" y="4889500"/>
          <p14:tracePt t="121406" x="4419600" y="4889500"/>
          <p14:tracePt t="121422" x="4425950" y="4889500"/>
          <p14:tracePt t="121439" x="4432300" y="4889500"/>
          <p14:tracePt t="121455" x="4438650" y="4883150"/>
          <p14:tracePt t="121641" x="4432300" y="4883150"/>
          <p14:tracePt t="121665" x="4425950" y="4883150"/>
          <p14:tracePt t="121673" x="4419600" y="4883150"/>
          <p14:tracePt t="121674" x="4413250" y="4883150"/>
          <p14:tracePt t="121689" x="4406900" y="4883150"/>
          <p14:tracePt t="121753" x="4400550" y="4883150"/>
          <p14:tracePt t="121793" x="4394200" y="4883150"/>
          <p14:tracePt t="121809" x="4387850" y="4883150"/>
          <p14:tracePt t="121825" x="4381500" y="4889500"/>
          <p14:tracePt t="121848" x="4375150" y="4889500"/>
          <p14:tracePt t="121857" x="4368800" y="4889500"/>
          <p14:tracePt t="121873" x="4362450" y="4889500"/>
          <p14:tracePt t="121873" x="4356100" y="4895850"/>
          <p14:tracePt t="121889" x="4349750" y="4895850"/>
          <p14:tracePt t="121905" x="4343400" y="4895850"/>
          <p14:tracePt t="121922" x="4337050" y="4895850"/>
          <p14:tracePt t="121939" x="4330700" y="4895850"/>
          <p14:tracePt t="122041" x="4324350" y="4895850"/>
          <p14:tracePt t="122153" x="4330700" y="4895850"/>
          <p14:tracePt t="122160" x="4337050" y="4895850"/>
          <p14:tracePt t="122169" x="4349750" y="4895850"/>
          <p14:tracePt t="122188" x="4362450" y="4895850"/>
          <p14:tracePt t="122189" x="4375150" y="4895850"/>
          <p14:tracePt t="122205" x="4387850" y="4895850"/>
          <p14:tracePt t="122222" x="4394200" y="4895850"/>
          <p14:tracePt t="122239" x="4400550" y="4895850"/>
          <p14:tracePt t="122255" x="4413250" y="4889500"/>
          <p14:tracePt t="122272" x="4432300" y="4889500"/>
          <p14:tracePt t="122289" x="4438650" y="4889500"/>
          <p14:tracePt t="122305" x="4445000" y="4889500"/>
          <p14:tracePt t="122465" x="4438650" y="4889500"/>
          <p14:tracePt t="122478" x="4432300" y="4889500"/>
          <p14:tracePt t="122489" x="4419600" y="4889500"/>
          <p14:tracePt t="122490" x="4406900" y="4889500"/>
          <p14:tracePt t="122505" x="4394200" y="4889500"/>
          <p14:tracePt t="122522" x="4368800" y="4889500"/>
          <p14:tracePt t="122539" x="4349750" y="4889500"/>
          <p14:tracePt t="122556" x="4318000" y="4889500"/>
          <p14:tracePt t="122572" x="4292600" y="4889500"/>
          <p14:tracePt t="122589" x="4273550" y="4889500"/>
          <p14:tracePt t="122605" x="4267200" y="4889500"/>
          <p14:tracePt t="122622" x="4254500" y="4889500"/>
          <p14:tracePt t="123169" x="4260850" y="4889500"/>
          <p14:tracePt t="123184" x="4267200" y="4889500"/>
          <p14:tracePt t="123192" x="4273550" y="4889500"/>
          <p14:tracePt t="123201" x="4279900" y="4889500"/>
          <p14:tracePt t="123205" x="4305300" y="4889500"/>
          <p14:tracePt t="123222" x="4324350" y="4889500"/>
          <p14:tracePt t="123238" x="4356100" y="4889500"/>
          <p14:tracePt t="123255" x="4381500" y="4889500"/>
          <p14:tracePt t="123272" x="4413250" y="4889500"/>
          <p14:tracePt t="123289" x="4432300" y="4883150"/>
          <p14:tracePt t="123305" x="4438650" y="4883150"/>
          <p14:tracePt t="123322" x="4451350" y="4876800"/>
          <p14:tracePt t="123339" x="4464050" y="4864100"/>
          <p14:tracePt t="123356" x="4470400" y="4851400"/>
          <p14:tracePt t="123372" x="4476750" y="4806950"/>
          <p14:tracePt t="123389" x="4476750" y="4718050"/>
          <p14:tracePt t="123406" x="4476750" y="4635500"/>
          <p14:tracePt t="123422" x="4451350" y="4578350"/>
          <p14:tracePt t="123438" x="4445000" y="4552950"/>
          <p14:tracePt t="123455" x="4438650" y="4546600"/>
          <p14:tracePt t="123545" x="4425950" y="4546600"/>
          <p14:tracePt t="123553" x="4419600" y="4552950"/>
          <p14:tracePt t="123561" x="4413250" y="4622800"/>
          <p14:tracePt t="123572" x="4406900" y="4724400"/>
          <p14:tracePt t="123588" x="4406900" y="4832350"/>
          <p14:tracePt t="123605" x="4406900" y="4946650"/>
          <p14:tracePt t="123622" x="4406900" y="5029200"/>
          <p14:tracePt t="123639" x="4406900" y="5086350"/>
          <p14:tracePt t="123655" x="4406900" y="5111750"/>
          <p14:tracePt t="123672" x="4406900" y="5118100"/>
          <p14:tracePt t="123688" x="4400550" y="5124450"/>
          <p14:tracePt t="123777" x="4387850" y="5111750"/>
          <p14:tracePt t="123785" x="4381500" y="5067300"/>
          <p14:tracePt t="123797" x="4381500" y="5022850"/>
          <p14:tracePt t="123799" x="4368800" y="4972050"/>
          <p14:tracePt t="123805" x="4349750" y="4864100"/>
          <p14:tracePt t="123822" x="4349750" y="4787900"/>
          <p14:tracePt t="123839" x="4343400" y="4730750"/>
          <p14:tracePt t="123855" x="4343400" y="4699000"/>
          <p14:tracePt t="123872" x="4343400" y="4692650"/>
          <p14:tracePt t="123889" x="4343400" y="4686300"/>
          <p14:tracePt t="124017" x="4343400" y="4692650"/>
          <p14:tracePt t="124031" x="4343400" y="4711700"/>
          <p14:tracePt t="124031" x="4343400" y="4737100"/>
          <p14:tracePt t="124039" x="4343400" y="4800600"/>
          <p14:tracePt t="124055" x="4343400" y="4864100"/>
          <p14:tracePt t="124072" x="4343400" y="4921250"/>
          <p14:tracePt t="124089" x="4343400" y="4946650"/>
          <p14:tracePt t="124105" x="4343400" y="4953000"/>
          <p14:tracePt t="124122" x="4343400" y="4959350"/>
          <p14:tracePt t="124351" x="4343400" y="4946650"/>
          <p14:tracePt t="124369" x="4343400" y="4927600"/>
          <p14:tracePt t="124376" x="4343400" y="4914900"/>
          <p14:tracePt t="124385" x="4343400" y="4902200"/>
          <p14:tracePt t="124393" x="4343400" y="4870450"/>
          <p14:tracePt t="124405" x="4343400" y="4851400"/>
          <p14:tracePt t="124422" x="4343400" y="4838700"/>
          <p14:tracePt t="124439" x="4343400" y="4832350"/>
          <p14:tracePt t="124455" x="4343400" y="4826000"/>
          <p14:tracePt t="124472" x="4343400" y="4819650"/>
          <p14:tracePt t="124604" x="4343400" y="4826000"/>
          <p14:tracePt t="124632" x="4343400" y="4845050"/>
          <p14:tracePt t="124640" x="4343400" y="4857750"/>
          <p14:tracePt t="124649" x="4343400" y="4876800"/>
          <p14:tracePt t="124656" x="4343400" y="4908550"/>
          <p14:tracePt t="124672" x="4343400" y="4953000"/>
          <p14:tracePt t="124689" x="4343400" y="4972050"/>
          <p14:tracePt t="124705" x="4343400" y="4978400"/>
          <p14:tracePt t="124722" x="4343400" y="4984750"/>
          <p14:tracePt t="125233" x="4343400" y="4978400"/>
          <p14:tracePt t="125248" x="4343400" y="4914900"/>
          <p14:tracePt t="125257" x="4343400" y="4883150"/>
          <p14:tracePt t="125257" x="4337050" y="4845050"/>
          <p14:tracePt t="125272" x="4324350" y="4749800"/>
          <p14:tracePt t="125289" x="4318000" y="4718050"/>
          <p14:tracePt t="125305" x="4311650" y="4692650"/>
          <p14:tracePt t="125322" x="4311650" y="4686300"/>
          <p14:tracePt t="125338" x="4311650" y="4673600"/>
          <p14:tracePt t="125481" x="4305300" y="4673600"/>
          <p14:tracePt t="125497" x="4292600" y="4679950"/>
          <p14:tracePt t="125504" x="4279900" y="4692650"/>
          <p14:tracePt t="125515" x="4267200" y="4699000"/>
          <p14:tracePt t="125522" x="4235450" y="4724400"/>
          <p14:tracePt t="125538" x="4203700" y="4749800"/>
          <p14:tracePt t="125555" x="4133850" y="4800600"/>
          <p14:tracePt t="125572" x="4057650" y="4857750"/>
          <p14:tracePt t="125589" x="4013200" y="4902200"/>
          <p14:tracePt t="125605" x="3956050" y="4927600"/>
          <p14:tracePt t="125622" x="3879850" y="4959350"/>
          <p14:tracePt t="125638" x="3784600" y="5003800"/>
          <p14:tracePt t="125655" x="3676650" y="5041900"/>
          <p14:tracePt t="125672" x="3473450" y="5105400"/>
          <p14:tracePt t="125689" x="3327400" y="5156200"/>
          <p14:tracePt t="125705" x="3225800" y="5187950"/>
          <p14:tracePt t="125722" x="3187700" y="5207000"/>
          <p14:tracePt t="125739" x="3181350" y="5213350"/>
          <p14:tracePt t="125816" x="3175000" y="5213350"/>
          <p14:tracePt t="125832" x="3187700" y="5213350"/>
          <p14:tracePt t="125840" x="3200400" y="5213350"/>
          <p14:tracePt t="125855" x="3225800" y="5219700"/>
          <p14:tracePt t="125856" x="3289300" y="5226050"/>
          <p14:tracePt t="125872" x="3473450" y="5226050"/>
          <p14:tracePt t="125890" x="3651250" y="5226050"/>
          <p14:tracePt t="125905" x="3867150" y="5226050"/>
          <p14:tracePt t="125922" x="4044950" y="5226050"/>
          <p14:tracePt t="125938" x="4191000" y="5226050"/>
          <p14:tracePt t="125955" x="4298950" y="5226050"/>
          <p14:tracePt t="125972" x="4349750" y="5226050"/>
          <p14:tracePt t="125989" x="4387850" y="5213350"/>
          <p14:tracePt t="126005" x="4406900" y="5207000"/>
          <p14:tracePt t="126022" x="4425950" y="5194300"/>
          <p14:tracePt t="126038" x="4432300" y="5187950"/>
          <p14:tracePt t="126055" x="4445000" y="5175250"/>
          <p14:tracePt t="126072" x="4457700" y="5162550"/>
          <p14:tracePt t="126089" x="4464050" y="5143500"/>
          <p14:tracePt t="126105" x="4476750" y="5130800"/>
          <p14:tracePt t="126122" x="4489450" y="5111750"/>
          <p14:tracePt t="126138" x="4495800" y="5105400"/>
          <p14:tracePt t="126155" x="4502150" y="5092700"/>
          <p14:tracePt t="126172" x="4514850" y="5080000"/>
          <p14:tracePt t="126188" x="4521200" y="5073650"/>
          <p14:tracePt t="126205" x="4527550" y="5073650"/>
          <p14:tracePt t="126222" x="4527550" y="5060950"/>
          <p14:tracePt t="126239" x="4527550" y="5054600"/>
          <p14:tracePt t="126281" x="4527550" y="5048250"/>
          <p14:tracePt t="126345" x="4527550" y="5041900"/>
          <p14:tracePt t="126433" x="4527550" y="5035550"/>
          <p14:tracePt t="126480" x="4521200" y="5035550"/>
          <p14:tracePt t="126498" x="4514850" y="5035550"/>
          <p14:tracePt t="126505" x="4508500" y="5035550"/>
          <p14:tracePt t="126506" x="4502150" y="5035550"/>
          <p14:tracePt t="126522" x="4483100" y="5029200"/>
          <p14:tracePt t="126539" x="4476750" y="5029200"/>
          <p14:tracePt t="126555" x="4457700" y="5022850"/>
          <p14:tracePt t="126572" x="4445000" y="5022850"/>
          <p14:tracePt t="126588" x="4432300" y="5022850"/>
          <p14:tracePt t="126605" x="4419600" y="5022850"/>
          <p14:tracePt t="126622" x="4413250" y="5022850"/>
          <p14:tracePt t="126639" x="4406900" y="5016500"/>
          <p14:tracePt t="126808" x="4406900" y="5022850"/>
          <p14:tracePt t="126816" x="4406900" y="5048250"/>
          <p14:tracePt t="126824" x="4406900" y="5067300"/>
          <p14:tracePt t="126833" x="4406900" y="5099050"/>
          <p14:tracePt t="126838" x="4406900" y="5149850"/>
          <p14:tracePt t="126855" x="4406900" y="5194300"/>
          <p14:tracePt t="126872" x="4413250" y="5245100"/>
          <p14:tracePt t="126889" x="4419600" y="5257800"/>
          <p14:tracePt t="126905" x="4425950" y="5276850"/>
          <p14:tracePt t="126922" x="4432300" y="5289550"/>
          <p14:tracePt t="126939" x="4432300" y="5295900"/>
          <p14:tracePt t="126955" x="4438650" y="5295900"/>
          <p14:tracePt t="127097" x="4445000" y="5302250"/>
          <p14:tracePt t="127120" x="4451350" y="5302250"/>
          <p14:tracePt t="127128" x="4457700" y="5302250"/>
          <p14:tracePt t="127138" x="4464050" y="5295900"/>
          <p14:tracePt t="127139" x="4476750" y="5264150"/>
          <p14:tracePt t="127155" x="4489450" y="5232400"/>
          <p14:tracePt t="127172" x="4502150" y="5200650"/>
          <p14:tracePt t="127188" x="4508500" y="5168900"/>
          <p14:tracePt t="127205" x="4514850" y="5143500"/>
          <p14:tracePt t="127222" x="4521200" y="5111750"/>
          <p14:tracePt t="127239" x="4521200" y="5092700"/>
          <p14:tracePt t="127255" x="4521200" y="5054600"/>
          <p14:tracePt t="127271" x="4521200" y="5022850"/>
          <p14:tracePt t="127288" x="4521200" y="4959350"/>
          <p14:tracePt t="127305" x="4508500" y="4908550"/>
          <p14:tracePt t="127322" x="4502150" y="4851400"/>
          <p14:tracePt t="127339" x="4489450" y="4819650"/>
          <p14:tracePt t="127355" x="4476750" y="4787900"/>
          <p14:tracePt t="127372" x="4476750" y="4775200"/>
          <p14:tracePt t="127424" x="4476750" y="4768850"/>
          <p14:tracePt t="127569" x="4470400" y="4787900"/>
          <p14:tracePt t="127577" x="4470400" y="4832350"/>
          <p14:tracePt t="127584" x="4464050" y="4870450"/>
          <p14:tracePt t="127592" x="4457700" y="4940300"/>
          <p14:tracePt t="127605" x="4451350" y="4997450"/>
          <p14:tracePt t="127621" x="4451350" y="5035550"/>
          <p14:tracePt t="127638" x="4451350" y="5060950"/>
          <p14:tracePt t="127655" x="4451350" y="5073650"/>
          <p14:tracePt t="127672" x="4451350" y="5092700"/>
          <p14:tracePt t="127776" x="4451350" y="5099050"/>
          <p14:tracePt t="127800" x="4457700" y="5099050"/>
          <p14:tracePt t="127817" x="4464050" y="5099050"/>
          <p14:tracePt t="127825" x="4470400" y="5099050"/>
          <p14:tracePt t="127838" x="4483100" y="5092700"/>
          <p14:tracePt t="127839" x="4483100" y="5022850"/>
          <p14:tracePt t="127855" x="4483100" y="4927600"/>
          <p14:tracePt t="127855" x="4483100" y="4889500"/>
          <p14:tracePt t="127873" x="4483100" y="4826000"/>
          <p14:tracePt t="127888" x="4483100" y="4806950"/>
          <p14:tracePt t="127905" x="4483100" y="4794250"/>
          <p14:tracePt t="128024" x="4470400" y="4794250"/>
          <p14:tracePt t="128032" x="4470400" y="4806950"/>
          <p14:tracePt t="128040" x="4464050" y="4838700"/>
          <p14:tracePt t="128055" x="4464050" y="4883150"/>
          <p14:tracePt t="128055" x="4451350" y="4927600"/>
          <p14:tracePt t="128057" x="4451350" y="4978400"/>
          <p14:tracePt t="128072" x="4451350" y="5086350"/>
          <p14:tracePt t="128089" x="4451350" y="5111750"/>
          <p14:tracePt t="128105" x="4451350" y="5124450"/>
          <p14:tracePt t="128122" x="4451350" y="5130800"/>
          <p14:tracePt t="128240" x="4451350" y="5099050"/>
          <p14:tracePt t="128248" x="4451350" y="5054600"/>
          <p14:tracePt t="128263" x="4451350" y="4940300"/>
          <p14:tracePt t="128273" x="4451350" y="4883150"/>
          <p14:tracePt t="128273" x="4451350" y="4794250"/>
          <p14:tracePt t="128288" x="4451350" y="4749800"/>
          <p14:tracePt t="128306" x="4451350" y="4724400"/>
          <p14:tracePt t="128321" x="4451350" y="4718050"/>
          <p14:tracePt t="128440" x="4451350" y="4724400"/>
          <p14:tracePt t="128448" x="4451350" y="4749800"/>
          <p14:tracePt t="128456" x="4438650" y="4787900"/>
          <p14:tracePt t="128464" x="4432300" y="4826000"/>
          <p14:tracePt t="128472" x="4425950" y="4908550"/>
          <p14:tracePt t="128472" x="4425950" y="4940300"/>
          <p14:tracePt t="128488" x="4425950" y="5010150"/>
          <p14:tracePt t="128504" x="4432300" y="5054600"/>
          <p14:tracePt t="128521" x="4438650" y="5080000"/>
          <p14:tracePt t="128538" x="4451350" y="5086350"/>
          <p14:tracePt t="128554" x="4451350" y="5092700"/>
          <p14:tracePt t="128571" x="4457700" y="5099050"/>
          <p14:tracePt t="128588" x="4470400" y="5105400"/>
          <p14:tracePt t="128604" x="4495800" y="5111750"/>
          <p14:tracePt t="128621" x="4527550" y="5111750"/>
          <p14:tracePt t="128638" x="4552950" y="5111750"/>
          <p14:tracePt t="128654" x="4572000" y="5111750"/>
          <p14:tracePt t="128671" x="4591050" y="5099050"/>
          <p14:tracePt t="128688" x="4616450" y="5067300"/>
          <p14:tracePt t="128704" x="4622800" y="5022850"/>
          <p14:tracePt t="128721" x="4622800" y="4959350"/>
          <p14:tracePt t="128738" x="4622800" y="4857750"/>
          <p14:tracePt t="128754" x="4591050" y="4768850"/>
          <p14:tracePt t="128771" x="4572000" y="4718050"/>
          <p14:tracePt t="128789" x="4546600" y="4679950"/>
          <p14:tracePt t="128805" x="4540250" y="4667250"/>
          <p14:tracePt t="128822" x="4533900" y="4660900"/>
          <p14:tracePt t="128838" x="4527550" y="4654550"/>
          <p14:tracePt t="128855" x="4521200" y="4654550"/>
          <p14:tracePt t="128872" x="4476750" y="4660900"/>
          <p14:tracePt t="128890" x="4451350" y="4686300"/>
          <p14:tracePt t="128905" x="4400550" y="4724400"/>
          <p14:tracePt t="128922" x="4368800" y="4762500"/>
          <p14:tracePt t="128938" x="4343400" y="4813300"/>
          <p14:tracePt t="128955" x="4330700" y="4870450"/>
          <p14:tracePt t="128972" x="4324350" y="4927600"/>
          <p14:tracePt t="128989" x="4324350" y="4991100"/>
          <p14:tracePt t="129005" x="4324350" y="5029200"/>
          <p14:tracePt t="129022" x="4343400" y="5067300"/>
          <p14:tracePt t="129038" x="4362450" y="5092700"/>
          <p14:tracePt t="129055" x="4375150" y="5105400"/>
          <p14:tracePt t="129072" x="4381500" y="5111750"/>
          <p14:tracePt t="129089" x="4387850" y="5111750"/>
          <p14:tracePt t="129105" x="4406900" y="5124450"/>
          <p14:tracePt t="129122" x="4413250" y="5124450"/>
          <p14:tracePt t="129138" x="4432300" y="5124450"/>
          <p14:tracePt t="129155" x="4451350" y="5124450"/>
          <p14:tracePt t="129172" x="4483100" y="5124450"/>
          <p14:tracePt t="129189" x="4508500" y="5124450"/>
          <p14:tracePt t="129205" x="4527550" y="5124450"/>
          <p14:tracePt t="129222" x="4552950" y="5124450"/>
          <p14:tracePt t="129238" x="4578350" y="5118100"/>
          <p14:tracePt t="129255" x="4603750" y="5092700"/>
          <p14:tracePt t="129272" x="4641850" y="5054600"/>
          <p14:tracePt t="129289" x="4654550" y="5003800"/>
          <p14:tracePt t="129305" x="4673600" y="4946650"/>
          <p14:tracePt t="129322" x="4679950" y="4895850"/>
          <p14:tracePt t="129338" x="4679950" y="4832350"/>
          <p14:tracePt t="129355" x="4679950" y="4787900"/>
          <p14:tracePt t="129371" x="4679950" y="4749800"/>
          <p14:tracePt t="129388" x="4679950" y="4718050"/>
          <p14:tracePt t="129405" x="4679950" y="4692650"/>
          <p14:tracePt t="129422" x="4667250" y="4673600"/>
          <p14:tracePt t="129439" x="4654550" y="4648200"/>
          <p14:tracePt t="129455" x="4635500" y="4629150"/>
          <p14:tracePt t="129472" x="4616450" y="4610100"/>
          <p14:tracePt t="129489" x="4603750" y="4603750"/>
          <p14:tracePt t="129505" x="4578350" y="4591050"/>
          <p14:tracePt t="129521" x="4559300" y="4591050"/>
          <p14:tracePt t="129538" x="4521200" y="4591050"/>
          <p14:tracePt t="129555" x="4489450" y="4591050"/>
          <p14:tracePt t="129571" x="4445000" y="4610100"/>
          <p14:tracePt t="129588" x="4400550" y="4648200"/>
          <p14:tracePt t="129605" x="4362450" y="4679950"/>
          <p14:tracePt t="129622" x="4330700" y="4718050"/>
          <p14:tracePt t="129638" x="4305300" y="4762500"/>
          <p14:tracePt t="129655" x="4286250" y="4826000"/>
          <p14:tracePt t="129671" x="4273550" y="4927600"/>
          <p14:tracePt t="129689" x="4273550" y="4984750"/>
          <p14:tracePt t="129705" x="4292600" y="5048250"/>
          <p14:tracePt t="129722" x="4311650" y="5099050"/>
          <p14:tracePt t="129738" x="4337050" y="5143500"/>
          <p14:tracePt t="129755" x="4356100" y="5162550"/>
          <p14:tracePt t="129771" x="4375150" y="5187950"/>
          <p14:tracePt t="129788" x="4387850" y="5200650"/>
          <p14:tracePt t="129806" x="4400550" y="5213350"/>
          <p14:tracePt t="129822" x="4413250" y="5219700"/>
          <p14:tracePt t="129839" x="4432300" y="5226050"/>
          <p14:tracePt t="129855" x="4451350" y="5232400"/>
          <p14:tracePt t="129872" x="4495800" y="5245100"/>
          <p14:tracePt t="129889" x="4527550" y="5251450"/>
          <p14:tracePt t="129905" x="4559300" y="5251450"/>
          <p14:tracePt t="129922" x="4597400" y="5251450"/>
          <p14:tracePt t="129939" x="4629150" y="5238750"/>
          <p14:tracePt t="129955" x="4660900" y="5207000"/>
          <p14:tracePt t="129972" x="4699000" y="5168900"/>
          <p14:tracePt t="129988" x="4705350" y="5118100"/>
          <p14:tracePt t="130005" x="4718050" y="5060950"/>
          <p14:tracePt t="130021" x="4718050" y="5010150"/>
          <p14:tracePt t="130038" x="4718050" y="4953000"/>
          <p14:tracePt t="130055" x="4705350" y="4914900"/>
          <p14:tracePt t="130072" x="4692650" y="4870450"/>
          <p14:tracePt t="130088" x="4679950" y="4832350"/>
          <p14:tracePt t="130105" x="4667250" y="4813300"/>
          <p14:tracePt t="130121" x="4660900" y="4800600"/>
          <p14:tracePt t="130138" x="4660900" y="4787900"/>
          <p14:tracePt t="130155" x="4648200" y="4781550"/>
          <p14:tracePt t="130172" x="4641850" y="4768850"/>
          <p14:tracePt t="130188" x="4635500" y="4762500"/>
          <p14:tracePt t="130205" x="4622800" y="4749800"/>
          <p14:tracePt t="130221" x="4603750" y="4737100"/>
          <p14:tracePt t="130238" x="4597400" y="4730750"/>
          <p14:tracePt t="130255" x="4572000" y="4718050"/>
          <p14:tracePt t="130272" x="4546600" y="4711700"/>
          <p14:tracePt t="130288" x="4533900" y="4711700"/>
          <p14:tracePt t="130305" x="4521200" y="4711700"/>
          <p14:tracePt t="130321" x="4495800" y="4711700"/>
          <p14:tracePt t="130339" x="4483100" y="4711700"/>
          <p14:tracePt t="130355" x="4464050" y="4718050"/>
          <p14:tracePt t="130371" x="4438650" y="4737100"/>
          <p14:tracePt t="130388" x="4425950" y="4749800"/>
          <p14:tracePt t="130405" x="4413250" y="4768850"/>
          <p14:tracePt t="130422" x="4406900" y="4787900"/>
          <p14:tracePt t="130439" x="4394200" y="4800600"/>
          <p14:tracePt t="130455" x="4394200" y="4819650"/>
          <p14:tracePt t="130473" x="4394200" y="4832350"/>
          <p14:tracePt t="130529" x="4394200" y="4838700"/>
          <p14:tracePt t="130553" x="4394200" y="4845050"/>
          <p14:tracePt t="130568" x="4394200" y="4851400"/>
          <p14:tracePt t="130584" x="4394200" y="4857750"/>
          <p14:tracePt t="130600" x="4394200" y="4870450"/>
          <p14:tracePt t="130624" x="4400550" y="4876800"/>
          <p14:tracePt t="130648" x="4400550" y="4883150"/>
          <p14:tracePt t="130657" x="4400550" y="4889500"/>
          <p14:tracePt t="130672" x="4400550" y="4895850"/>
          <p14:tracePt t="130673" x="4400550" y="4902200"/>
          <p14:tracePt t="130688" x="4406900" y="4914900"/>
          <p14:tracePt t="130705" x="4406900" y="4927600"/>
          <p14:tracePt t="130722" x="4413250" y="4946650"/>
          <p14:tracePt t="130738" x="4419600" y="4965700"/>
          <p14:tracePt t="130755" x="4419600" y="4978400"/>
          <p14:tracePt t="130772" x="4425950" y="4991100"/>
          <p14:tracePt t="130788" x="4432300" y="4997450"/>
          <p14:tracePt t="130805" x="4438650" y="5010150"/>
          <p14:tracePt t="130848" x="4445000" y="5016500"/>
          <p14:tracePt t="130896" x="4451350" y="5022850"/>
          <p14:tracePt t="130944" x="4457700" y="5022850"/>
          <p14:tracePt t="131008" x="4470400" y="5029200"/>
          <p14:tracePt t="131056" x="4476750" y="5029200"/>
          <p14:tracePt t="131072" x="4483100" y="5035550"/>
          <p14:tracePt t="131080" x="4489450" y="5035550"/>
          <p14:tracePt t="131104" x="4495800" y="5035550"/>
          <p14:tracePt t="131113" x="4502150" y="5035550"/>
          <p14:tracePt t="131120" x="4508500" y="5035550"/>
          <p14:tracePt t="131131" x="4514850" y="5035550"/>
          <p14:tracePt t="131138" x="4521200" y="5035550"/>
          <p14:tracePt t="131192" x="4527550" y="5035550"/>
          <p14:tracePt t="131240" x="4533900" y="5035550"/>
          <p14:tracePt t="131264" x="4540250" y="5035550"/>
          <p14:tracePt t="131281" x="4546600" y="5035550"/>
          <p14:tracePt t="131288" x="4552950" y="5035550"/>
          <p14:tracePt t="131312" x="4559300" y="5035550"/>
          <p14:tracePt t="131672" x="4565650" y="5035550"/>
          <p14:tracePt t="131696" x="4565650" y="5029200"/>
          <p14:tracePt t="131704" x="4559300" y="5016500"/>
          <p14:tracePt t="131723" x="4552950" y="5010150"/>
          <p14:tracePt t="131723" x="4546600" y="5003800"/>
          <p14:tracePt t="131738" x="4533900" y="4991100"/>
          <p14:tracePt t="131777" x="4527550" y="4984750"/>
          <p14:tracePt t="131784" x="4527550" y="4978400"/>
          <p14:tracePt t="131788" x="4521200" y="4972050"/>
          <p14:tracePt t="131805" x="4508500" y="4959350"/>
          <p14:tracePt t="131822" x="4495800" y="4953000"/>
          <p14:tracePt t="131839" x="4483100" y="4927600"/>
          <p14:tracePt t="131855" x="4464050" y="4902200"/>
          <p14:tracePt t="131871" x="4438650" y="4864100"/>
          <p14:tracePt t="131889" x="4425950" y="4845050"/>
          <p14:tracePt t="131905" x="4419600" y="4826000"/>
          <p14:tracePt t="131922" x="4413250" y="4826000"/>
          <p14:tracePt t="132224" x="4413250" y="4819650"/>
          <p14:tracePt t="132232" x="4419600" y="4826000"/>
          <p14:tracePt t="132240" x="4425950" y="4826000"/>
          <p14:tracePt t="132240" x="4432300" y="4838700"/>
          <p14:tracePt t="132256" x="4438650" y="4845050"/>
          <p14:tracePt t="132257" x="4438650" y="4851400"/>
          <p14:tracePt t="132271" x="4451350" y="4857750"/>
          <p14:tracePt t="132320" x="4464050" y="4857750"/>
          <p14:tracePt t="132336" x="4470400" y="4857750"/>
          <p14:tracePt t="132360" x="4476750" y="4857750"/>
          <p14:tracePt t="132368" x="4483100" y="4857750"/>
          <p14:tracePt t="132400" x="4483100" y="4838700"/>
          <p14:tracePt t="132408" x="4476750" y="4813300"/>
          <p14:tracePt t="132421" x="4470400" y="4787900"/>
          <p14:tracePt t="132422" x="4445000" y="4737100"/>
          <p14:tracePt t="132438" x="4425950" y="4692650"/>
          <p14:tracePt t="132455" x="4406900" y="4667250"/>
          <p14:tracePt t="132455" x="4400550" y="4648200"/>
          <p14:tracePt t="132473" x="4375150" y="4616450"/>
          <p14:tracePt t="132488" x="4356100" y="4591050"/>
          <p14:tracePt t="132505" x="4337050" y="4578350"/>
          <p14:tracePt t="132521" x="4324350" y="4552950"/>
          <p14:tracePt t="132538" x="4305300" y="4533900"/>
          <p14:tracePt t="132555" x="4273550" y="4521200"/>
          <p14:tracePt t="132571" x="4260850" y="4508500"/>
          <p14:tracePt t="132588" x="4254500" y="4508500"/>
          <p14:tracePt t="132605" x="4241800" y="4502150"/>
          <p14:tracePt t="132622" x="4222750" y="4495800"/>
          <p14:tracePt t="132638" x="4216400" y="4489450"/>
          <p14:tracePt t="132655" x="4203700" y="4489450"/>
          <p14:tracePt t="132671" x="4191000" y="4476750"/>
          <p14:tracePt t="132689" x="4178300" y="4470400"/>
          <p14:tracePt t="132705" x="4165600" y="4457700"/>
          <p14:tracePt t="132721" x="4146550" y="4432300"/>
          <p14:tracePt t="132738" x="4121150" y="4394200"/>
          <p14:tracePt t="132755" x="4102100" y="4356100"/>
          <p14:tracePt t="132771" x="4083050" y="4337050"/>
          <p14:tracePt t="132788" x="4070350" y="4318000"/>
          <p14:tracePt t="132805" x="4057650" y="4298950"/>
          <p14:tracePt t="132821" x="4051300" y="4292600"/>
          <p14:tracePt t="132975" x="4051300" y="4286250"/>
          <p14:tracePt t="132984" x="4057650" y="4286250"/>
          <p14:tracePt t="132992" x="4070350" y="4292600"/>
          <p14:tracePt t="133000" x="4076700" y="4298950"/>
          <p14:tracePt t="133006" x="4095750" y="4318000"/>
          <p14:tracePt t="133021" x="4114800" y="4349750"/>
          <p14:tracePt t="133038" x="4140200" y="4375150"/>
          <p14:tracePt t="133055" x="4165600" y="4419600"/>
          <p14:tracePt t="133071" x="4197350" y="4457700"/>
          <p14:tracePt t="133088" x="4222750" y="4495800"/>
          <p14:tracePt t="133105" x="4241800" y="4521200"/>
          <p14:tracePt t="133121" x="4254500" y="4546600"/>
          <p14:tracePt t="133139" x="4273550" y="4578350"/>
          <p14:tracePt t="133155" x="4292600" y="4603750"/>
          <p14:tracePt t="133172" x="4318000" y="4635500"/>
          <p14:tracePt t="133188" x="4330700" y="4654550"/>
          <p14:tracePt t="133205" x="4343400" y="4679950"/>
          <p14:tracePt t="133221" x="4356100" y="4686300"/>
          <p14:tracePt t="133238" x="4362450" y="4699000"/>
          <p14:tracePt t="133255" x="4368800" y="4705350"/>
          <p14:tracePt t="133321" x="4368800" y="4711700"/>
          <p14:tracePt t="133408" x="4368800" y="4699000"/>
          <p14:tracePt t="133416" x="4349750" y="4686300"/>
          <p14:tracePt t="133424" x="4330700" y="4654550"/>
          <p14:tracePt t="133432" x="4318000" y="4622800"/>
          <p14:tracePt t="133438" x="4279900" y="4565650"/>
          <p14:tracePt t="133454" x="4248150" y="4489450"/>
          <p14:tracePt t="133471" x="4210050" y="4413250"/>
          <p14:tracePt t="133489" x="4191000" y="4387850"/>
          <p14:tracePt t="133505" x="4184650" y="4368800"/>
          <p14:tracePt t="133521" x="4178300" y="4356100"/>
          <p14:tracePt t="133538" x="4178300" y="4349750"/>
          <p14:tracePt t="133555" x="4171950" y="4343400"/>
          <p14:tracePt t="133571" x="4171950" y="4337050"/>
          <p14:tracePt t="133588" x="4165600" y="4324350"/>
          <p14:tracePt t="133624" x="4165600" y="4318000"/>
          <p14:tracePt t="133648" x="4165600" y="4305300"/>
          <p14:tracePt t="133664" x="4165600" y="4298950"/>
          <p14:tracePt t="133672" x="4159250" y="4298950"/>
          <p14:tracePt t="133673" x="4159250" y="4292600"/>
          <p14:tracePt t="133688" x="4152900" y="4279900"/>
          <p14:tracePt t="133705" x="4152900" y="4273550"/>
          <p14:tracePt t="133936" x="4152900" y="4292600"/>
          <p14:tracePt t="133947" x="4152900" y="4305300"/>
          <p14:tracePt t="133952" x="4152900" y="4324350"/>
          <p14:tracePt t="133960" x="4178300" y="4387850"/>
          <p14:tracePt t="133972" x="4203700" y="4438650"/>
          <p14:tracePt t="133988" x="4216400" y="4476750"/>
          <p14:tracePt t="134006" x="4222750" y="4495800"/>
          <p14:tracePt t="134021" x="4229100" y="4508500"/>
          <p14:tracePt t="134038" x="4235450" y="4514850"/>
          <p14:tracePt t="134200" x="4235450" y="4508500"/>
          <p14:tracePt t="134208" x="4216400" y="4483100"/>
          <p14:tracePt t="134216" x="4197350" y="4445000"/>
          <p14:tracePt t="134224" x="4171950" y="4394200"/>
          <p14:tracePt t="134238" x="4152900" y="4356100"/>
          <p14:tracePt t="134255" x="4121150" y="4305300"/>
          <p14:tracePt t="134255" x="4089400" y="4241800"/>
          <p14:tracePt t="134273" x="4089400" y="4222750"/>
          <p14:tracePt t="134288" x="4083050" y="4222750"/>
          <p14:tracePt t="134305" x="4083050" y="4216400"/>
          <p14:tracePt t="134321" x="4076700" y="4216400"/>
          <p14:tracePt t="134648" x="4089400" y="4216400"/>
          <p14:tracePt t="134656" x="4095750" y="4222750"/>
          <p14:tracePt t="134656" x="4108450" y="4241800"/>
          <p14:tracePt t="134672" x="4121150" y="4254500"/>
          <p14:tracePt t="134673" x="4146550" y="4298950"/>
          <p14:tracePt t="134688" x="4165600" y="4324350"/>
          <p14:tracePt t="134705" x="4184650" y="4356100"/>
          <p14:tracePt t="134721" x="4197350" y="4381500"/>
          <p14:tracePt t="134738" x="4210050" y="4394200"/>
          <p14:tracePt t="134755" x="4222750" y="4406900"/>
          <p14:tracePt t="134771" x="4229100" y="4419600"/>
          <p14:tracePt t="134789" x="4248150" y="4438650"/>
          <p14:tracePt t="134805" x="4254500" y="4457700"/>
          <p14:tracePt t="134822" x="4260850" y="4470400"/>
          <p14:tracePt t="134838" x="4273550" y="4489450"/>
          <p14:tracePt t="134855" x="4273550" y="4495800"/>
          <p14:tracePt t="134871" x="4286250" y="4514850"/>
          <p14:tracePt t="134888" x="4292600" y="4521200"/>
          <p14:tracePt t="134905" x="4298950" y="4527550"/>
          <p14:tracePt t="134944" x="4305300" y="4533900"/>
          <p14:tracePt t="134952" x="4305300" y="4540250"/>
          <p14:tracePt t="134992" x="4305300" y="4546600"/>
          <p14:tracePt t="135000" x="4311650" y="4546600"/>
          <p14:tracePt t="135552" x="4311650" y="4552950"/>
          <p14:tracePt t="135888" x="4305300" y="4552950"/>
          <p14:tracePt t="135896" x="4298950" y="4540250"/>
          <p14:tracePt t="135904" x="4292600" y="4527550"/>
          <p14:tracePt t="135921" x="4279900" y="4508500"/>
          <p14:tracePt t="135922" x="4273550" y="4489450"/>
          <p14:tracePt t="135938" x="4260850" y="4451350"/>
          <p14:tracePt t="135955" x="4254500" y="4432300"/>
          <p14:tracePt t="135971" x="4241800" y="4400550"/>
          <p14:tracePt t="135988" x="4235450" y="4381500"/>
          <p14:tracePt t="136005" x="4222750" y="4368800"/>
          <p14:tracePt t="136022" x="4216400" y="4349750"/>
          <p14:tracePt t="136038" x="4210050" y="4330700"/>
          <p14:tracePt t="136055" x="4197350" y="4318000"/>
          <p14:tracePt t="136071" x="4197350" y="4305300"/>
          <p14:tracePt t="136088" x="4191000" y="4292600"/>
          <p14:tracePt t="136136" x="4191000" y="4286250"/>
          <p14:tracePt t="136152" x="4191000" y="4279900"/>
          <p14:tracePt t="136168" x="4191000" y="4273550"/>
          <p14:tracePt t="136200" x="4184650" y="4267200"/>
          <p14:tracePt t="136280" x="4178300" y="4260850"/>
          <p14:tracePt t="136648" x="4178300" y="4267200"/>
          <p14:tracePt t="136656" x="4197350" y="4311650"/>
          <p14:tracePt t="136672" x="4210050" y="4337050"/>
          <p14:tracePt t="136672" x="4229100" y="4387850"/>
          <p14:tracePt t="136689" x="4241800" y="4419600"/>
          <p14:tracePt t="136705" x="4254500" y="4451350"/>
          <p14:tracePt t="136721" x="4267200" y="4476750"/>
          <p14:tracePt t="136738" x="4279900" y="4502150"/>
          <p14:tracePt t="136755" x="4286250" y="4521200"/>
          <p14:tracePt t="136771" x="4292600" y="4540250"/>
          <p14:tracePt t="136788" x="4305300" y="4552950"/>
          <p14:tracePt t="136805" x="4305300" y="4565650"/>
          <p14:tracePt t="136821" x="4318000" y="4578350"/>
          <p14:tracePt t="136838" x="4324350" y="4591050"/>
          <p14:tracePt t="136855" x="4324350" y="4603750"/>
          <p14:tracePt t="136855" x="4330700" y="4610100"/>
          <p14:tracePt t="136872" x="4337050" y="4622800"/>
          <p14:tracePt t="136888" x="4337050" y="4635500"/>
          <p14:tracePt t="136905" x="4343400" y="4641850"/>
          <p14:tracePt t="137520" x="4343400" y="4648200"/>
          <p14:tracePt t="138177" x="4324350" y="4635500"/>
          <p14:tracePt t="138184" x="4292600" y="4584700"/>
          <p14:tracePt t="138196" x="4267200" y="4533900"/>
          <p14:tracePt t="138197" x="4235450" y="4483100"/>
          <p14:tracePt t="138205" x="4184650" y="4394200"/>
          <p14:tracePt t="138221" x="4159250" y="4318000"/>
          <p14:tracePt t="138238" x="4146550" y="4273550"/>
          <p14:tracePt t="138255" x="4140200" y="4241800"/>
          <p14:tracePt t="138271" x="4133850" y="4229100"/>
          <p14:tracePt t="138528" x="4127500" y="4222750"/>
          <p14:tracePt t="138544" x="4133850" y="4248150"/>
          <p14:tracePt t="138547" x="4146550" y="4273550"/>
          <p14:tracePt t="138556" x="4178300" y="4349750"/>
          <p14:tracePt t="138571" x="4197350" y="4413250"/>
          <p14:tracePt t="138587" x="4229100" y="4464050"/>
          <p14:tracePt t="138604" x="4248150" y="4508500"/>
          <p14:tracePt t="138620" x="4254500" y="4533900"/>
          <p14:tracePt t="138639" x="4267200" y="4552950"/>
          <p14:tracePt t="138656" x="4267200" y="4559300"/>
          <p14:tracePt t="138672" x="4273550" y="4565650"/>
          <p14:tracePt t="139569" x="4273550" y="4572000"/>
          <p14:tracePt t="139574" x="4273550" y="4597400"/>
          <p14:tracePt t="139589" x="4273550" y="4622800"/>
          <p14:tracePt t="139590" x="4273550" y="4692650"/>
          <p14:tracePt t="139605" x="4305300" y="4787900"/>
          <p14:tracePt t="139622" x="4349750" y="4876800"/>
          <p14:tracePt t="139638" x="4400550" y="4959350"/>
          <p14:tracePt t="139655" x="4438650" y="5016500"/>
          <p14:tracePt t="139672" x="4483100" y="5073650"/>
          <p14:tracePt t="139689" x="4502150" y="5111750"/>
          <p14:tracePt t="139705" x="4521200" y="5143500"/>
          <p14:tracePt t="139722" x="4552950" y="5207000"/>
          <p14:tracePt t="139739" x="4584700" y="5264150"/>
          <p14:tracePt t="139755" x="4616450" y="5334000"/>
          <p14:tracePt t="139773" x="4660900" y="5403850"/>
          <p14:tracePt t="139789" x="4686300" y="5454650"/>
          <p14:tracePt t="139806" x="4718050" y="5480050"/>
          <p14:tracePt t="139822" x="4737100" y="5499100"/>
          <p14:tracePt t="139839" x="4756150" y="5518150"/>
          <p14:tracePt t="139855" x="4768850" y="5524500"/>
          <p14:tracePt t="139873" x="4787900" y="5530850"/>
          <p14:tracePt t="139889" x="4800600" y="5537200"/>
          <p14:tracePt t="139906" x="4819650" y="5537200"/>
          <p14:tracePt t="139922" x="4832350" y="5537200"/>
          <p14:tracePt t="139938" x="4838700" y="5537200"/>
          <p14:tracePt t="140097" x="4838700" y="5549900"/>
          <p14:tracePt t="140105" x="4832350" y="5556250"/>
          <p14:tracePt t="140105" x="4832350" y="5594350"/>
          <p14:tracePt t="140122" x="4832350" y="5670550"/>
          <p14:tracePt t="140139" x="4832350" y="5753100"/>
          <p14:tracePt t="140155" x="4832350" y="5835650"/>
          <p14:tracePt t="140172" x="4832350" y="5886450"/>
          <p14:tracePt t="140188" x="4838700" y="5930900"/>
          <p14:tracePt t="140206" x="4845050" y="5956300"/>
          <p14:tracePt t="140222" x="4845050" y="5962650"/>
          <p14:tracePt t="140272" x="4845050" y="5975350"/>
          <p14:tracePt t="140289" x="4838700" y="5975350"/>
          <p14:tracePt t="140296" x="4826000" y="5975350"/>
          <p14:tracePt t="140305" x="4819650" y="5975350"/>
          <p14:tracePt t="140306" x="4794250" y="5981700"/>
          <p14:tracePt t="140322" x="4768850" y="5988050"/>
          <p14:tracePt t="140339" x="4743450" y="5994400"/>
          <p14:tracePt t="140355" x="4724400" y="5994400"/>
          <p14:tracePt t="140372" x="4711700" y="5994400"/>
          <p14:tracePt t="140389" x="4692650" y="5994400"/>
          <p14:tracePt t="140406" x="4660900" y="5994400"/>
          <p14:tracePt t="140422" x="4622800" y="5994400"/>
          <p14:tracePt t="140439" x="4584700" y="5994400"/>
          <p14:tracePt t="140455" x="4521200" y="5994400"/>
          <p14:tracePt t="140455" x="4502150" y="5994400"/>
          <p14:tracePt t="140473" x="4457700" y="5994400"/>
          <p14:tracePt t="140489" x="4406900" y="6000750"/>
          <p14:tracePt t="140506" x="4356100" y="6007100"/>
          <p14:tracePt t="140522" x="4292600" y="6019800"/>
          <p14:tracePt t="140539" x="4248150" y="6019800"/>
          <p14:tracePt t="140555" x="4210050" y="6026150"/>
          <p14:tracePt t="140572" x="4191000" y="6026150"/>
          <p14:tracePt t="140590" x="4178300" y="6026150"/>
          <p14:tracePt t="140605" x="4146550" y="6026150"/>
          <p14:tracePt t="140622" x="4102100" y="6026150"/>
          <p14:tracePt t="140639" x="4038600" y="6026150"/>
          <p14:tracePt t="140655" x="3956050" y="6038850"/>
          <p14:tracePt t="140671" x="3778250" y="6064250"/>
          <p14:tracePt t="140689" x="3663950" y="6076950"/>
          <p14:tracePt t="140705" x="3600450" y="6089650"/>
          <p14:tracePt t="140722" x="3556000" y="6096000"/>
          <p14:tracePt t="140739" x="3524250" y="6102350"/>
          <p14:tracePt t="140755" x="3505200" y="6102350"/>
          <p14:tracePt t="140772" x="3486150" y="6102350"/>
          <p14:tracePt t="140789" x="3467100" y="6102350"/>
          <p14:tracePt t="140806" x="3422650" y="6102350"/>
          <p14:tracePt t="140822" x="3378200" y="6102350"/>
          <p14:tracePt t="140839" x="3333750" y="6102350"/>
          <p14:tracePt t="140855" x="3302000" y="6102350"/>
          <p14:tracePt t="140855" x="3289300" y="6102350"/>
          <p14:tracePt t="140873" x="3257550" y="6102350"/>
          <p14:tracePt t="140889" x="3244850" y="6102350"/>
          <p14:tracePt t="140905" x="3238500" y="6102350"/>
          <p14:tracePt t="140922" x="3232150" y="6102350"/>
          <p14:tracePt t="141097" x="3244850" y="6102350"/>
          <p14:tracePt t="141105" x="3270250" y="6108700"/>
          <p14:tracePt t="141113" x="3314700" y="6115050"/>
          <p14:tracePt t="141120" x="3403600" y="6127750"/>
          <p14:tracePt t="141131" x="3454400" y="6134100"/>
          <p14:tracePt t="141138" x="3543300" y="6146800"/>
          <p14:tracePt t="141155" x="3619500" y="6153150"/>
          <p14:tracePt t="141172" x="3683000" y="6153150"/>
          <p14:tracePt t="141188" x="3765550" y="6153150"/>
          <p14:tracePt t="141205" x="3873500" y="6153150"/>
          <p14:tracePt t="141222" x="4013200" y="6153150"/>
          <p14:tracePt t="141239" x="4171950" y="6153150"/>
          <p14:tracePt t="141255" x="4337050" y="6140450"/>
          <p14:tracePt t="141272" x="4635500" y="6026150"/>
          <p14:tracePt t="141290" x="4832350" y="5899150"/>
          <p14:tracePt t="141305" x="4972050" y="5683250"/>
          <p14:tracePt t="141323" x="5016500" y="5353050"/>
          <p14:tracePt t="141339" x="4978400" y="5099050"/>
          <p14:tracePt t="141356" x="4876800" y="4927600"/>
          <p14:tracePt t="141372" x="4699000" y="4730750"/>
          <p14:tracePt t="141389" x="4419600" y="4546600"/>
          <p14:tracePt t="141405" x="4013200" y="4381500"/>
          <p14:tracePt t="141422" x="3511550" y="4267200"/>
          <p14:tracePt t="141439" x="2997200" y="4184650"/>
          <p14:tracePt t="141455" x="2527300" y="4133850"/>
          <p14:tracePt t="141472" x="1993900" y="4178300"/>
          <p14:tracePt t="141489" x="1651000" y="4279900"/>
          <p14:tracePt t="141505" x="1416050" y="4406900"/>
          <p14:tracePt t="141522" x="1231900" y="4540250"/>
          <p14:tracePt t="141539" x="1073150" y="4686300"/>
          <p14:tracePt t="141555" x="971550" y="4806950"/>
          <p14:tracePt t="141572" x="889000" y="4940300"/>
          <p14:tracePt t="141589" x="812800" y="5067300"/>
          <p14:tracePt t="141606" x="768350" y="5194300"/>
          <p14:tracePt t="141622" x="704850" y="5340350"/>
          <p14:tracePt t="141639" x="679450" y="5499100"/>
          <p14:tracePt t="141655" x="666750" y="5657850"/>
          <p14:tracePt t="141671" x="666750" y="5880100"/>
          <p14:tracePt t="141689" x="711200" y="6051550"/>
          <p14:tracePt t="141705" x="800100" y="6216650"/>
          <p14:tracePt t="141722" x="958850" y="6394450"/>
          <p14:tracePt t="141738" x="1143000" y="6527800"/>
          <p14:tracePt t="141755" x="1390650" y="6629400"/>
          <p14:tracePt t="141772" x="1720850" y="6699250"/>
          <p14:tracePt t="141789" x="2057400" y="6750050"/>
          <p14:tracePt t="141805" x="2457450" y="6781800"/>
          <p14:tracePt t="141822" x="2813050" y="6781800"/>
          <p14:tracePt t="141839" x="3168650" y="6781800"/>
          <p14:tracePt t="141855" x="3416300" y="6781800"/>
          <p14:tracePt t="141872" x="3657600" y="6781800"/>
          <p14:tracePt t="141889" x="3803650" y="6781800"/>
          <p14:tracePt t="141905" x="3981450" y="6750050"/>
          <p14:tracePt t="141922" x="4203700" y="6648450"/>
          <p14:tracePt t="141938" x="4464050" y="6426200"/>
          <p14:tracePt t="141956" x="4756150" y="6064250"/>
          <p14:tracePt t="141972" x="4984750" y="5727700"/>
          <p14:tracePt t="141989" x="5124450" y="5499100"/>
          <p14:tracePt t="142005" x="5213350" y="5289550"/>
          <p14:tracePt t="142022" x="5270500" y="5073650"/>
          <p14:tracePt t="142039" x="5283200" y="4883150"/>
          <p14:tracePt t="142056" x="5264150" y="4692650"/>
          <p14:tracePt t="142072" x="5137150" y="4406900"/>
          <p14:tracePt t="142089" x="5016500" y="4235450"/>
          <p14:tracePt t="142106" x="4902200" y="4114800"/>
          <p14:tracePt t="142123" x="4743450" y="4006850"/>
          <p14:tracePt t="142139" x="4591050" y="3943350"/>
          <p14:tracePt t="142155" x="4438650" y="3898900"/>
          <p14:tracePt t="142172" x="4260850" y="3867150"/>
          <p14:tracePt t="142189" x="4064000" y="3860800"/>
          <p14:tracePt t="142205" x="3771900" y="3860800"/>
          <p14:tracePt t="142222" x="3467100" y="3924300"/>
          <p14:tracePt t="142239" x="3143250" y="4019550"/>
          <p14:tracePt t="142255" x="2851150" y="4127500"/>
          <p14:tracePt t="142272" x="2552700" y="4267200"/>
          <p14:tracePt t="142289" x="2406650" y="4362450"/>
          <p14:tracePt t="142305" x="2286000" y="4457700"/>
          <p14:tracePt t="142323" x="2190750" y="4546600"/>
          <p14:tracePt t="142338" x="2114550" y="4635500"/>
          <p14:tracePt t="142355" x="2063750" y="4749800"/>
          <p14:tracePt t="142372" x="2006600" y="4864100"/>
          <p14:tracePt t="142389" x="1962150" y="4991100"/>
          <p14:tracePt t="142405" x="1917700" y="5099050"/>
          <p14:tracePt t="142422" x="1879600" y="5200650"/>
          <p14:tracePt t="142439" x="1860550" y="5289550"/>
          <p14:tracePt t="142455" x="1854200" y="5365750"/>
          <p14:tracePt t="142472" x="1854200" y="5454650"/>
          <p14:tracePt t="142489" x="1860550" y="5524500"/>
          <p14:tracePt t="142505" x="1898650" y="5600700"/>
          <p14:tracePt t="142522" x="1949450" y="5695950"/>
          <p14:tracePt t="142539" x="2019300" y="5810250"/>
          <p14:tracePt t="142555" x="2127250" y="5937250"/>
          <p14:tracePt t="142572" x="2228850" y="6051550"/>
          <p14:tracePt t="142589" x="2311400" y="6146800"/>
          <p14:tracePt t="142606" x="2374900" y="6223000"/>
          <p14:tracePt t="142622" x="2432050" y="6286500"/>
          <p14:tracePt t="142639" x="2482850" y="6324600"/>
          <p14:tracePt t="142655" x="2501900" y="6343650"/>
          <p14:tracePt t="142672" x="2520950" y="6356350"/>
          <p14:tracePt t="142689" x="2527300" y="6362700"/>
          <p14:tracePt t="142705" x="2533650" y="6362700"/>
          <p14:tracePt t="142744" x="2540000" y="6362700"/>
          <p14:tracePt t="142761" x="2546350" y="6362700"/>
          <p14:tracePt t="142784" x="2552700" y="6362700"/>
          <p14:tracePt t="142801" x="2565400" y="6362700"/>
          <p14:tracePt t="142814" x="2571750" y="6362700"/>
          <p14:tracePt t="142815" x="2584450" y="6369050"/>
          <p14:tracePt t="142822" x="2616200" y="6375400"/>
          <p14:tracePt t="142839" x="2673350" y="6375400"/>
          <p14:tracePt t="142855" x="2762250" y="6400800"/>
          <p14:tracePt t="142872" x="2990850" y="6426200"/>
          <p14:tracePt t="142889" x="3181350" y="6438900"/>
          <p14:tracePt t="142905" x="3479800" y="6438900"/>
          <p14:tracePt t="142922" x="3784600" y="6438900"/>
          <p14:tracePt t="142938" x="3968750" y="6432550"/>
          <p14:tracePt t="142955" x="4064000" y="6419850"/>
          <p14:tracePt t="142973" x="4159250" y="6407150"/>
          <p14:tracePt t="142988" x="4197350" y="6394450"/>
          <p14:tracePt t="143006" x="4241800" y="6388100"/>
          <p14:tracePt t="143022" x="4273550" y="6375400"/>
          <p14:tracePt t="143039" x="4305300" y="6369050"/>
          <p14:tracePt t="143055" x="4375150" y="6362700"/>
          <p14:tracePt t="143073" x="4425950" y="6350000"/>
          <p14:tracePt t="143089" x="4470400" y="6337300"/>
          <p14:tracePt t="143106" x="4495800" y="6330950"/>
          <p14:tracePt t="143122" x="4508500" y="6324600"/>
          <p14:tracePt t="143740" x="0" y="0"/>
        </p14:tracePtLst>
      </p14:laserTraceLst>
    </p:ext>
  </p:extLs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5">
      <a:dk1>
        <a:srgbClr val="FFFFFF"/>
      </a:dk1>
      <a:lt1>
        <a:sysClr val="window" lastClr="FFFFFF"/>
      </a:lt1>
      <a:dk2>
        <a:srgbClr val="FFFFFF"/>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873</TotalTime>
  <Words>893</Words>
  <Application>Microsoft Office PowerPoint</Application>
  <PresentationFormat>On-screen Show (4:3)</PresentationFormat>
  <Paragraphs>82</Paragraphs>
  <Slides>15</Slides>
  <Notes>0</Notes>
  <HiddenSlides>0</HiddenSlides>
  <MMClips>13</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Median</vt:lpstr>
      <vt:lpstr>Human Factors Engineering: Design of Medical Devices Anthropometry and Biomechanics</vt:lpstr>
      <vt:lpstr>Recommended Reference</vt:lpstr>
      <vt:lpstr>Anthropometry and Biomechanics</vt:lpstr>
      <vt:lpstr>General Considerations</vt:lpstr>
      <vt:lpstr>Anthropometric Design Guidance</vt:lpstr>
      <vt:lpstr>Available Anthropometric Databases</vt:lpstr>
      <vt:lpstr>Body Measurement Examples</vt:lpstr>
      <vt:lpstr>Body Measurement Examples</vt:lpstr>
      <vt:lpstr>Mobility and Functional Measurements</vt:lpstr>
      <vt:lpstr>Strength</vt:lpstr>
      <vt:lpstr>Special Considerations</vt:lpstr>
      <vt:lpstr>Derivation of Missing Data</vt:lpstr>
      <vt:lpstr>Biomechanical Design Guidance</vt:lpstr>
      <vt:lpstr>Biomechanical Design Guidance</vt:lpstr>
      <vt:lpstr>Further Reading and Assignments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Factors Engineering: Design of Medical Devices</dc:title>
  <dc:creator/>
  <cp:lastModifiedBy>Yasser</cp:lastModifiedBy>
  <cp:revision>95</cp:revision>
  <dcterms:created xsi:type="dcterms:W3CDTF">2006-08-16T00:00:00Z</dcterms:created>
  <dcterms:modified xsi:type="dcterms:W3CDTF">2013-09-10T19:05:28Z</dcterms:modified>
</cp:coreProperties>
</file>