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7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9" r:id="rId16"/>
    <p:sldId id="29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09800"/>
            <a:ext cx="77724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Factors Engineering:</a:t>
            </a:r>
            <a:br>
              <a:rPr lang="en-US" dirty="0" smtClean="0"/>
            </a:br>
            <a:r>
              <a:rPr lang="en-US" dirty="0" smtClean="0"/>
              <a:t>Design of Medical Devices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Environmental Considerations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Prof. Yasser Mostafa Kadah – www.k-space.org</a:t>
            </a:r>
          </a:p>
        </p:txBody>
      </p:sp>
      <p:pic>
        <p:nvPicPr>
          <p:cNvPr id="102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966788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Acoustic </a:t>
            </a:r>
            <a:r>
              <a:rPr lang="en-US" dirty="0"/>
              <a:t>noise limits for auditory communication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733800" cy="41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300727" cy="465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4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92"/>
    </mc:Choice>
    <mc:Fallback>
      <p:transition spd="slow" advTm="13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01" x="3225800" y="2768600"/>
          <p14:tracePt t="34464" x="3219450" y="2774950"/>
          <p14:tracePt t="34470" x="3213100" y="2781300"/>
          <p14:tracePt t="34504" x="3213100" y="2787650"/>
          <p14:tracePt t="34513" x="3206750" y="2794000"/>
          <p14:tracePt t="34520" x="3206750" y="2800350"/>
          <p14:tracePt t="34525" x="3206750" y="2806700"/>
          <p14:tracePt t="34542" x="3206750" y="2819400"/>
          <p14:tracePt t="34558" x="3206750" y="2825750"/>
          <p14:tracePt t="34575" x="3206750" y="2838450"/>
          <p14:tracePt t="34608" x="3219450" y="2844800"/>
          <p14:tracePt t="34609" x="3238500" y="2851150"/>
          <p14:tracePt t="34625" x="3257550" y="2857500"/>
          <p14:tracePt t="34642" x="3276600" y="2863850"/>
          <p14:tracePt t="34659" x="3295650" y="2863850"/>
          <p14:tracePt t="34675" x="3308350" y="2870200"/>
          <p14:tracePt t="34692" x="3321050" y="2876550"/>
          <p14:tracePt t="34708" x="3340100" y="2876550"/>
          <p14:tracePt t="34725" x="3359150" y="2889250"/>
          <p14:tracePt t="34742" x="3390900" y="2895600"/>
          <p14:tracePt t="34759" x="3422650" y="2908300"/>
          <p14:tracePt t="34775" x="3473450" y="2927350"/>
          <p14:tracePt t="34793" x="3498850" y="2940050"/>
          <p14:tracePt t="34809" x="3511550" y="2940050"/>
          <p14:tracePt t="34825" x="3524250" y="2940050"/>
          <p14:tracePt t="35120" x="3511550" y="2940050"/>
          <p14:tracePt t="35128" x="3486150" y="2940050"/>
          <p14:tracePt t="35137" x="3460750" y="2940050"/>
          <p14:tracePt t="35144" x="3416300" y="2940050"/>
          <p14:tracePt t="35158" x="3371850" y="2940050"/>
          <p14:tracePt t="35175" x="3302000" y="2940050"/>
          <p14:tracePt t="35193" x="3276600" y="2940050"/>
          <p14:tracePt t="35208" x="3257550" y="2940050"/>
          <p14:tracePt t="35225" x="3244850" y="2940050"/>
          <p14:tracePt t="35242" x="3232150" y="2940050"/>
          <p14:tracePt t="35258" x="3225800" y="2940050"/>
          <p14:tracePt t="35275" x="3213100" y="2940050"/>
          <p14:tracePt t="35292" x="3200400" y="2940050"/>
          <p14:tracePt t="35308" x="3187700" y="2940050"/>
          <p14:tracePt t="35325" x="3175000" y="2940050"/>
          <p14:tracePt t="35416" x="3168650" y="2940050"/>
          <p14:tracePt t="35448" x="3162300" y="2952750"/>
          <p14:tracePt t="35464" x="3155950" y="2959100"/>
          <p14:tracePt t="35472" x="3155950" y="2971800"/>
          <p14:tracePt t="35478" x="3155950" y="2984500"/>
          <p14:tracePt t="35491" x="3155950" y="3003550"/>
          <p14:tracePt t="35508" x="3155950" y="3028950"/>
          <p14:tracePt t="35525" x="3168650" y="3054350"/>
          <p14:tracePt t="35542" x="3187700" y="3079750"/>
          <p14:tracePt t="35558" x="3200400" y="3098800"/>
          <p14:tracePt t="35575" x="3225800" y="3124200"/>
          <p14:tracePt t="35593" x="3238500" y="3136900"/>
          <p14:tracePt t="35608" x="3244850" y="3143250"/>
          <p14:tracePt t="35625" x="3257550" y="3143250"/>
          <p14:tracePt t="35642" x="3270250" y="3155950"/>
          <p14:tracePt t="35658" x="3295650" y="3162300"/>
          <p14:tracePt t="35675" x="3314700" y="3168650"/>
          <p14:tracePt t="35692" x="3340100" y="3175000"/>
          <p14:tracePt t="35708" x="3371850" y="3175000"/>
          <p14:tracePt t="35725" x="3397250" y="3175000"/>
          <p14:tracePt t="35742" x="3422650" y="3175000"/>
          <p14:tracePt t="35759" x="3454400" y="3175000"/>
          <p14:tracePt t="35776" x="3479800" y="3175000"/>
          <p14:tracePt t="35792" x="3498850" y="3168650"/>
          <p14:tracePt t="35809" x="3511550" y="3162300"/>
          <p14:tracePt t="36056" x="3505200" y="3168650"/>
          <p14:tracePt t="36064" x="3492500" y="3181350"/>
          <p14:tracePt t="36104" x="3486150" y="3187700"/>
          <p14:tracePt t="36112" x="3486150" y="3194050"/>
          <p14:tracePt t="36128" x="3473450" y="3206750"/>
          <p14:tracePt t="36136" x="3473450" y="3213100"/>
          <p14:tracePt t="36142" x="3454400" y="3232150"/>
          <p14:tracePt t="36158" x="3429000" y="3251200"/>
          <p14:tracePt t="36175" x="3403600" y="3270250"/>
          <p14:tracePt t="36192" x="3390900" y="3282950"/>
          <p14:tracePt t="36209" x="3378200" y="3289300"/>
          <p14:tracePt t="36225" x="3378200" y="3295650"/>
          <p14:tracePt t="36242" x="3371850" y="3295650"/>
          <p14:tracePt t="36258" x="3365500" y="3302000"/>
          <p14:tracePt t="36275" x="3359150" y="3308350"/>
          <p14:tracePt t="36312" x="3352800" y="3308350"/>
          <p14:tracePt t="36325" x="3346450" y="3314700"/>
          <p14:tracePt t="36352" x="3340100" y="3314700"/>
          <p14:tracePt t="36367" x="3333750" y="3321050"/>
          <p14:tracePt t="36376" x="3327400" y="3327400"/>
          <p14:tracePt t="36768" x="3321050" y="3327400"/>
          <p14:tracePt t="36776" x="3314700" y="3333750"/>
          <p14:tracePt t="36792" x="3302000" y="3346450"/>
          <p14:tracePt t="36808" x="3295650" y="3352800"/>
          <p14:tracePt t="36809" x="3289300" y="3365500"/>
          <p14:tracePt t="36825" x="3282950" y="3378200"/>
          <p14:tracePt t="36842" x="3276600" y="3390900"/>
          <p14:tracePt t="36858" x="3263900" y="3416300"/>
          <p14:tracePt t="36875" x="3257550" y="3435350"/>
          <p14:tracePt t="36892" x="3257550" y="3441700"/>
          <p14:tracePt t="36908" x="3244850" y="3473450"/>
          <p14:tracePt t="36925" x="3244850" y="3492500"/>
          <p14:tracePt t="36942" x="3238500" y="3517900"/>
          <p14:tracePt t="36958" x="3238500" y="3543300"/>
          <p14:tracePt t="36975" x="3238500" y="3562350"/>
          <p14:tracePt t="36991" x="3238500" y="3594100"/>
          <p14:tracePt t="37008" x="3238500" y="3606800"/>
          <p14:tracePt t="37048" x="3238500" y="3613150"/>
          <p14:tracePt t="37056" x="3244850" y="3613150"/>
          <p14:tracePt t="37062" x="3257550" y="3625850"/>
          <p14:tracePt t="37075" x="3270250" y="3644900"/>
          <p14:tracePt t="37091" x="3295650" y="3657600"/>
          <p14:tracePt t="37108" x="3333750" y="3676650"/>
          <p14:tracePt t="37125" x="3365500" y="3695700"/>
          <p14:tracePt t="37142" x="3403600" y="3708400"/>
          <p14:tracePt t="37158" x="3429000" y="3721100"/>
          <p14:tracePt t="37175" x="3448050" y="3721100"/>
          <p14:tracePt t="37191" x="3467100" y="3727450"/>
          <p14:tracePt t="37209" x="3479800" y="3727450"/>
          <p14:tracePt t="37225" x="3492500" y="3727450"/>
          <p14:tracePt t="37242" x="3517900" y="3727450"/>
          <p14:tracePt t="37258" x="3530600" y="3721100"/>
          <p14:tracePt t="37275" x="3543300" y="3714750"/>
          <p14:tracePt t="37291" x="3543300" y="3708400"/>
          <p14:tracePt t="37308" x="3549650" y="3708400"/>
          <p14:tracePt t="37325" x="3549650" y="3702050"/>
          <p14:tracePt t="37341" x="3556000" y="3695700"/>
          <p14:tracePt t="37358" x="3568700" y="3683000"/>
          <p14:tracePt t="37375" x="3587750" y="3644900"/>
          <p14:tracePt t="37392" x="3613150" y="3594100"/>
          <p14:tracePt t="37408" x="3638550" y="3536950"/>
          <p14:tracePt t="37426" x="3644900" y="3479800"/>
          <p14:tracePt t="37441" x="3651250" y="3435350"/>
          <p14:tracePt t="37459" x="3651250" y="3397250"/>
          <p14:tracePt t="37475" x="3651250" y="3359150"/>
          <p14:tracePt t="37492" x="3638550" y="3333750"/>
          <p14:tracePt t="37508" x="3619500" y="3308350"/>
          <p14:tracePt t="37525" x="3600450" y="3289300"/>
          <p14:tracePt t="37541" x="3581400" y="3276600"/>
          <p14:tracePt t="37558" x="3556000" y="3263900"/>
          <p14:tracePt t="37575" x="3530600" y="3257550"/>
          <p14:tracePt t="37592" x="3511550" y="3257550"/>
          <p14:tracePt t="37608" x="3505200" y="3257550"/>
          <p14:tracePt t="37625" x="3492500" y="3257550"/>
          <p14:tracePt t="37641" x="3486150" y="3257550"/>
          <p14:tracePt t="37658" x="3454400" y="3257550"/>
          <p14:tracePt t="37675" x="3441700" y="3270250"/>
          <p14:tracePt t="37692" x="3435350" y="3276600"/>
          <p14:tracePt t="37792" x="3435350" y="3289300"/>
          <p14:tracePt t="37800" x="3454400" y="3321050"/>
          <p14:tracePt t="37801" x="3479800" y="3352800"/>
          <p14:tracePt t="37808" x="3524250" y="3448050"/>
          <p14:tracePt t="37825" x="3575050" y="3530600"/>
          <p14:tracePt t="37841" x="3632200" y="3638550"/>
          <p14:tracePt t="37858" x="3670300" y="3689350"/>
          <p14:tracePt t="37875" x="3714750" y="3733800"/>
          <p14:tracePt t="37892" x="3740150" y="3765550"/>
          <p14:tracePt t="37908" x="3771900" y="3784600"/>
          <p14:tracePt t="37925" x="3790950" y="3790950"/>
          <p14:tracePt t="37941" x="3829050" y="3790950"/>
          <p14:tracePt t="37958" x="3873500" y="3790950"/>
          <p14:tracePt t="37975" x="3949700" y="3784600"/>
          <p14:tracePt t="37993" x="4000500" y="3765550"/>
          <p14:tracePt t="38008" x="4025900" y="3746500"/>
          <p14:tracePt t="38025" x="4064000" y="3727450"/>
          <p14:tracePt t="38041" x="4083050" y="3708400"/>
          <p14:tracePt t="38058" x="4102100" y="3683000"/>
          <p14:tracePt t="38075" x="4114800" y="3644900"/>
          <p14:tracePt t="38092" x="4121150" y="3606800"/>
          <p14:tracePt t="38108" x="4127500" y="3556000"/>
          <p14:tracePt t="38125" x="4133850" y="3517900"/>
          <p14:tracePt t="38141" x="4133850" y="3492500"/>
          <p14:tracePt t="38158" x="4133850" y="3467100"/>
          <p14:tracePt t="38175" x="4133850" y="3422650"/>
          <p14:tracePt t="38192" x="4133850" y="3390900"/>
          <p14:tracePt t="38208" x="4127500" y="3359150"/>
          <p14:tracePt t="38225" x="4114800" y="3327400"/>
          <p14:tracePt t="38241" x="4095750" y="3289300"/>
          <p14:tracePt t="38258" x="4076700" y="3251200"/>
          <p14:tracePt t="38275" x="4057650" y="3219450"/>
          <p14:tracePt t="38292" x="4044950" y="3200400"/>
          <p14:tracePt t="38308" x="4032250" y="3181350"/>
          <p14:tracePt t="38325" x="4019550" y="3162300"/>
          <p14:tracePt t="38341" x="4013200" y="3149600"/>
          <p14:tracePt t="38358" x="4006850" y="3149600"/>
          <p14:tracePt t="38375" x="3994150" y="3130550"/>
          <p14:tracePt t="38393" x="3981450" y="3124200"/>
          <p14:tracePt t="38408" x="3962400" y="3124200"/>
          <p14:tracePt t="38425" x="3949700" y="3117850"/>
          <p14:tracePt t="38441" x="3930650" y="3117850"/>
          <p14:tracePt t="38458" x="3911600" y="3111500"/>
          <p14:tracePt t="38475" x="3898900" y="3111500"/>
          <p14:tracePt t="38492" x="3886200" y="3111500"/>
          <p14:tracePt t="38508" x="3879850" y="3111500"/>
          <p14:tracePt t="38525" x="3867150" y="3111500"/>
          <p14:tracePt t="38541" x="3860800" y="3111500"/>
          <p14:tracePt t="38558" x="3848100" y="3111500"/>
          <p14:tracePt t="38575" x="3835400" y="3111500"/>
          <p14:tracePt t="38593" x="3829050" y="3111500"/>
          <p14:tracePt t="38936" x="3816350" y="3111500"/>
          <p14:tracePt t="38952" x="3803650" y="3117850"/>
          <p14:tracePt t="38960" x="3790950" y="3117850"/>
          <p14:tracePt t="38975" x="3765550" y="3117850"/>
          <p14:tracePt t="38976" x="3759200" y="3117850"/>
          <p14:tracePt t="38976" x="3746500" y="3124200"/>
          <p14:tracePt t="39016" x="3740150" y="3124200"/>
          <p14:tracePt t="39024" x="3733800" y="3124200"/>
          <p14:tracePt t="39040" x="3727450" y="3130550"/>
          <p14:tracePt t="39064" x="3721100" y="3130550"/>
          <p14:tracePt t="39088" x="3714750" y="3130550"/>
          <p14:tracePt t="39096" x="3708400" y="3136900"/>
          <p14:tracePt t="39120" x="3702050" y="3143250"/>
          <p14:tracePt t="39135" x="3695700" y="3143250"/>
          <p14:tracePt t="39142" x="3689350" y="3149600"/>
          <p14:tracePt t="39160" x="3689350" y="3155950"/>
          <p14:tracePt t="39160" x="3683000" y="3155950"/>
          <p14:tracePt t="39175" x="3670300" y="3168650"/>
          <p14:tracePt t="39191" x="3651250" y="3187700"/>
          <p14:tracePt t="39209" x="3644900" y="3200400"/>
          <p14:tracePt t="39225" x="3625850" y="3225800"/>
          <p14:tracePt t="39242" x="3619500" y="3251200"/>
          <p14:tracePt t="39258" x="3613150" y="3257550"/>
          <p14:tracePt t="39275" x="3606800" y="3270250"/>
          <p14:tracePt t="39292" x="3600450" y="3282950"/>
          <p14:tracePt t="39308" x="3600450" y="3289300"/>
          <p14:tracePt t="39325" x="3594100" y="3302000"/>
          <p14:tracePt t="39342" x="3594100" y="3308350"/>
          <p14:tracePt t="39392" x="3587750" y="3314700"/>
          <p14:tracePt t="39408" x="3587750" y="3321050"/>
          <p14:tracePt t="39424" x="3587750" y="3327400"/>
          <p14:tracePt t="39434" x="3587750" y="3333750"/>
          <p14:tracePt t="39448" x="3587750" y="3340100"/>
          <p14:tracePt t="39455" x="3587750" y="3346450"/>
          <p14:tracePt t="39464" x="3581400" y="3359150"/>
          <p14:tracePt t="39496" x="3581400" y="3365500"/>
          <p14:tracePt t="39512" x="3581400" y="3371850"/>
          <p14:tracePt t="39536" x="3581400" y="3378200"/>
          <p14:tracePt t="40080" x="3581400" y="3371850"/>
          <p14:tracePt t="40088" x="3581400" y="3365500"/>
          <p14:tracePt t="40096" x="3600450" y="3333750"/>
          <p14:tracePt t="40108" x="3606800" y="3314700"/>
          <p14:tracePt t="40125" x="3619500" y="3302000"/>
          <p14:tracePt t="40142" x="3625850" y="3289300"/>
          <p14:tracePt t="40158" x="3644900" y="3270250"/>
          <p14:tracePt t="40175" x="3651250" y="3263900"/>
          <p14:tracePt t="40191" x="3663950" y="3257550"/>
          <p14:tracePt t="40208" x="3670300" y="3251200"/>
          <p14:tracePt t="40225" x="3683000" y="3244850"/>
          <p14:tracePt t="40241" x="3695700" y="3232150"/>
          <p14:tracePt t="40258" x="3702050" y="3225800"/>
          <p14:tracePt t="40275" x="3714750" y="3225800"/>
          <p14:tracePt t="40291" x="3727450" y="3213100"/>
          <p14:tracePt t="40328" x="3733800" y="3206750"/>
          <p14:tracePt t="40344" x="3740150" y="3200400"/>
          <p14:tracePt t="40345" x="3740150" y="3194050"/>
          <p14:tracePt t="40358" x="3752850" y="3181350"/>
          <p14:tracePt t="40375" x="3759200" y="3168650"/>
          <p14:tracePt t="40591" x="3765550" y="3162300"/>
          <p14:tracePt t="40593" x="3765550" y="3155950"/>
          <p14:tracePt t="40615" x="3771900" y="3155950"/>
          <p14:tracePt t="40624" x="3778250" y="3143250"/>
          <p14:tracePt t="40664" x="3778250" y="3136900"/>
          <p14:tracePt t="40671" x="3784600" y="3136900"/>
          <p14:tracePt t="41072" x="3790950" y="3136900"/>
          <p14:tracePt t="41080" x="3797300" y="3130550"/>
          <p14:tracePt t="41088" x="3803650" y="3130550"/>
          <p14:tracePt t="41093" x="3810000" y="3130550"/>
          <p14:tracePt t="41709" x="0" y="0"/>
        </p14:tracePtLst>
        <p14:tracePtLst>
          <p14:tracePt t="44097" x="3803650" y="3117850"/>
          <p14:tracePt t="44401" x="3867150" y="3117850"/>
          <p14:tracePt t="44409" x="3937000" y="3124200"/>
          <p14:tracePt t="44416" x="4127500" y="3136900"/>
          <p14:tracePt t="44425" x="4451350" y="3149600"/>
          <p14:tracePt t="44442" x="4743450" y="3143250"/>
          <p14:tracePt t="44458" x="5016500" y="3124200"/>
          <p14:tracePt t="44475" x="5264150" y="3092450"/>
          <p14:tracePt t="44492" x="5461000" y="3060700"/>
          <p14:tracePt t="44509" x="5632450" y="3022600"/>
          <p14:tracePt t="44526" x="5778500" y="3003550"/>
          <p14:tracePt t="44542" x="5918200" y="2959100"/>
          <p14:tracePt t="44559" x="6064250" y="2927350"/>
          <p14:tracePt t="44575" x="6172200" y="2889250"/>
          <p14:tracePt t="44593" x="6223000" y="2870200"/>
          <p14:tracePt t="44609" x="6254750" y="2863850"/>
          <p14:tracePt t="44626" x="6267450" y="2863850"/>
          <p14:tracePt t="44643" x="6273800" y="2857500"/>
          <p14:tracePt t="44658" x="6280150" y="2851150"/>
          <p14:tracePt t="44675" x="6292850" y="2851150"/>
          <p14:tracePt t="44692" x="6311900" y="2838450"/>
          <p14:tracePt t="44709" x="6350000" y="2825750"/>
          <p14:tracePt t="44725" x="6394450" y="2806700"/>
          <p14:tracePt t="44742" x="6457950" y="2781300"/>
          <p14:tracePt t="44759" x="6508750" y="2755900"/>
          <p14:tracePt t="44775" x="6534150" y="2743200"/>
          <p14:tracePt t="44825" x="6540500" y="2743200"/>
          <p14:tracePt t="45401" x="6527800" y="2736850"/>
          <p14:tracePt t="45409" x="6489700" y="2730500"/>
          <p14:tracePt t="45418" x="6477000" y="2730500"/>
          <p14:tracePt t="45426" x="6426200" y="2724150"/>
          <p14:tracePt t="45442" x="6375400" y="2717800"/>
          <p14:tracePt t="45459" x="6324600" y="2692400"/>
          <p14:tracePt t="45475" x="6267450" y="2673350"/>
          <p14:tracePt t="45492" x="6197600" y="2647950"/>
          <p14:tracePt t="45509" x="6121400" y="2616200"/>
          <p14:tracePt t="45525" x="6038850" y="2584450"/>
          <p14:tracePt t="45542" x="5956300" y="2559050"/>
          <p14:tracePt t="45559" x="5886450" y="2546350"/>
          <p14:tracePt t="45575" x="5822950" y="2527300"/>
          <p14:tracePt t="45593" x="5797550" y="2520950"/>
          <p14:tracePt t="45609" x="5772150" y="2508250"/>
          <p14:tracePt t="45625" x="5765800" y="2508250"/>
          <p14:tracePt t="45642" x="5753100" y="2501900"/>
          <p14:tracePt t="45752" x="5753100" y="2495550"/>
          <p14:tracePt t="45760" x="5746750" y="2495550"/>
          <p14:tracePt t="45768" x="5740400" y="2495550"/>
          <p14:tracePt t="45768" x="5734050" y="2489200"/>
          <p14:tracePt t="45777" x="5727700" y="2489200"/>
          <p14:tracePt t="45793" x="5721350" y="2482850"/>
          <p14:tracePt t="45809" x="5715000" y="2476500"/>
          <p14:tracePt t="45825" x="5702300" y="2476500"/>
          <p14:tracePt t="45873" x="5695950" y="2476500"/>
          <p14:tracePt t="45884" x="5695950" y="2470150"/>
          <p14:tracePt t="45897" x="5689600" y="2470150"/>
          <p14:tracePt t="45904" x="5683250" y="2463800"/>
          <p14:tracePt t="45909" x="5664200" y="2444750"/>
          <p14:tracePt t="45925" x="5645150" y="2425700"/>
          <p14:tracePt t="45942" x="5607050" y="2387600"/>
          <p14:tracePt t="45958" x="5575300" y="2355850"/>
          <p14:tracePt t="45975" x="5549900" y="2330450"/>
          <p14:tracePt t="45993" x="5543550" y="2317750"/>
          <p14:tracePt t="46009" x="5537200" y="2311400"/>
          <p14:tracePt t="46068" x="5537200" y="2305050"/>
          <p14:tracePt t="46088" x="5530850" y="2305050"/>
          <p14:tracePt t="46296" x="5530850" y="2317750"/>
          <p14:tracePt t="46305" x="5530850" y="2336800"/>
          <p14:tracePt t="46312" x="5530850" y="2362200"/>
          <p14:tracePt t="46320" x="5530850" y="2381250"/>
          <p14:tracePt t="46328" x="5530850" y="2425700"/>
          <p14:tracePt t="46342" x="5530850" y="2463800"/>
          <p14:tracePt t="46359" x="5530850" y="2489200"/>
          <p14:tracePt t="46375" x="5537200" y="2520950"/>
          <p14:tracePt t="46393" x="5537200" y="2527300"/>
          <p14:tracePt t="46409" x="5543550" y="2546350"/>
          <p14:tracePt t="46425" x="5556250" y="2565400"/>
          <p14:tracePt t="46443" x="5556250" y="2590800"/>
          <p14:tracePt t="46459" x="5568950" y="2622550"/>
          <p14:tracePt t="46476" x="5575300" y="2641600"/>
          <p14:tracePt t="46492" x="5575300" y="2660650"/>
          <p14:tracePt t="46509" x="5581650" y="2667000"/>
          <p14:tracePt t="46525" x="5581650" y="2673350"/>
          <p14:tracePt t="46729" x="5588000" y="2679700"/>
          <p14:tracePt t="46784" x="5588000" y="2673350"/>
          <p14:tracePt t="46792" x="5588000" y="2641600"/>
          <p14:tracePt t="46801" x="5588000" y="2616200"/>
          <p14:tracePt t="46809" x="5581650" y="2597150"/>
          <p14:tracePt t="46825" x="5549900" y="2565400"/>
          <p14:tracePt t="46842" x="5492750" y="2533650"/>
          <p14:tracePt t="46859" x="5410200" y="2501900"/>
          <p14:tracePt t="46875" x="5289550" y="2476500"/>
          <p14:tracePt t="46892" x="5168900" y="2463800"/>
          <p14:tracePt t="46909" x="5080000" y="2451100"/>
          <p14:tracePt t="46925" x="5016500" y="2444750"/>
          <p14:tracePt t="46942" x="4991100" y="2444750"/>
          <p14:tracePt t="46959" x="4984750" y="2444750"/>
          <p14:tracePt t="47168" x="4997450" y="2444750"/>
          <p14:tracePt t="47176" x="5041900" y="2444750"/>
          <p14:tracePt t="47192" x="5073650" y="2451100"/>
          <p14:tracePt t="47209" x="5092700" y="2451100"/>
          <p14:tracePt t="47209" x="5124450" y="2451100"/>
          <p14:tracePt t="47225" x="5137150" y="2451100"/>
          <p14:tracePt t="47242" x="5149850" y="2451100"/>
          <p14:tracePt t="47259" x="5156200" y="2451100"/>
          <p14:tracePt t="47297" x="5162550" y="2451100"/>
          <p14:tracePt t="47321" x="5168900" y="2451100"/>
          <p14:tracePt t="47336" x="5175250" y="2451100"/>
          <p14:tracePt t="47344" x="5181600" y="2451100"/>
          <p14:tracePt t="47352" x="5187950" y="2451100"/>
          <p14:tracePt t="47359" x="5219700" y="2451100"/>
          <p14:tracePt t="47375" x="5264150" y="2451100"/>
          <p14:tracePt t="47394" x="5308600" y="2451100"/>
          <p14:tracePt t="47408" x="5365750" y="2451100"/>
          <p14:tracePt t="47427" x="5422900" y="2451100"/>
          <p14:tracePt t="47442" x="5499100" y="2451100"/>
          <p14:tracePt t="47459" x="5549900" y="2451100"/>
          <p14:tracePt t="47475" x="5594350" y="2451100"/>
          <p14:tracePt t="47492" x="5651500" y="2451100"/>
          <p14:tracePt t="47509" x="5683250" y="2457450"/>
          <p14:tracePt t="47525" x="5727700" y="2463800"/>
          <p14:tracePt t="47542" x="5759450" y="2470150"/>
          <p14:tracePt t="47559" x="5797550" y="2470150"/>
          <p14:tracePt t="47575" x="5835650" y="2470150"/>
          <p14:tracePt t="47593" x="5873750" y="2470150"/>
          <p14:tracePt t="47609" x="5899150" y="2470150"/>
          <p14:tracePt t="47625" x="5918200" y="2470150"/>
          <p14:tracePt t="47642" x="5943600" y="2470150"/>
          <p14:tracePt t="47659" x="5956300" y="2470150"/>
          <p14:tracePt t="47675" x="5981700" y="2470150"/>
          <p14:tracePt t="47692" x="5994400" y="2470150"/>
          <p14:tracePt t="47709" x="6007100" y="2470150"/>
          <p14:tracePt t="47744" x="6013450" y="2470150"/>
          <p14:tracePt t="48472" x="6000750" y="2470150"/>
          <p14:tracePt t="48481" x="5981700" y="2476500"/>
          <p14:tracePt t="48492" x="5981700" y="2482850"/>
          <p14:tracePt t="48508" x="5943600" y="2501900"/>
          <p14:tracePt t="48509" x="5918200" y="2520950"/>
          <p14:tracePt t="48526" x="5899150" y="2533650"/>
          <p14:tracePt t="48542" x="5880100" y="2552700"/>
          <p14:tracePt t="48559" x="5873750" y="2559050"/>
          <p14:tracePt t="48575" x="5861050" y="2571750"/>
          <p14:tracePt t="48593" x="5854700" y="2578100"/>
          <p14:tracePt t="48608" x="5842000" y="2597150"/>
          <p14:tracePt t="48625" x="5816600" y="2647950"/>
          <p14:tracePt t="48642" x="5791200" y="2698750"/>
          <p14:tracePt t="48659" x="5753100" y="2794000"/>
          <p14:tracePt t="48675" x="5708650" y="2901950"/>
          <p14:tracePt t="48692" x="5676900" y="3028950"/>
          <p14:tracePt t="48708" x="5645150" y="3143250"/>
          <p14:tracePt t="48725" x="5632450" y="3263900"/>
          <p14:tracePt t="48742" x="5619750" y="3390900"/>
          <p14:tracePt t="48759" x="5600700" y="3524250"/>
          <p14:tracePt t="48775" x="5594350" y="3740150"/>
          <p14:tracePt t="48793" x="5594350" y="3898900"/>
          <p14:tracePt t="48808" x="5594350" y="4051300"/>
          <p14:tracePt t="48825" x="5594350" y="4178300"/>
          <p14:tracePt t="48842" x="5626100" y="4279900"/>
          <p14:tracePt t="48859" x="5664200" y="4387850"/>
          <p14:tracePt t="48875" x="5695950" y="4470400"/>
          <p14:tracePt t="48892" x="5734050" y="4572000"/>
          <p14:tracePt t="48909" x="5778500" y="4667250"/>
          <p14:tracePt t="48925" x="5829300" y="4762500"/>
          <p14:tracePt t="48942" x="5880100" y="4832350"/>
          <p14:tracePt t="48959" x="5918200" y="4870450"/>
          <p14:tracePt t="48975" x="5962650" y="4908550"/>
          <p14:tracePt t="48993" x="5988050" y="4927600"/>
          <p14:tracePt t="49009" x="6007100" y="4933950"/>
          <p14:tracePt t="49025" x="6032500" y="4940300"/>
          <p14:tracePt t="49043" x="6051550" y="4940300"/>
          <p14:tracePt t="49058" x="6089650" y="4946650"/>
          <p14:tracePt t="49076" x="6140450" y="4946650"/>
          <p14:tracePt t="49092" x="6216650" y="4946650"/>
          <p14:tracePt t="49109" x="6305550" y="4946650"/>
          <p14:tracePt t="49125" x="6388100" y="4946650"/>
          <p14:tracePt t="49142" x="6451600" y="4940300"/>
          <p14:tracePt t="49158" x="6527800" y="4908550"/>
          <p14:tracePt t="49175" x="6610350" y="4832350"/>
          <p14:tracePt t="49192" x="6648450" y="4737100"/>
          <p14:tracePt t="49209" x="6667500" y="4629150"/>
          <p14:tracePt t="49225" x="6673850" y="4540250"/>
          <p14:tracePt t="49242" x="6673850" y="4464050"/>
          <p14:tracePt t="49259" x="6673850" y="4394200"/>
          <p14:tracePt t="49276" x="6648450" y="4298950"/>
          <p14:tracePt t="49292" x="6597650" y="4203700"/>
          <p14:tracePt t="49309" x="6527800" y="4102100"/>
          <p14:tracePt t="49325" x="6477000" y="4032250"/>
          <p14:tracePt t="49342" x="6432550" y="3981450"/>
          <p14:tracePt t="49358" x="6394450" y="3956050"/>
          <p14:tracePt t="49375" x="6350000" y="3937000"/>
          <p14:tracePt t="49393" x="6330950" y="3937000"/>
          <p14:tracePt t="49409" x="6305550" y="3930650"/>
          <p14:tracePt t="49425" x="6280150" y="3930650"/>
          <p14:tracePt t="49442" x="6229350" y="3930650"/>
          <p14:tracePt t="49459" x="6184900" y="3943350"/>
          <p14:tracePt t="49475" x="6134100" y="3968750"/>
          <p14:tracePt t="49492" x="6076950" y="3994150"/>
          <p14:tracePt t="49509" x="6026150" y="4038600"/>
          <p14:tracePt t="49525" x="5988050" y="4070350"/>
          <p14:tracePt t="49542" x="5943600" y="4108450"/>
          <p14:tracePt t="49559" x="5899150" y="4165600"/>
          <p14:tracePt t="49575" x="5848350" y="4248150"/>
          <p14:tracePt t="49593" x="5810250" y="4324350"/>
          <p14:tracePt t="49609" x="5778500" y="4400550"/>
          <p14:tracePt t="49625" x="5746750" y="4483100"/>
          <p14:tracePt t="49642" x="5721350" y="4565650"/>
          <p14:tracePt t="49658" x="5715000" y="4654550"/>
          <p14:tracePt t="49675" x="5702300" y="4737100"/>
          <p14:tracePt t="49692" x="5689600" y="4832350"/>
          <p14:tracePt t="49709" x="5670550" y="4946650"/>
          <p14:tracePt t="49725" x="5670550" y="5060950"/>
          <p14:tracePt t="49742" x="5670550" y="5175250"/>
          <p14:tracePt t="49759" x="5670550" y="5264150"/>
          <p14:tracePt t="49775" x="5670550" y="5353050"/>
          <p14:tracePt t="49792" x="5683250" y="5391150"/>
          <p14:tracePt t="49809" x="5695950" y="5429250"/>
          <p14:tracePt t="49825" x="5721350" y="5473700"/>
          <p14:tracePt t="49842" x="5734050" y="5530850"/>
          <p14:tracePt t="49858" x="5765800" y="5594350"/>
          <p14:tracePt t="49875" x="5791200" y="5657850"/>
          <p14:tracePt t="49892" x="5822950" y="5721350"/>
          <p14:tracePt t="49909" x="5842000" y="5759450"/>
          <p14:tracePt t="49925" x="5861050" y="5791200"/>
          <p14:tracePt t="49942" x="5873750" y="5816600"/>
          <p14:tracePt t="49959" x="5892800" y="5835650"/>
          <p14:tracePt t="49975" x="5911850" y="5861050"/>
          <p14:tracePt t="49992" x="5930900" y="5873750"/>
          <p14:tracePt t="50008" x="5949950" y="5886450"/>
          <p14:tracePt t="50025" x="5981700" y="5892800"/>
          <p14:tracePt t="50042" x="6013450" y="5899150"/>
          <p14:tracePt t="50058" x="6051550" y="5899150"/>
          <p14:tracePt t="50075" x="6089650" y="5899150"/>
          <p14:tracePt t="50092" x="6127750" y="5899150"/>
          <p14:tracePt t="50109" x="6159500" y="5899150"/>
          <p14:tracePt t="50125" x="6184900" y="5892800"/>
          <p14:tracePt t="50142" x="6223000" y="5886450"/>
          <p14:tracePt t="50158" x="6248400" y="5873750"/>
          <p14:tracePt t="50175" x="6299200" y="5835650"/>
          <p14:tracePt t="50193" x="6350000" y="5791200"/>
          <p14:tracePt t="50208" x="6375400" y="5759450"/>
          <p14:tracePt t="50225" x="6400800" y="5721350"/>
          <p14:tracePt t="50242" x="6419850" y="5689600"/>
          <p14:tracePt t="50258" x="6432550" y="5657850"/>
          <p14:tracePt t="50275" x="6457950" y="5613400"/>
          <p14:tracePt t="50292" x="6464300" y="5568950"/>
          <p14:tracePt t="50308" x="6470650" y="5505450"/>
          <p14:tracePt t="50325" x="6470650" y="5410200"/>
          <p14:tracePt t="50342" x="6457950" y="5289550"/>
          <p14:tracePt t="50358" x="6438900" y="5162550"/>
          <p14:tracePt t="50375" x="6426200" y="4991100"/>
          <p14:tracePt t="50393" x="6419850" y="4889500"/>
          <p14:tracePt t="50409" x="6419850" y="4781550"/>
          <p14:tracePt t="50425" x="6419850" y="4679950"/>
          <p14:tracePt t="50442" x="6400800" y="4572000"/>
          <p14:tracePt t="50458" x="6375400" y="4483100"/>
          <p14:tracePt t="50476" x="6356350" y="4413250"/>
          <p14:tracePt t="50492" x="6324600" y="4362450"/>
          <p14:tracePt t="50509" x="6299200" y="4311650"/>
          <p14:tracePt t="50525" x="6273800" y="4279900"/>
          <p14:tracePt t="50542" x="6248400" y="4248150"/>
          <p14:tracePt t="50558" x="6216650" y="4210050"/>
          <p14:tracePt t="50575" x="6153150" y="4146550"/>
          <p14:tracePt t="50592" x="6115050" y="4108450"/>
          <p14:tracePt t="50608" x="6051550" y="4064000"/>
          <p14:tracePt t="50625" x="6007100" y="4032250"/>
          <p14:tracePt t="50642" x="5949950" y="4000500"/>
          <p14:tracePt t="50658" x="5892800" y="3981450"/>
          <p14:tracePt t="50675" x="5842000" y="3968750"/>
          <p14:tracePt t="50692" x="5797550" y="3962400"/>
          <p14:tracePt t="50708" x="5746750" y="3956050"/>
          <p14:tracePt t="50726" x="5715000" y="3956050"/>
          <p14:tracePt t="50742" x="5676900" y="3956050"/>
          <p14:tracePt t="50759" x="5632450" y="3956050"/>
          <p14:tracePt t="50775" x="5556250" y="3981450"/>
          <p14:tracePt t="50793" x="5492750" y="4013200"/>
          <p14:tracePt t="50809" x="5441950" y="4044950"/>
          <p14:tracePt t="50825" x="5397500" y="4083050"/>
          <p14:tracePt t="50842" x="5359400" y="4127500"/>
          <p14:tracePt t="50859" x="5314950" y="4210050"/>
          <p14:tracePt t="50875" x="5270500" y="4292600"/>
          <p14:tracePt t="50892" x="5238750" y="4375150"/>
          <p14:tracePt t="50908" x="5219700" y="4451350"/>
          <p14:tracePt t="50925" x="5207000" y="4527550"/>
          <p14:tracePt t="50942" x="5194300" y="4597400"/>
          <p14:tracePt t="50959" x="5187950" y="4667250"/>
          <p14:tracePt t="50975" x="5181600" y="4762500"/>
          <p14:tracePt t="50993" x="5181600" y="4813300"/>
          <p14:tracePt t="51008" x="5181600" y="4857750"/>
          <p14:tracePt t="51025" x="5181600" y="4914900"/>
          <p14:tracePt t="51042" x="5181600" y="4965700"/>
          <p14:tracePt t="51059" x="5181600" y="5010150"/>
          <p14:tracePt t="51075" x="5181600" y="5060950"/>
          <p14:tracePt t="51092" x="5181600" y="5124450"/>
          <p14:tracePt t="51108" x="5181600" y="5175250"/>
          <p14:tracePt t="51125" x="5181600" y="5251450"/>
          <p14:tracePt t="51142" x="5200650" y="5314950"/>
          <p14:tracePt t="51159" x="5213350" y="5365750"/>
          <p14:tracePt t="51175" x="5238750" y="5410200"/>
          <p14:tracePt t="51193" x="5251450" y="5429250"/>
          <p14:tracePt t="51208" x="5264150" y="5448300"/>
          <p14:tracePt t="51225" x="5270500" y="5461000"/>
          <p14:tracePt t="51242" x="5289550" y="5486400"/>
          <p14:tracePt t="51259" x="5302250" y="5505450"/>
          <p14:tracePt t="51275" x="5321300" y="5530850"/>
          <p14:tracePt t="51292" x="5340350" y="5556250"/>
          <p14:tracePt t="51309" x="5365750" y="5588000"/>
          <p14:tracePt t="51325" x="5391150" y="5613400"/>
          <p14:tracePt t="51342" x="5422900" y="5645150"/>
          <p14:tracePt t="51359" x="5441950" y="5664200"/>
          <p14:tracePt t="51375" x="5467350" y="5689600"/>
          <p14:tracePt t="51393" x="5486400" y="5708650"/>
          <p14:tracePt t="51408" x="5499100" y="5715000"/>
          <p14:tracePt t="51425" x="5505450" y="5721350"/>
          <p14:tracePt t="51442" x="5518150" y="5727700"/>
          <p14:tracePt t="51459" x="5530850" y="5734050"/>
          <p14:tracePt t="51476" x="5549900" y="5740400"/>
          <p14:tracePt t="51492" x="5568950" y="5740400"/>
          <p14:tracePt t="51508" x="5594350" y="5746750"/>
          <p14:tracePt t="51525" x="5626100" y="5746750"/>
          <p14:tracePt t="51542" x="5676900" y="5746750"/>
          <p14:tracePt t="51559" x="5727700" y="5746750"/>
          <p14:tracePt t="51575" x="5822950" y="5746750"/>
          <p14:tracePt t="51593" x="5886450" y="5746750"/>
          <p14:tracePt t="51609" x="5930900" y="5740400"/>
          <p14:tracePt t="51625" x="5981700" y="5721350"/>
          <p14:tracePt t="51642" x="6019800" y="5695950"/>
          <p14:tracePt t="51658" x="6045200" y="5676900"/>
          <p14:tracePt t="51675" x="6064250" y="5657850"/>
          <p14:tracePt t="51692" x="6076950" y="5632450"/>
          <p14:tracePt t="51708" x="6083300" y="5626100"/>
          <p14:tracePt t="51725" x="6089650" y="5613400"/>
          <p14:tracePt t="51742" x="6096000" y="5607050"/>
          <p14:tracePt t="51758" x="6096000" y="5600700"/>
          <p14:tracePt t="51775" x="6108700" y="5588000"/>
          <p14:tracePt t="51792" x="6115050" y="5581650"/>
          <p14:tracePt t="52576" x="6121400" y="5575300"/>
          <p14:tracePt t="52584" x="6134100" y="5568950"/>
          <p14:tracePt t="52592" x="6153150" y="5568950"/>
          <p14:tracePt t="52600" x="6184900" y="5556250"/>
          <p14:tracePt t="52609" x="6229350" y="5543550"/>
          <p14:tracePt t="52625" x="6305550" y="5524500"/>
          <p14:tracePt t="52642" x="6413500" y="5492750"/>
          <p14:tracePt t="52658" x="6534150" y="5422900"/>
          <p14:tracePt t="52675" x="6667500" y="5302250"/>
          <p14:tracePt t="52692" x="6800850" y="5041900"/>
          <p14:tracePt t="52708" x="6940550" y="4679950"/>
          <p14:tracePt t="52725" x="7016750" y="4318000"/>
          <p14:tracePt t="52742" x="7023100" y="4051300"/>
          <p14:tracePt t="52758" x="7023100" y="3867150"/>
          <p14:tracePt t="52775" x="6978650" y="3657600"/>
          <p14:tracePt t="52792" x="6953250" y="3549650"/>
          <p14:tracePt t="52809" x="6921500" y="3467100"/>
          <p14:tracePt t="52825" x="6889750" y="3390900"/>
          <p14:tracePt t="52842" x="6851650" y="3302000"/>
          <p14:tracePt t="52858" x="6807200" y="3206750"/>
          <p14:tracePt t="52875" x="6743700" y="3092450"/>
          <p14:tracePt t="52892" x="6692900" y="2978150"/>
          <p14:tracePt t="52909" x="6648450" y="2895600"/>
          <p14:tracePt t="52925" x="6604000" y="2806700"/>
          <p14:tracePt t="52942" x="6553200" y="2749550"/>
          <p14:tracePt t="52958" x="6502400" y="2686050"/>
          <p14:tracePt t="52975" x="6419850" y="2597150"/>
          <p14:tracePt t="52993" x="6356350" y="2546350"/>
          <p14:tracePt t="53009" x="6286500" y="2495550"/>
          <p14:tracePt t="53025" x="6210300" y="2451100"/>
          <p14:tracePt t="53042" x="6134100" y="2406650"/>
          <p14:tracePt t="53058" x="6070600" y="2368550"/>
          <p14:tracePt t="53075" x="6019800" y="2336800"/>
          <p14:tracePt t="53092" x="5975350" y="2317750"/>
          <p14:tracePt t="53109" x="5956300" y="2311400"/>
          <p14:tracePt t="53125" x="5930900" y="2298700"/>
          <p14:tracePt t="53142" x="5899150" y="2292350"/>
          <p14:tracePt t="53158" x="5854700" y="2286000"/>
          <p14:tracePt t="53175" x="5784850" y="2273300"/>
          <p14:tracePt t="53192" x="5740400" y="2266950"/>
          <p14:tracePt t="53208" x="5708650" y="2266950"/>
          <p14:tracePt t="53225" x="5683250" y="2266950"/>
          <p14:tracePt t="53242" x="5651500" y="2266950"/>
          <p14:tracePt t="53258" x="5626100" y="2266950"/>
          <p14:tracePt t="53275" x="5600700" y="2266950"/>
          <p14:tracePt t="53292" x="5562600" y="2266950"/>
          <p14:tracePt t="53309" x="5530850" y="2273300"/>
          <p14:tracePt t="53325" x="5499100" y="2279650"/>
          <p14:tracePt t="53342" x="5473700" y="2298700"/>
          <p14:tracePt t="53358" x="5441950" y="2317750"/>
          <p14:tracePt t="53375" x="5410200" y="2336800"/>
          <p14:tracePt t="53392" x="5397500" y="2349500"/>
          <p14:tracePt t="53408" x="5384800" y="2368550"/>
          <p14:tracePt t="53425" x="5372100" y="2387600"/>
          <p14:tracePt t="53442" x="5359400" y="2413000"/>
          <p14:tracePt t="53458" x="5340350" y="2451100"/>
          <p14:tracePt t="53475" x="5327650" y="2482850"/>
          <p14:tracePt t="53492" x="5308600" y="2533650"/>
          <p14:tracePt t="53509" x="5289550" y="2603500"/>
          <p14:tracePt t="53525" x="5257800" y="2705100"/>
          <p14:tracePt t="53542" x="5245100" y="2800350"/>
          <p14:tracePt t="53558" x="5238750" y="2895600"/>
          <p14:tracePt t="53575" x="5232400" y="3048000"/>
          <p14:tracePt t="53592" x="5232400" y="3124200"/>
          <p14:tracePt t="53608" x="5232400" y="3194050"/>
          <p14:tracePt t="53625" x="5251450" y="3276600"/>
          <p14:tracePt t="53642" x="5270500" y="3352800"/>
          <p14:tracePt t="53658" x="5302250" y="3435350"/>
          <p14:tracePt t="53675" x="5334000" y="3517900"/>
          <p14:tracePt t="53692" x="5365750" y="3581400"/>
          <p14:tracePt t="53708" x="5397500" y="3625850"/>
          <p14:tracePt t="53725" x="5422900" y="3657600"/>
          <p14:tracePt t="53742" x="5441950" y="3683000"/>
          <p14:tracePt t="53758" x="5461000" y="3702050"/>
          <p14:tracePt t="53775" x="5499100" y="3727450"/>
          <p14:tracePt t="53792" x="5524500" y="3740150"/>
          <p14:tracePt t="53808" x="5575300" y="3752850"/>
          <p14:tracePt t="53825" x="5632450" y="3759200"/>
          <p14:tracePt t="53842" x="5708650" y="3759200"/>
          <p14:tracePt t="53858" x="5797550" y="3759200"/>
          <p14:tracePt t="53875" x="5886450" y="3746500"/>
          <p14:tracePt t="53892" x="5969000" y="3708400"/>
          <p14:tracePt t="53908" x="6038850" y="3657600"/>
          <p14:tracePt t="53925" x="6108700" y="3581400"/>
          <p14:tracePt t="53942" x="6146800" y="3492500"/>
          <p14:tracePt t="53959" x="6178550" y="3371850"/>
          <p14:tracePt t="53975" x="6210300" y="3270250"/>
          <p14:tracePt t="53993" x="6229350" y="3225800"/>
          <p14:tracePt t="54008" x="6229350" y="3213100"/>
          <p14:tracePt t="54025" x="6235700" y="3200400"/>
          <p14:tracePt t="54042" x="6235700" y="3187700"/>
          <p14:tracePt t="54058" x="6235700" y="3181350"/>
          <p14:tracePt t="54512" x="6235700" y="3155950"/>
          <p14:tracePt t="54520" x="6254750" y="3130550"/>
          <p14:tracePt t="54528" x="6273800" y="3092450"/>
          <p14:tracePt t="54529" x="6286500" y="3048000"/>
          <p14:tracePt t="54542" x="6299200" y="2933700"/>
          <p14:tracePt t="54558" x="6299200" y="2851150"/>
          <p14:tracePt t="54575" x="6261100" y="2755900"/>
          <p14:tracePt t="54593" x="6229350" y="2717800"/>
          <p14:tracePt t="54608" x="6191250" y="2679700"/>
          <p14:tracePt t="54625" x="6153150" y="2654300"/>
          <p14:tracePt t="54642" x="6134100" y="2641600"/>
          <p14:tracePt t="54658" x="6115050" y="2635250"/>
          <p14:tracePt t="54696" x="6108700" y="2635250"/>
          <p14:tracePt t="54712" x="6102350" y="2635250"/>
          <p14:tracePt t="54725" x="6096000" y="2635250"/>
          <p14:tracePt t="54725" x="6083300" y="2635250"/>
          <p14:tracePt t="54742" x="6064250" y="2635250"/>
          <p14:tracePt t="54758" x="6045200" y="2635250"/>
          <p14:tracePt t="54775" x="6013450" y="2635250"/>
          <p14:tracePt t="54792" x="6007100" y="2635250"/>
          <p14:tracePt t="54808" x="6000750" y="2635250"/>
          <p14:tracePt t="54825" x="5994400" y="2635250"/>
          <p14:tracePt t="54841" x="5988050" y="2635250"/>
          <p14:tracePt t="55335" x="5975350" y="2628900"/>
          <p14:tracePt t="55344" x="5975350" y="2622550"/>
          <p14:tracePt t="55351" x="5975350" y="2616200"/>
          <p14:tracePt t="55358" x="5969000" y="2578100"/>
          <p14:tracePt t="55375" x="5962650" y="2559050"/>
          <p14:tracePt t="56343" x="5962650" y="2552700"/>
          <p14:tracePt t="56352" x="5988050" y="2552700"/>
          <p14:tracePt t="56360" x="6108700" y="2552700"/>
          <p14:tracePt t="56376" x="6165850" y="2546350"/>
          <p14:tracePt t="56376" x="6324600" y="2546350"/>
          <p14:tracePt t="56392" x="6489700" y="2546350"/>
          <p14:tracePt t="56408" x="6616700" y="2540000"/>
          <p14:tracePt t="56425" x="6699250" y="2540000"/>
          <p14:tracePt t="56442" x="6737350" y="2540000"/>
          <p14:tracePt t="56458" x="6762750" y="2533650"/>
          <p14:tracePt t="56474" x="6794500" y="2527300"/>
          <p14:tracePt t="56491" x="6826250" y="2527300"/>
          <p14:tracePt t="56508" x="6858000" y="2527300"/>
          <p14:tracePt t="56525" x="6889750" y="2527300"/>
          <p14:tracePt t="56542" x="6921500" y="2520950"/>
          <p14:tracePt t="56559" x="6953250" y="2514600"/>
          <p14:tracePt t="56575" x="6997700" y="2508250"/>
          <p14:tracePt t="56592" x="7023100" y="2501900"/>
          <p14:tracePt t="56608" x="7054850" y="2501900"/>
          <p14:tracePt t="56625" x="7073900" y="2501900"/>
          <p14:tracePt t="56642" x="7099300" y="2501900"/>
          <p14:tracePt t="56658" x="7131050" y="2501900"/>
          <p14:tracePt t="56675" x="7169150" y="2501900"/>
          <p14:tracePt t="56691" x="7207250" y="2501900"/>
          <p14:tracePt t="56708" x="7264400" y="2501900"/>
          <p14:tracePt t="56725" x="7315200" y="2501900"/>
          <p14:tracePt t="56742" x="7359650" y="2501900"/>
          <p14:tracePt t="56758" x="7404100" y="2501900"/>
          <p14:tracePt t="56775" x="7493000" y="2501900"/>
          <p14:tracePt t="56792" x="7543800" y="2501900"/>
          <p14:tracePt t="56808" x="7581900" y="2501900"/>
          <p14:tracePt t="56825" x="7613650" y="2501900"/>
          <p14:tracePt t="56842" x="7639050" y="2501900"/>
          <p14:tracePt t="56858" x="7658100" y="2501900"/>
          <p14:tracePt t="56875" x="7670800" y="2501900"/>
          <p14:tracePt t="56891" x="7683500" y="2501900"/>
          <p14:tracePt t="56908" x="7696200" y="2501900"/>
          <p14:tracePt t="56925" x="7708900" y="2501900"/>
          <p14:tracePt t="56942" x="7721600" y="2501900"/>
          <p14:tracePt t="56958" x="7734300" y="2501900"/>
          <p14:tracePt t="56975" x="7747000" y="2501900"/>
          <p14:tracePt t="56992" x="7753350" y="2501900"/>
          <p14:tracePt t="57008" x="7759700" y="2501900"/>
          <p14:tracePt t="57025" x="7772400" y="2501900"/>
          <p14:tracePt t="57041" x="7785100" y="2501900"/>
          <p14:tracePt t="57058" x="7791450" y="2501900"/>
          <p14:tracePt t="57075" x="7804150" y="2501900"/>
          <p14:tracePt t="57091" x="7810500" y="2501900"/>
          <p14:tracePt t="57108" x="7816850" y="2501900"/>
          <p14:tracePt t="57232" x="7823200" y="2501900"/>
          <p14:tracePt t="57239" x="7829550" y="2501900"/>
          <p14:tracePt t="57259" x="7835900" y="2501900"/>
          <p14:tracePt t="57275" x="7842250" y="2501900"/>
          <p14:tracePt t="57727" x="7835900" y="2501900"/>
          <p14:tracePt t="57759" x="7829550" y="2508250"/>
          <p14:tracePt t="57943" x="7835900" y="2520950"/>
          <p14:tracePt t="57946" x="7848600" y="2520950"/>
          <p14:tracePt t="57959" x="7867650" y="2520950"/>
          <p14:tracePt t="57960" x="7880350" y="2527300"/>
          <p14:tracePt t="57975" x="7905750" y="2540000"/>
          <p14:tracePt t="57992" x="7918450" y="2540000"/>
          <p14:tracePt t="58008" x="7924800" y="2540000"/>
          <p14:tracePt t="58025" x="7931150" y="2540000"/>
          <p14:tracePt t="59361" x="7924800" y="2546350"/>
          <p14:tracePt t="59369" x="7912100" y="2552700"/>
          <p14:tracePt t="59377" x="7899400" y="2552700"/>
          <p14:tracePt t="59377" x="7848600" y="2565400"/>
          <p14:tracePt t="59393" x="7804150" y="2578100"/>
          <p14:tracePt t="59409" x="7753350" y="2578100"/>
          <p14:tracePt t="59426" x="7727950" y="2584450"/>
          <p14:tracePt t="59443" x="7696200" y="2590800"/>
          <p14:tracePt t="59459" x="7670800" y="2597150"/>
          <p14:tracePt t="59476" x="7645400" y="2603500"/>
          <p14:tracePt t="59492" x="7626350" y="2609850"/>
          <p14:tracePt t="59509" x="7594600" y="2616200"/>
          <p14:tracePt t="59526" x="7569200" y="2628900"/>
          <p14:tracePt t="59542" x="7531100" y="2635250"/>
          <p14:tracePt t="59558" x="7512050" y="2641600"/>
          <p14:tracePt t="59576" x="7493000" y="2654300"/>
          <p14:tracePt t="59593" x="7486650" y="2654300"/>
          <p14:tracePt t="59792" x="7486650" y="2660650"/>
          <p14:tracePt t="59792" x="7499350" y="2673350"/>
          <p14:tracePt t="59809" x="7499350" y="2679700"/>
          <p14:tracePt t="59817" x="7505700" y="2679700"/>
          <p14:tracePt t="59825" x="7524750" y="2692400"/>
          <p14:tracePt t="59835" x="7524750" y="2698750"/>
          <p14:tracePt t="59843" x="7537450" y="2711450"/>
          <p14:tracePt t="59859" x="7543800" y="2711450"/>
          <p14:tracePt t="59896" x="7550150" y="2717800"/>
          <p14:tracePt t="59928" x="7550150" y="2724150"/>
          <p14:tracePt t="59936" x="7550150" y="2730500"/>
          <p14:tracePt t="59952" x="7550150" y="2736850"/>
          <p14:tracePt t="59984" x="7550150" y="2743200"/>
          <p14:tracePt t="59993" x="7562850" y="2749550"/>
          <p14:tracePt t="60017" x="7562850" y="2755900"/>
          <p14:tracePt t="60025" x="7569200" y="2755900"/>
          <p14:tracePt t="60031" x="7613650" y="2768600"/>
          <p14:tracePt t="60042" x="7677150" y="2768600"/>
          <p14:tracePt t="60059" x="7747000" y="2768600"/>
          <p14:tracePt t="60076" x="7823200" y="2768600"/>
          <p14:tracePt t="60092" x="7886700" y="2762250"/>
          <p14:tracePt t="60109" x="7931150" y="2755900"/>
          <p14:tracePt t="60125" x="7943850" y="2755900"/>
          <p14:tracePt t="60142" x="7950200" y="2749550"/>
          <p14:tracePt t="60177" x="7956550" y="2743200"/>
          <p14:tracePt t="60464" x="7943850" y="2743200"/>
          <p14:tracePt t="60472" x="7937500" y="2736850"/>
          <p14:tracePt t="60485" x="7931150" y="2730500"/>
          <p14:tracePt t="60485" x="7924800" y="2730500"/>
          <p14:tracePt t="60493" x="7918450" y="2730500"/>
          <p14:tracePt t="60509" x="7912100" y="2730500"/>
          <p14:tracePt t="60640" x="7905750" y="2730500"/>
          <p14:tracePt t="60920" x="7905750" y="2724150"/>
          <p14:tracePt t="60928" x="7905750" y="2717800"/>
          <p14:tracePt t="60929" x="7905750" y="2711450"/>
          <p14:tracePt t="60944" x="7905750" y="2698750"/>
          <p14:tracePt t="60959" x="7905750" y="2692400"/>
          <p14:tracePt t="60975" x="7912100" y="2679700"/>
          <p14:tracePt t="61352" x="7905750" y="2679700"/>
          <p14:tracePt t="61744" x="7893050" y="2679700"/>
          <p14:tracePt t="61768" x="7893050" y="2686050"/>
          <p14:tracePt t="62824" x="7893050" y="2692400"/>
          <p14:tracePt t="62832" x="7893050" y="2705100"/>
          <p14:tracePt t="62842" x="7893050" y="2717800"/>
          <p14:tracePt t="62843" x="7893050" y="2755900"/>
          <p14:tracePt t="62859" x="7893050" y="2794000"/>
          <p14:tracePt t="62876" x="7893050" y="2832100"/>
          <p14:tracePt t="62892" x="7893050" y="2851150"/>
          <p14:tracePt t="62909" x="7893050" y="2870200"/>
          <p14:tracePt t="62925" x="7893050" y="2876550"/>
          <p14:tracePt t="62963" x="7893050" y="2882900"/>
          <p14:tracePt t="63032" x="7899400" y="2882900"/>
          <p14:tracePt t="63328" x="7899400" y="2895600"/>
          <p14:tracePt t="63344" x="7899400" y="2901950"/>
          <p14:tracePt t="63363" x="7899400" y="2908300"/>
          <p14:tracePt t="63375" x="7899400" y="2914650"/>
          <p14:tracePt t="64897" x="7893050" y="2921000"/>
          <p14:tracePt t="64918" x="7886700" y="2921000"/>
          <p14:tracePt t="64928" x="7886700" y="2927350"/>
          <p14:tracePt t="64929" x="7886700" y="2933700"/>
          <p14:tracePt t="65000" x="7886700" y="2940050"/>
          <p14:tracePt t="65024" x="7886700" y="2946400"/>
          <p14:tracePt t="65032" x="7886700" y="2952750"/>
          <p14:tracePt t="65040" x="7880350" y="2965450"/>
          <p14:tracePt t="65045" x="7880350" y="2984500"/>
          <p14:tracePt t="65059" x="7880350" y="3009900"/>
          <p14:tracePt t="65075" x="7874000" y="3028950"/>
          <p14:tracePt t="65092" x="7867650" y="3054350"/>
          <p14:tracePt t="65109" x="7867650" y="3060700"/>
          <p14:tracePt t="65125" x="7861300" y="3073400"/>
          <p14:tracePt t="65142" x="7861300" y="3079750"/>
          <p14:tracePt t="65208" x="7861300" y="3086100"/>
          <p14:tracePt t="65232" x="7861300" y="3092450"/>
          <p14:tracePt t="65245" x="7861300" y="3105150"/>
          <p14:tracePt t="65264" x="7854950" y="3111500"/>
          <p14:tracePt t="65272" x="7854950" y="3117850"/>
          <p14:tracePt t="65278" x="7854950" y="3130550"/>
          <p14:tracePt t="65292" x="7854950" y="3136900"/>
          <p14:tracePt t="65309" x="7854950" y="3143250"/>
          <p14:tracePt t="65325" x="7848600" y="3155950"/>
          <p14:tracePt t="65360" x="7842250" y="3162300"/>
          <p14:tracePt t="65424" x="7842250" y="3168650"/>
          <p14:tracePt t="65752" x="7842250" y="3155950"/>
          <p14:tracePt t="65760" x="7848600" y="3149600"/>
          <p14:tracePt t="65769" x="7848600" y="3143250"/>
          <p14:tracePt t="65775" x="7848600" y="3136900"/>
          <p14:tracePt t="65793" x="7848600" y="3130550"/>
          <p14:tracePt t="65808" x="7848600" y="3124200"/>
          <p14:tracePt t="65825" x="7854950" y="3124200"/>
          <p14:tracePt t="65864" x="7854950" y="3117850"/>
          <p14:tracePt t="65896" x="7854950" y="3111500"/>
          <p14:tracePt t="65904" x="7861300" y="3105150"/>
          <p14:tracePt t="65952" x="7867650" y="3098800"/>
          <p14:tracePt t="65976" x="7874000" y="3092450"/>
          <p14:tracePt t="66008" x="7880350" y="3092450"/>
          <p14:tracePt t="66024" x="7886700" y="3092450"/>
          <p14:tracePt t="66048" x="7893050" y="3092450"/>
          <p14:tracePt t="66504" x="7899400" y="3092450"/>
          <p14:tracePt t="66536" x="7905750" y="3092450"/>
          <p14:tracePt t="68384" x="7905750" y="3098800"/>
          <p14:tracePt t="68392" x="7905750" y="3111500"/>
          <p14:tracePt t="68400" x="7905750" y="3130550"/>
          <p14:tracePt t="68408" x="7905750" y="3155950"/>
          <p14:tracePt t="68425" x="7905750" y="3168650"/>
          <p14:tracePt t="68426" x="7905750" y="3194050"/>
          <p14:tracePt t="68442" x="7905750" y="3200400"/>
          <p14:tracePt t="68458" x="7905750" y="3213100"/>
          <p14:tracePt t="68504" x="7905750" y="3219450"/>
          <p14:tracePt t="68508" x="7905750" y="3225800"/>
          <p14:tracePt t="68518" x="7905750" y="3232150"/>
          <p14:tracePt t="68525" x="7905750" y="3238500"/>
          <p14:tracePt t="68542" x="7905750" y="3251200"/>
          <p14:tracePt t="68559" x="7905750" y="3263900"/>
          <p14:tracePt t="68575" x="7905750" y="3276600"/>
          <p14:tracePt t="68616" x="7912100" y="3276600"/>
          <p14:tracePt t="73008" x="7912100" y="3289300"/>
          <p14:tracePt t="73024" x="7912100" y="3295650"/>
          <p14:tracePt t="73137" x="7912100" y="3302000"/>
          <p14:tracePt t="73152" x="7912100" y="3308350"/>
          <p14:tracePt t="73170" x="7912100" y="3333750"/>
          <p14:tracePt t="73177" x="7912100" y="3340100"/>
          <p14:tracePt t="73178" x="7912100" y="3365500"/>
          <p14:tracePt t="73194" x="7912100" y="3390900"/>
          <p14:tracePt t="73209" x="7912100" y="3409950"/>
          <p14:tracePt t="73226" x="7912100" y="3416300"/>
          <p14:tracePt t="73243" x="7912100" y="3429000"/>
          <p14:tracePt t="73259" x="7912100" y="3435350"/>
          <p14:tracePt t="73276" x="7912100" y="3448050"/>
          <p14:tracePt t="73292" x="7912100" y="3454400"/>
          <p14:tracePt t="73309" x="7912100" y="3460750"/>
          <p14:tracePt t="73352" x="7912100" y="3467100"/>
          <p14:tracePt t="73369" x="7912100" y="3479800"/>
          <p14:tracePt t="73400" x="7912100" y="3486150"/>
          <p14:tracePt t="73417" x="7912100" y="3492500"/>
          <p14:tracePt t="73435" x="7912100" y="3505200"/>
          <p14:tracePt t="73448" x="7912100" y="3511550"/>
          <p14:tracePt t="73465" x="7912100" y="3524250"/>
          <p14:tracePt t="73489" x="7912100" y="3530600"/>
          <p14:tracePt t="73752" x="7912100" y="3524250"/>
          <p14:tracePt t="73760" x="7912100" y="3492500"/>
          <p14:tracePt t="73777" x="7912100" y="3473450"/>
          <p14:tracePt t="73777" x="7918450" y="3460750"/>
          <p14:tracePt t="73794" x="7924800" y="3435350"/>
          <p14:tracePt t="73809" x="7931150" y="3422650"/>
          <p14:tracePt t="73826" x="7931150" y="3416300"/>
          <p14:tracePt t="73842" x="7937500" y="3409950"/>
          <p14:tracePt t="74257" x="7937500" y="3416300"/>
          <p14:tracePt t="74273" x="7937500" y="3422650"/>
          <p14:tracePt t="74289" x="7931150" y="3429000"/>
          <p14:tracePt t="74377" x="7931150" y="3435350"/>
          <p14:tracePt t="74417" x="7931150" y="3441700"/>
          <p14:tracePt t="74481" x="7924800" y="3448050"/>
          <p14:tracePt t="74601" x="7924800" y="3454400"/>
          <p14:tracePt t="74619" x="7924800" y="3460750"/>
          <p14:tracePt t="74620" x="7918450" y="3467100"/>
          <p14:tracePt t="77369" x="7905750" y="3467100"/>
          <p14:tracePt t="77377" x="7880350" y="3441700"/>
          <p14:tracePt t="77394" x="7867650" y="3416300"/>
          <p14:tracePt t="77394" x="7829550" y="3346450"/>
          <p14:tracePt t="77410" x="7785100" y="3289300"/>
          <p14:tracePt t="77427" x="7740650" y="3225800"/>
          <p14:tracePt t="77443" x="7677150" y="3162300"/>
          <p14:tracePt t="77460" x="7588250" y="3092450"/>
          <p14:tracePt t="77477" x="7461250" y="3028950"/>
          <p14:tracePt t="77494" x="7277100" y="2952750"/>
          <p14:tracePt t="77510" x="6991350" y="2870200"/>
          <p14:tracePt t="77527" x="6711950" y="2762250"/>
          <p14:tracePt t="77543" x="6464300" y="2692400"/>
          <p14:tracePt t="77560" x="6311900" y="2641600"/>
          <p14:tracePt t="77577" x="6159500" y="2597150"/>
          <p14:tracePt t="77594" x="6083300" y="2578100"/>
          <p14:tracePt t="77610" x="6019800" y="2559050"/>
          <p14:tracePt t="77627" x="5949950" y="2540000"/>
          <p14:tracePt t="77643" x="5886450" y="2520950"/>
          <p14:tracePt t="77660" x="5803900" y="2501900"/>
          <p14:tracePt t="77677" x="5721350" y="2489200"/>
          <p14:tracePt t="77694" x="5645150" y="2482850"/>
          <p14:tracePt t="77710" x="5575300" y="2482850"/>
          <p14:tracePt t="77727" x="5492750" y="2495550"/>
          <p14:tracePt t="77743" x="5410200" y="2546350"/>
          <p14:tracePt t="77760" x="5314950" y="2616200"/>
          <p14:tracePt t="77777" x="5232400" y="2711450"/>
          <p14:tracePt t="77794" x="5219700" y="2768600"/>
          <p14:tracePt t="77810" x="5219700" y="2825750"/>
          <p14:tracePt t="77827" x="5219700" y="2870200"/>
          <p14:tracePt t="77844" x="5219700" y="2921000"/>
          <p14:tracePt t="77860" x="5226050" y="2997200"/>
          <p14:tracePt t="77877" x="5245100" y="3054350"/>
          <p14:tracePt t="77894" x="5276850" y="3130550"/>
          <p14:tracePt t="77910" x="5321300" y="3194050"/>
          <p14:tracePt t="77927" x="5391150" y="3263900"/>
          <p14:tracePt t="77943" x="5480050" y="3333750"/>
          <p14:tracePt t="77960" x="5594350" y="3384550"/>
          <p14:tracePt t="77977" x="5772150" y="3448050"/>
          <p14:tracePt t="77994" x="5886450" y="3467100"/>
          <p14:tracePt t="78010" x="6000750" y="3486150"/>
          <p14:tracePt t="78027" x="6108700" y="3486150"/>
          <p14:tracePt t="78043" x="6191250" y="3479800"/>
          <p14:tracePt t="78060" x="6299200" y="3422650"/>
          <p14:tracePt t="78077" x="6400800" y="3321050"/>
          <p14:tracePt t="78094" x="6477000" y="3219450"/>
          <p14:tracePt t="78110" x="6521450" y="3124200"/>
          <p14:tracePt t="78127" x="6540500" y="3054350"/>
          <p14:tracePt t="78143" x="6546850" y="2990850"/>
          <p14:tracePt t="78160" x="6546850" y="2933700"/>
          <p14:tracePt t="78177" x="6534150" y="2819400"/>
          <p14:tracePt t="78194" x="6515100" y="2743200"/>
          <p14:tracePt t="78210" x="6470650" y="2647950"/>
          <p14:tracePt t="78227" x="6419850" y="2546350"/>
          <p14:tracePt t="78243" x="6362700" y="2463800"/>
          <p14:tracePt t="78260" x="6318250" y="2393950"/>
          <p14:tracePt t="78277" x="6286500" y="2349500"/>
          <p14:tracePt t="78293" x="6254750" y="2305050"/>
          <p14:tracePt t="78310" x="6197600" y="2260600"/>
          <p14:tracePt t="78327" x="6140450" y="2222500"/>
          <p14:tracePt t="78343" x="6064250" y="2184400"/>
          <p14:tracePt t="78360" x="5975350" y="2152650"/>
          <p14:tracePt t="78377" x="5848350" y="2108200"/>
          <p14:tracePt t="78394" x="5784850" y="2076450"/>
          <p14:tracePt t="78410" x="5721350" y="2057400"/>
          <p14:tracePt t="78427" x="5657850" y="2051050"/>
          <p14:tracePt t="78443" x="5594350" y="2051050"/>
          <p14:tracePt t="78460" x="5524500" y="2051050"/>
          <p14:tracePt t="78477" x="5448300" y="2051050"/>
          <p14:tracePt t="78493" x="5346700" y="2063750"/>
          <p14:tracePt t="78510" x="5257800" y="2089150"/>
          <p14:tracePt t="78527" x="5168900" y="2127250"/>
          <p14:tracePt t="78543" x="5080000" y="2165350"/>
          <p14:tracePt t="78560" x="5010150" y="2203450"/>
          <p14:tracePt t="78577" x="4902200" y="2266950"/>
          <p14:tracePt t="78594" x="4857750" y="2298700"/>
          <p14:tracePt t="78610" x="4794250" y="2336800"/>
          <p14:tracePt t="78627" x="4762500" y="2362200"/>
          <p14:tracePt t="78643" x="4724400" y="2400300"/>
          <p14:tracePt t="78660" x="4699000" y="2451100"/>
          <p14:tracePt t="78677" x="4667250" y="2514600"/>
          <p14:tracePt t="78693" x="4635500" y="2590800"/>
          <p14:tracePt t="78711" x="4610100" y="2667000"/>
          <p14:tracePt t="78726" x="4591050" y="2736850"/>
          <p14:tracePt t="78744" x="4578350" y="2813050"/>
          <p14:tracePt t="78760" x="4565650" y="2876550"/>
          <p14:tracePt t="78777" x="4565650" y="2946400"/>
          <p14:tracePt t="78794" x="4565650" y="3009900"/>
          <p14:tracePt t="78810" x="4565650" y="3060700"/>
          <p14:tracePt t="78827" x="4591050" y="3136900"/>
          <p14:tracePt t="78843" x="4616450" y="3213100"/>
          <p14:tracePt t="78861" x="4641850" y="3289300"/>
          <p14:tracePt t="78877" x="4667250" y="3333750"/>
          <p14:tracePt t="78893" x="4679950" y="3359150"/>
          <p14:tracePt t="78910" x="4692650" y="3371850"/>
          <p14:tracePt t="78926" x="4699000" y="3384550"/>
          <p14:tracePt t="78943" x="4711700" y="3397250"/>
          <p14:tracePt t="78960" x="4724400" y="3403600"/>
          <p14:tracePt t="78977" x="4756150" y="3422650"/>
          <p14:tracePt t="78994" x="4781550" y="3435350"/>
          <p14:tracePt t="79010" x="4806950" y="3441700"/>
          <p14:tracePt t="79026" x="4838700" y="3454400"/>
          <p14:tracePt t="79043" x="4851400" y="3454400"/>
          <p14:tracePt t="79060" x="4870450" y="3460750"/>
          <p14:tracePt t="79077" x="4902200" y="3473450"/>
          <p14:tracePt t="79093" x="4933950" y="3473450"/>
          <p14:tracePt t="79110" x="4972050" y="3486150"/>
          <p14:tracePt t="79127" x="5016500" y="3486150"/>
          <p14:tracePt t="79144" x="5060950" y="3492500"/>
          <p14:tracePt t="79160" x="5105400" y="3498850"/>
          <p14:tracePt t="79177" x="5175250" y="3498850"/>
          <p14:tracePt t="79194" x="5219700" y="3498850"/>
          <p14:tracePt t="79210" x="5264150" y="3498850"/>
          <p14:tracePt t="79226" x="5314950" y="3498850"/>
          <p14:tracePt t="79243" x="5372100" y="3498850"/>
          <p14:tracePt t="79260" x="5416550" y="3486150"/>
          <p14:tracePt t="79277" x="5473700" y="3473450"/>
          <p14:tracePt t="79293" x="5524500" y="3473450"/>
          <p14:tracePt t="79310" x="5575300" y="3467100"/>
          <p14:tracePt t="79326" x="5632450" y="3454400"/>
          <p14:tracePt t="79343" x="5708650" y="3435350"/>
          <p14:tracePt t="79360" x="5765800" y="3409950"/>
          <p14:tracePt t="79360" x="5803900" y="3390900"/>
          <p14:tracePt t="79378" x="5873750" y="3359150"/>
          <p14:tracePt t="79393" x="5949950" y="3321050"/>
          <p14:tracePt t="79410" x="6019800" y="3289300"/>
          <p14:tracePt t="79426" x="6070600" y="3263900"/>
          <p14:tracePt t="79444" x="6108700" y="3238500"/>
          <p14:tracePt t="79460" x="6134100" y="3213100"/>
          <p14:tracePt t="79477" x="6178550" y="3175000"/>
          <p14:tracePt t="79493" x="6216650" y="3136900"/>
          <p14:tracePt t="79510" x="6254750" y="3092450"/>
          <p14:tracePt t="79526" x="6286500" y="3028950"/>
          <p14:tracePt t="79544" x="6299200" y="2940050"/>
          <p14:tracePt t="79560" x="6311900" y="2857500"/>
          <p14:tracePt t="79560" x="6311900" y="2819400"/>
          <p14:tracePt t="79578" x="6311900" y="2768600"/>
          <p14:tracePt t="79594" x="6311900" y="2730500"/>
          <p14:tracePt t="79610" x="6311900" y="2686050"/>
          <p14:tracePt t="79626" x="6299200" y="2647950"/>
          <p14:tracePt t="79643" x="6267450" y="2597150"/>
          <p14:tracePt t="79660" x="6242050" y="2552700"/>
          <p14:tracePt t="79677" x="6216650" y="2508250"/>
          <p14:tracePt t="79693" x="6191250" y="2463800"/>
          <p14:tracePt t="79710" x="6159500" y="2425700"/>
          <p14:tracePt t="79726" x="6108700" y="2381250"/>
          <p14:tracePt t="79743" x="6070600" y="2330450"/>
          <p14:tracePt t="79760" x="6026150" y="2292350"/>
          <p14:tracePt t="79777" x="5949950" y="2241550"/>
          <p14:tracePt t="79794" x="5892800" y="2197100"/>
          <p14:tracePt t="79810" x="5854700" y="2178050"/>
          <p14:tracePt t="79826" x="5797550" y="2146300"/>
          <p14:tracePt t="79843" x="5759450" y="2127250"/>
          <p14:tracePt t="79860" x="5695950" y="2101850"/>
          <p14:tracePt t="79877" x="5632450" y="2089150"/>
          <p14:tracePt t="79893" x="5568950" y="2070100"/>
          <p14:tracePt t="79910" x="5492750" y="2057400"/>
          <p14:tracePt t="79926" x="5422900" y="2057400"/>
          <p14:tracePt t="79943" x="5353050" y="2051050"/>
          <p14:tracePt t="79960" x="5289550" y="2051050"/>
          <p14:tracePt t="79960" x="5251450" y="2051050"/>
          <p14:tracePt t="79978" x="5194300" y="2051050"/>
          <p14:tracePt t="79994" x="5124450" y="2057400"/>
          <p14:tracePt t="80010" x="5060950" y="2082800"/>
          <p14:tracePt t="80026" x="5003800" y="2101850"/>
          <p14:tracePt t="80043" x="4965700" y="2127250"/>
          <p14:tracePt t="80060" x="4927600" y="2152650"/>
          <p14:tracePt t="80077" x="4902200" y="2178050"/>
          <p14:tracePt t="80093" x="4876800" y="2209800"/>
          <p14:tracePt t="80110" x="4851400" y="2254250"/>
          <p14:tracePt t="80127" x="4826000" y="2292350"/>
          <p14:tracePt t="80143" x="4794250" y="2355850"/>
          <p14:tracePt t="80160" x="4781550" y="2419350"/>
          <p14:tracePt t="80160" x="4756150" y="2470150"/>
          <p14:tracePt t="80178" x="4743450" y="2559050"/>
          <p14:tracePt t="80194" x="4737100" y="2660650"/>
          <p14:tracePt t="80210" x="4737100" y="2755900"/>
          <p14:tracePt t="80226" x="4756150" y="2857500"/>
          <p14:tracePt t="80243" x="4806950" y="2959100"/>
          <p14:tracePt t="80260" x="4876800" y="3054350"/>
          <p14:tracePt t="80277" x="4965700" y="3168650"/>
          <p14:tracePt t="80293" x="5054600" y="3251200"/>
          <p14:tracePt t="80310" x="5194300" y="3333750"/>
          <p14:tracePt t="80326" x="5340350" y="3390900"/>
          <p14:tracePt t="80343" x="5607050" y="3486150"/>
          <p14:tracePt t="80361" x="5943600" y="3575050"/>
          <p14:tracePt t="80376" x="6451600" y="3657600"/>
          <p14:tracePt t="80395" x="6788150" y="3695700"/>
          <p14:tracePt t="80410" x="7105650" y="3740150"/>
          <p14:tracePt t="80427" x="7372350" y="3771900"/>
          <p14:tracePt t="80443" x="7562850" y="3778250"/>
          <p14:tracePt t="80460" x="7778750" y="3778250"/>
          <p14:tracePt t="80477" x="7943850" y="3733800"/>
          <p14:tracePt t="80493" x="8089900" y="3644900"/>
          <p14:tracePt t="80510" x="8242300" y="3530600"/>
          <p14:tracePt t="80527" x="8331200" y="3441700"/>
          <p14:tracePt t="80543" x="8382000" y="3365500"/>
          <p14:tracePt t="80560" x="8426450" y="3289300"/>
          <p14:tracePt t="80576" x="8470900" y="3181350"/>
          <p14:tracePt t="80594" x="8502650" y="3079750"/>
          <p14:tracePt t="80610" x="8521700" y="2971800"/>
          <p14:tracePt t="80627" x="8534400" y="2851150"/>
          <p14:tracePt t="80643" x="8534400" y="2755900"/>
          <p14:tracePt t="80660" x="8534400" y="2692400"/>
          <p14:tracePt t="80676" x="8528050" y="2635250"/>
          <p14:tracePt t="80693" x="8496300" y="2552700"/>
          <p14:tracePt t="80710" x="8464550" y="2476500"/>
          <p14:tracePt t="80727" x="8426450" y="2425700"/>
          <p14:tracePt t="80743" x="8382000" y="2362200"/>
          <p14:tracePt t="80760" x="8324850" y="2292350"/>
          <p14:tracePt t="80776" x="8242300" y="2222500"/>
          <p14:tracePt t="80794" x="8178800" y="2190750"/>
          <p14:tracePt t="80810" x="8128000" y="2165350"/>
          <p14:tracePt t="80827" x="8096250" y="2159000"/>
          <p14:tracePt t="80843" x="8064500" y="2159000"/>
          <p14:tracePt t="80860" x="8020050" y="2159000"/>
          <p14:tracePt t="80876" x="7956550" y="2184400"/>
          <p14:tracePt t="80894" x="7880350" y="2235200"/>
          <p14:tracePt t="80910" x="7810500" y="2286000"/>
          <p14:tracePt t="80927" x="7727950" y="2362200"/>
          <p14:tracePt t="80943" x="7677150" y="2419350"/>
          <p14:tracePt t="80960" x="7626350" y="2495550"/>
          <p14:tracePt t="80976" x="7569200" y="2609850"/>
          <p14:tracePt t="80994" x="7537450" y="2692400"/>
          <p14:tracePt t="81010" x="7518400" y="2774950"/>
          <p14:tracePt t="81027" x="7505700" y="2876550"/>
          <p14:tracePt t="81043" x="7499350" y="2997200"/>
          <p14:tracePt t="81060" x="7499350" y="3092450"/>
          <p14:tracePt t="81076" x="7512050" y="3200400"/>
          <p14:tracePt t="81093" x="7537450" y="3276600"/>
          <p14:tracePt t="81110" x="7562850" y="3333750"/>
          <p14:tracePt t="81127" x="7581900" y="3384550"/>
          <p14:tracePt t="81143" x="7620000" y="3422650"/>
          <p14:tracePt t="81160" x="7645400" y="3460750"/>
          <p14:tracePt t="81176" x="7689850" y="3511550"/>
          <p14:tracePt t="81194" x="7740650" y="3543300"/>
          <p14:tracePt t="81210" x="7778750" y="3562350"/>
          <p14:tracePt t="81227" x="7810500" y="3581400"/>
          <p14:tracePt t="81243" x="7842250" y="3600450"/>
          <p14:tracePt t="81260" x="7886700" y="3619500"/>
          <p14:tracePt t="81276" x="7943850" y="3644900"/>
          <p14:tracePt t="81293" x="8026400" y="3663950"/>
          <p14:tracePt t="81310" x="8108950" y="3676650"/>
          <p14:tracePt t="81327" x="8197850" y="3683000"/>
          <p14:tracePt t="81343" x="8267700" y="3683000"/>
          <p14:tracePt t="81360" x="8331200" y="3683000"/>
          <p14:tracePt t="81376" x="8445500" y="3638550"/>
          <p14:tracePt t="81394" x="8515350" y="3594100"/>
          <p14:tracePt t="81410" x="8572500" y="3549650"/>
          <p14:tracePt t="81426" x="8629650" y="3511550"/>
          <p14:tracePt t="81443" x="8674100" y="3473450"/>
          <p14:tracePt t="81460" x="8718550" y="3422650"/>
          <p14:tracePt t="81476" x="8763000" y="3378200"/>
          <p14:tracePt t="81493" x="8820150" y="3308350"/>
          <p14:tracePt t="81510" x="8864600" y="3232150"/>
          <p14:tracePt t="81527" x="8902700" y="3168650"/>
          <p14:tracePt t="81543" x="8940800" y="3054350"/>
          <p14:tracePt t="81560" x="8959850" y="2933700"/>
          <p14:tracePt t="81576" x="8972550" y="2774950"/>
          <p14:tracePt t="81594" x="8972550" y="2698750"/>
          <p14:tracePt t="81610" x="8959850" y="2616200"/>
          <p14:tracePt t="81626" x="8934450" y="2552700"/>
          <p14:tracePt t="81643" x="8883650" y="2463800"/>
          <p14:tracePt t="81660" x="8813800" y="2368550"/>
          <p14:tracePt t="81676" x="8718550" y="2260600"/>
          <p14:tracePt t="81693" x="8604250" y="2152650"/>
          <p14:tracePt t="81710" x="8509000" y="2070100"/>
          <p14:tracePt t="81726" x="8401050" y="1993900"/>
          <p14:tracePt t="81743" x="8350250" y="1962150"/>
          <p14:tracePt t="81760" x="8318500" y="1943100"/>
          <p14:tracePt t="81776" x="8293100" y="1943100"/>
          <p14:tracePt t="81794" x="8274050" y="1943100"/>
          <p14:tracePt t="81810" x="8248650" y="1943100"/>
          <p14:tracePt t="81826" x="8178800" y="1968500"/>
          <p14:tracePt t="81843" x="8083550" y="2019300"/>
          <p14:tracePt t="81860" x="8026400" y="2070100"/>
          <p14:tracePt t="81876" x="7950200" y="2114550"/>
          <p14:tracePt t="81893" x="7874000" y="2165350"/>
          <p14:tracePt t="81910" x="7816850" y="2216150"/>
          <p14:tracePt t="81926" x="7778750" y="2254250"/>
          <p14:tracePt t="81943" x="7740650" y="2292350"/>
          <p14:tracePt t="81960" x="7715250" y="2336800"/>
          <p14:tracePt t="81976" x="7664450" y="2406650"/>
          <p14:tracePt t="81994" x="7658100" y="2444750"/>
          <p14:tracePt t="82010" x="7639050" y="2470150"/>
          <p14:tracePt t="82026" x="7632700" y="2501900"/>
          <p14:tracePt t="82044" x="7626350" y="2527300"/>
          <p14:tracePt t="82060" x="7620000" y="2540000"/>
          <p14:tracePt t="82077" x="7620000" y="2552700"/>
          <p14:tracePt t="82093" x="7620000" y="2559050"/>
          <p14:tracePt t="82110" x="7620000" y="2571750"/>
          <p14:tracePt t="82145" x="7620000" y="2578100"/>
          <p14:tracePt t="82177" x="7620000" y="2584450"/>
          <p14:tracePt t="82186" x="7613650" y="2590800"/>
          <p14:tracePt t="82761" x="7613650" y="2603500"/>
          <p14:tracePt t="82761" x="7613650" y="2622550"/>
          <p14:tracePt t="82777" x="7613650" y="2641600"/>
          <p14:tracePt t="82785" x="7607300" y="2667000"/>
          <p14:tracePt t="82793" x="7600950" y="2724150"/>
          <p14:tracePt t="82810" x="7600950" y="2743200"/>
          <p14:tracePt t="82810" x="7600950" y="2781300"/>
          <p14:tracePt t="82826" x="7600950" y="2813050"/>
          <p14:tracePt t="82843" x="7600950" y="2825750"/>
          <p14:tracePt t="82860" x="7600950" y="2838450"/>
          <p14:tracePt t="82877" x="7600950" y="2844800"/>
          <p14:tracePt t="82893" x="7600950" y="2851150"/>
          <p14:tracePt t="82910" x="7600950" y="2857500"/>
          <p14:tracePt t="82926" x="7600950" y="2863850"/>
          <p14:tracePt t="82943" x="7600950" y="2870200"/>
          <p14:tracePt t="82960" x="7607300" y="2882900"/>
          <p14:tracePt t="82977" x="7607300" y="2889250"/>
          <p14:tracePt t="82993" x="7613650" y="2901950"/>
          <p14:tracePt t="83049" x="7613650" y="2908300"/>
          <p14:tracePt t="83081" x="7613650" y="2914650"/>
          <p14:tracePt t="83105" x="7613650" y="2921000"/>
          <p14:tracePt t="83129" x="7613650" y="2927350"/>
          <p14:tracePt t="83153" x="7613650" y="2933700"/>
          <p14:tracePt t="83258" x="7613650" y="2940050"/>
          <p14:tracePt t="83849" x="7607300" y="2940050"/>
          <p14:tracePt t="83857" x="7581900" y="2940050"/>
          <p14:tracePt t="83859" x="7499350" y="2933700"/>
          <p14:tracePt t="83876" x="7404100" y="2933700"/>
          <p14:tracePt t="83893" x="7289800" y="2933700"/>
          <p14:tracePt t="83910" x="7156450" y="2952750"/>
          <p14:tracePt t="83927" x="7054850" y="2965450"/>
          <p14:tracePt t="83943" x="6953250" y="2997200"/>
          <p14:tracePt t="83960" x="6845300" y="3022600"/>
          <p14:tracePt t="83976" x="6743700" y="3054350"/>
          <p14:tracePt t="83994" x="6680200" y="3079750"/>
          <p14:tracePt t="84010" x="6591300" y="3105150"/>
          <p14:tracePt t="84026" x="6477000" y="3136900"/>
          <p14:tracePt t="84043" x="6311900" y="3187700"/>
          <p14:tracePt t="84060" x="6096000" y="3263900"/>
          <p14:tracePt t="84076" x="5772150" y="3378200"/>
          <p14:tracePt t="84093" x="5441950" y="3492500"/>
          <p14:tracePt t="84110" x="5118100" y="3600450"/>
          <p14:tracePt t="84126" x="4781550" y="3714750"/>
          <p14:tracePt t="84143" x="4464050" y="3835400"/>
          <p14:tracePt t="84160" x="4254500" y="3930650"/>
          <p14:tracePt t="84176" x="4038600" y="4038600"/>
          <p14:tracePt t="84193" x="3930650" y="4114800"/>
          <p14:tracePt t="84210" x="3860800" y="4178300"/>
          <p14:tracePt t="84227" x="3790950" y="4235450"/>
          <p14:tracePt t="84243" x="3759200" y="4273550"/>
          <p14:tracePt t="84260" x="3746500" y="4298950"/>
          <p14:tracePt t="84276" x="3733800" y="4318000"/>
          <p14:tracePt t="84313" x="3733800" y="4324350"/>
          <p14:tracePt t="84441" x="3733800" y="4330700"/>
          <p14:tracePt t="85329" x="3740150" y="4330700"/>
          <p14:tracePt t="86376" x="3733800" y="4330700"/>
          <p14:tracePt t="86384" x="3721100" y="4330700"/>
          <p14:tracePt t="86393" x="3702050" y="4337050"/>
          <p14:tracePt t="86398" x="3651250" y="4362450"/>
          <p14:tracePt t="86409" x="3581400" y="4406900"/>
          <p14:tracePt t="86426" x="3498850" y="4470400"/>
          <p14:tracePt t="86443" x="3416300" y="4527550"/>
          <p14:tracePt t="86459" x="3302000" y="4591050"/>
          <p14:tracePt t="86477" x="3206750" y="4641850"/>
          <p14:tracePt t="86493" x="3105150" y="4692650"/>
          <p14:tracePt t="86510" x="3016250" y="4724400"/>
          <p14:tracePt t="86526" x="2933700" y="4743450"/>
          <p14:tracePt t="86543" x="2851150" y="4749800"/>
          <p14:tracePt t="86559" x="2787650" y="4762500"/>
          <p14:tracePt t="86559" x="2768600" y="4762500"/>
          <p14:tracePt t="86577" x="2717800" y="4768850"/>
          <p14:tracePt t="86593" x="2660650" y="4768850"/>
          <p14:tracePt t="86609" x="2609850" y="4768850"/>
          <p14:tracePt t="86626" x="2552700" y="4768850"/>
          <p14:tracePt t="86643" x="2508250" y="4768850"/>
          <p14:tracePt t="86659" x="2476500" y="4768850"/>
          <p14:tracePt t="86676" x="2438400" y="4768850"/>
          <p14:tracePt t="86693" x="2419350" y="4768850"/>
          <p14:tracePt t="86709" x="2406650" y="4768850"/>
          <p14:tracePt t="86726" x="2393950" y="4768850"/>
          <p14:tracePt t="86743" x="2381250" y="4768850"/>
          <p14:tracePt t="86760" x="2374900" y="4768850"/>
          <p14:tracePt t="86776" x="2368550" y="4768850"/>
          <p14:tracePt t="86793" x="2362200" y="4768850"/>
          <p14:tracePt t="86810" x="2343150" y="4762500"/>
          <p14:tracePt t="86826" x="2311400" y="4749800"/>
          <p14:tracePt t="86843" x="2260600" y="4724400"/>
          <p14:tracePt t="86859" x="2165350" y="4667250"/>
          <p14:tracePt t="86876" x="2076450" y="4603750"/>
          <p14:tracePt t="86894" x="2000250" y="4533900"/>
          <p14:tracePt t="86910" x="1917700" y="4464050"/>
          <p14:tracePt t="86927" x="1854200" y="4400550"/>
          <p14:tracePt t="86943" x="1797050" y="4318000"/>
          <p14:tracePt t="86960" x="1752600" y="4241800"/>
          <p14:tracePt t="86960" x="1720850" y="4197350"/>
          <p14:tracePt t="86977" x="1682750" y="4127500"/>
          <p14:tracePt t="86994" x="1638300" y="4044950"/>
          <p14:tracePt t="87009" x="1612900" y="3994150"/>
          <p14:tracePt t="87026" x="1587500" y="3949700"/>
          <p14:tracePt t="87043" x="1562100" y="3905250"/>
          <p14:tracePt t="87060" x="1555750" y="3879850"/>
          <p14:tracePt t="87076" x="1536700" y="3841750"/>
          <p14:tracePt t="87093" x="1530350" y="3816350"/>
          <p14:tracePt t="87109" x="1517650" y="3765550"/>
          <p14:tracePt t="87126" x="1504950" y="3721100"/>
          <p14:tracePt t="87143" x="1498600" y="3670300"/>
          <p14:tracePt t="87160" x="1492250" y="3619500"/>
          <p14:tracePt t="87176" x="1479550" y="3562350"/>
          <p14:tracePt t="87193" x="1473200" y="3530600"/>
          <p14:tracePt t="87209" x="1473200" y="3498850"/>
          <p14:tracePt t="87226" x="1466850" y="3473450"/>
          <p14:tracePt t="87243" x="1466850" y="3441700"/>
          <p14:tracePt t="87260" x="1460500" y="3429000"/>
          <p14:tracePt t="87276" x="1454150" y="3403600"/>
          <p14:tracePt t="87293" x="1447800" y="3397250"/>
          <p14:tracePt t="87309" x="1447800" y="3384550"/>
          <p14:tracePt t="87326" x="1435100" y="3371850"/>
          <p14:tracePt t="87342" x="1435100" y="3365500"/>
          <p14:tracePt t="87359" x="1435100" y="3352800"/>
          <p14:tracePt t="87375" x="1435100" y="3327400"/>
          <p14:tracePt t="87393" x="1435100" y="3302000"/>
          <p14:tracePt t="87409" x="1435100" y="3282950"/>
          <p14:tracePt t="87426" x="1435100" y="3257550"/>
          <p14:tracePt t="87443" x="1435100" y="3232150"/>
          <p14:tracePt t="87460" x="1435100" y="3206750"/>
          <p14:tracePt t="87476" x="1435100" y="3194050"/>
          <p14:tracePt t="87509" x="1435100" y="3175000"/>
          <p14:tracePt t="87510" x="1435100" y="3162300"/>
          <p14:tracePt t="87526" x="1428750" y="3155950"/>
          <p14:tracePt t="87673" x="1428750" y="3143250"/>
          <p14:tracePt t="87681" x="1428750" y="3136900"/>
          <p14:tracePt t="87693" x="1428750" y="3130550"/>
          <p14:tracePt t="87693" x="1428750" y="3124200"/>
          <p14:tracePt t="87709" x="1428750" y="3117850"/>
          <p14:tracePt t="87832" x="1428750" y="3155950"/>
          <p14:tracePt t="87840" x="1428750" y="3200400"/>
          <p14:tracePt t="87848" x="1428750" y="3270250"/>
          <p14:tracePt t="87859" x="1435100" y="3321050"/>
          <p14:tracePt t="87876" x="1435100" y="3352800"/>
          <p14:tracePt t="87893" x="1441450" y="3371850"/>
          <p14:tracePt t="87929" x="1441450" y="3378200"/>
          <p14:tracePt t="87929" x="1447800" y="3384550"/>
          <p14:tracePt t="87943" x="1447800" y="3390900"/>
          <p14:tracePt t="87959" x="1447800" y="3403600"/>
          <p14:tracePt t="87976" x="1460500" y="3435350"/>
          <p14:tracePt t="87994" x="1479550" y="3460750"/>
          <p14:tracePt t="88009" x="1485900" y="3479800"/>
          <p14:tracePt t="88026" x="1511300" y="3517900"/>
          <p14:tracePt t="88043" x="1543050" y="3575050"/>
          <p14:tracePt t="88059" x="1562100" y="3632200"/>
          <p14:tracePt t="88076" x="1593850" y="3702050"/>
          <p14:tracePt t="88093" x="1625600" y="3778250"/>
          <p14:tracePt t="88109" x="1657350" y="3854450"/>
          <p14:tracePt t="88126" x="1689100" y="3917950"/>
          <p14:tracePt t="88143" x="1720850" y="3994150"/>
          <p14:tracePt t="88160" x="1758950" y="4076700"/>
          <p14:tracePt t="88176" x="1803400" y="4184650"/>
          <p14:tracePt t="88193" x="1835150" y="4260850"/>
          <p14:tracePt t="88209" x="1866900" y="4343400"/>
          <p14:tracePt t="88226" x="1898650" y="4419600"/>
          <p14:tracePt t="88243" x="1924050" y="4489450"/>
          <p14:tracePt t="88259" x="1949450" y="4540250"/>
          <p14:tracePt t="88276" x="1968500" y="4591050"/>
          <p14:tracePt t="88293" x="1993900" y="4629150"/>
          <p14:tracePt t="88309" x="2012950" y="4679950"/>
          <p14:tracePt t="88326" x="2038350" y="4743450"/>
          <p14:tracePt t="88343" x="2063750" y="4781550"/>
          <p14:tracePt t="88360" x="2095500" y="4838700"/>
          <p14:tracePt t="88376" x="2139950" y="4927600"/>
          <p14:tracePt t="88393" x="2178050" y="4984750"/>
          <p14:tracePt t="88410" x="2203450" y="5029200"/>
          <p14:tracePt t="88426" x="2235200" y="5080000"/>
          <p14:tracePt t="88443" x="2273300" y="5137150"/>
          <p14:tracePt t="88460" x="2330450" y="5200650"/>
          <p14:tracePt t="88476" x="2368550" y="5238750"/>
          <p14:tracePt t="88494" x="2425700" y="5283200"/>
          <p14:tracePt t="88509" x="2457450" y="5314950"/>
          <p14:tracePt t="88526" x="2489200" y="5353050"/>
          <p14:tracePt t="88543" x="2514600" y="5378450"/>
          <p14:tracePt t="88559" x="2540000" y="5416550"/>
          <p14:tracePt t="88577" x="2559050" y="5441950"/>
          <p14:tracePt t="88593" x="2584450" y="5467350"/>
          <p14:tracePt t="88610" x="2609850" y="5486400"/>
          <p14:tracePt t="88626" x="2635250" y="5511800"/>
          <p14:tracePt t="88643" x="2654300" y="5524500"/>
          <p14:tracePt t="88659" x="2686050" y="5543550"/>
          <p14:tracePt t="88676" x="2724150" y="5575300"/>
          <p14:tracePt t="88693" x="2755900" y="5588000"/>
          <p14:tracePt t="88709" x="2781300" y="5594350"/>
          <p14:tracePt t="88726" x="2819400" y="5613400"/>
          <p14:tracePt t="88743" x="2844800" y="5619750"/>
          <p14:tracePt t="88759" x="2876550" y="5619750"/>
          <p14:tracePt t="88759" x="2889250" y="5626100"/>
          <p14:tracePt t="88777" x="2927350" y="5632450"/>
          <p14:tracePt t="88793" x="2978150" y="5638800"/>
          <p14:tracePt t="88810" x="3028950" y="5645150"/>
          <p14:tracePt t="88826" x="3079750" y="5645150"/>
          <p14:tracePt t="88843" x="3124200" y="5645150"/>
          <p14:tracePt t="88859" x="3175000" y="5645150"/>
          <p14:tracePt t="88876" x="3219450" y="5645150"/>
          <p14:tracePt t="88893" x="3263900" y="5645150"/>
          <p14:tracePt t="88909" x="3308350" y="5645150"/>
          <p14:tracePt t="88926" x="3346450" y="5645150"/>
          <p14:tracePt t="88943" x="3397250" y="5645150"/>
          <p14:tracePt t="88959" x="3448050" y="5645150"/>
          <p14:tracePt t="88977" x="3486150" y="5645150"/>
          <p14:tracePt t="88993" x="3530600" y="5645150"/>
          <p14:tracePt t="89010" x="3575050" y="5645150"/>
          <p14:tracePt t="89026" x="3613150" y="5645150"/>
          <p14:tracePt t="89043" x="3651250" y="5645150"/>
          <p14:tracePt t="89059" x="3689350" y="5645150"/>
          <p14:tracePt t="89076" x="3714750" y="5645150"/>
          <p14:tracePt t="89093" x="3752850" y="5645150"/>
          <p14:tracePt t="89110" x="3790950" y="5645150"/>
          <p14:tracePt t="89126" x="3822700" y="5645150"/>
          <p14:tracePt t="89143" x="3854450" y="5645150"/>
          <p14:tracePt t="89159" x="3886200" y="5645150"/>
          <p14:tracePt t="89176" x="3937000" y="5645150"/>
          <p14:tracePt t="89193" x="3968750" y="5645150"/>
          <p14:tracePt t="89210" x="3987800" y="5645150"/>
          <p14:tracePt t="89408" x="3975100" y="5651500"/>
          <p14:tracePt t="89419" x="3956050" y="5651500"/>
          <p14:tracePt t="89424" x="3930650" y="5657850"/>
          <p14:tracePt t="89432" x="3867150" y="5664200"/>
          <p14:tracePt t="89443" x="3784600" y="5683250"/>
          <p14:tracePt t="89459" x="3683000" y="5708650"/>
          <p14:tracePt t="89476" x="3575050" y="5746750"/>
          <p14:tracePt t="89493" x="3454400" y="5810250"/>
          <p14:tracePt t="89510" x="3321050" y="5886450"/>
          <p14:tracePt t="89526" x="3194050" y="5943600"/>
          <p14:tracePt t="89543" x="3073400" y="5994400"/>
          <p14:tracePt t="89559" x="2984500" y="6026150"/>
          <p14:tracePt t="89559" x="2927350" y="6045200"/>
          <p14:tracePt t="89577" x="2838450" y="6064250"/>
          <p14:tracePt t="89593" x="2755900" y="6076950"/>
          <p14:tracePt t="89609" x="2660650" y="6089650"/>
          <p14:tracePt t="89626" x="2546350" y="6108700"/>
          <p14:tracePt t="89643" x="2438400" y="6121400"/>
          <p14:tracePt t="89659" x="2330450" y="6134100"/>
          <p14:tracePt t="89676" x="2247900" y="6146800"/>
          <p14:tracePt t="89693" x="2197100" y="6153150"/>
          <p14:tracePt t="89710" x="2165350" y="6159500"/>
          <p14:tracePt t="89726" x="2139950" y="6159500"/>
          <p14:tracePt t="89743" x="2101850" y="6165850"/>
          <p14:tracePt t="89759" x="2089150" y="6165850"/>
          <p14:tracePt t="89759" x="2076450" y="6165850"/>
          <p14:tracePt t="89777" x="2063750" y="6172200"/>
          <p14:tracePt t="89793" x="2051050" y="6172200"/>
          <p14:tracePt t="89809" x="2038350" y="6178550"/>
          <p14:tracePt t="89826" x="2012950" y="6178550"/>
          <p14:tracePt t="89843" x="1993900" y="6191250"/>
          <p14:tracePt t="89859" x="1962150" y="6197600"/>
          <p14:tracePt t="89876" x="1930400" y="6210300"/>
          <p14:tracePt t="89893" x="1905000" y="6223000"/>
          <p14:tracePt t="89909" x="1892300" y="6229350"/>
          <p14:tracePt t="89926" x="1892300" y="6235700"/>
          <p14:tracePt t="89943" x="1879600" y="6242050"/>
          <p14:tracePt t="89959" x="1879600" y="6248400"/>
          <p14:tracePt t="89959" x="1879600" y="6254750"/>
          <p14:tracePt t="89977" x="1879600" y="6261100"/>
          <p14:tracePt t="89993" x="1879600" y="6273800"/>
          <p14:tracePt t="90010" x="1879600" y="6280150"/>
          <p14:tracePt t="90026" x="1879600" y="6292850"/>
          <p14:tracePt t="90168" x="1879600" y="6299200"/>
          <p14:tracePt t="90176" x="1885950" y="6311900"/>
          <p14:tracePt t="90193" x="1917700" y="6318250"/>
          <p14:tracePt t="90202" x="1955800" y="6318250"/>
          <p14:tracePt t="90209" x="2025650" y="6330950"/>
          <p14:tracePt t="90227" x="2108200" y="6337300"/>
          <p14:tracePt t="90242" x="2190750" y="6337300"/>
          <p14:tracePt t="90260" x="2298700" y="6337300"/>
          <p14:tracePt t="90276" x="2400300" y="6337300"/>
          <p14:tracePt t="90293" x="2495550" y="6337300"/>
          <p14:tracePt t="90309" x="2584450" y="6337300"/>
          <p14:tracePt t="90326" x="2673350" y="6337300"/>
          <p14:tracePt t="90343" x="2749550" y="6337300"/>
          <p14:tracePt t="90360" x="2813050" y="6337300"/>
          <p14:tracePt t="90376" x="2895600" y="6337300"/>
          <p14:tracePt t="90393" x="2946400" y="6337300"/>
          <p14:tracePt t="90409" x="2997200" y="6337300"/>
          <p14:tracePt t="90426" x="3060700" y="6337300"/>
          <p14:tracePt t="90443" x="3124200" y="6337300"/>
          <p14:tracePt t="90459" x="3187700" y="6337300"/>
          <p14:tracePt t="90476" x="3257550" y="6337300"/>
          <p14:tracePt t="90493" x="3327400" y="6337300"/>
          <p14:tracePt t="90509" x="3409950" y="6337300"/>
          <p14:tracePt t="90527" x="3486150" y="6337300"/>
          <p14:tracePt t="90543" x="3562350" y="6337300"/>
          <p14:tracePt t="90560" x="3619500" y="6337300"/>
          <p14:tracePt t="90576" x="3689350" y="6337300"/>
          <p14:tracePt t="90593" x="3740150" y="6337300"/>
          <p14:tracePt t="90609" x="3784600" y="6337300"/>
          <p14:tracePt t="90626" x="3822700" y="6337300"/>
          <p14:tracePt t="90642" x="3848100" y="6337300"/>
          <p14:tracePt t="90660" x="3879850" y="6337300"/>
          <p14:tracePt t="90676" x="3917950" y="6337300"/>
          <p14:tracePt t="90693" x="3949700" y="6337300"/>
          <p14:tracePt t="90709" x="3987800" y="6337300"/>
          <p14:tracePt t="90726" x="4013200" y="6337300"/>
          <p14:tracePt t="90743" x="4025900" y="6337300"/>
          <p14:tracePt t="90759" x="4032250" y="6337300"/>
          <p14:tracePt t="91233" x="4019550" y="6337300"/>
          <p14:tracePt t="91241" x="3994150" y="6337300"/>
          <p14:tracePt t="91248" x="3930650" y="6337300"/>
          <p14:tracePt t="91260" x="3848100" y="6337300"/>
          <p14:tracePt t="91276" x="3727450" y="6337300"/>
          <p14:tracePt t="91293" x="3594100" y="6337300"/>
          <p14:tracePt t="91309" x="3498850" y="6337300"/>
          <p14:tracePt t="91326" x="3435350" y="6337300"/>
          <p14:tracePt t="91343" x="3371850" y="6337300"/>
          <p14:tracePt t="91360" x="3327400" y="6337300"/>
          <p14:tracePt t="91376" x="3270250" y="6337300"/>
          <p14:tracePt t="91393" x="3219450" y="6337300"/>
          <p14:tracePt t="91409" x="3155950" y="6337300"/>
          <p14:tracePt t="91426" x="3092450" y="6337300"/>
          <p14:tracePt t="91443" x="3035300" y="6337300"/>
          <p14:tracePt t="91459" x="2959100" y="6337300"/>
          <p14:tracePt t="91476" x="2901950" y="6337300"/>
          <p14:tracePt t="91493" x="2851150" y="6337300"/>
          <p14:tracePt t="91509" x="2813050" y="6337300"/>
          <p14:tracePt t="91526" x="2768600" y="6337300"/>
          <p14:tracePt t="91543" x="2724150" y="6337300"/>
          <p14:tracePt t="91559" x="2660650" y="6337300"/>
          <p14:tracePt t="91576" x="2559050" y="6337300"/>
          <p14:tracePt t="91593" x="2463800" y="6337300"/>
          <p14:tracePt t="91609" x="2387600" y="6337300"/>
          <p14:tracePt t="91626" x="2330450" y="6337300"/>
          <p14:tracePt t="91642" x="2260600" y="6324600"/>
          <p14:tracePt t="91659" x="2190750" y="6318250"/>
          <p14:tracePt t="91676" x="2120900" y="6299200"/>
          <p14:tracePt t="91693" x="2051050" y="6273800"/>
          <p14:tracePt t="91709" x="1955800" y="6248400"/>
          <p14:tracePt t="91726" x="1847850" y="6216650"/>
          <p14:tracePt t="91742" x="1771650" y="6197600"/>
          <p14:tracePt t="91759" x="1689100" y="6172200"/>
          <p14:tracePt t="91776" x="1581150" y="6140450"/>
          <p14:tracePt t="91793" x="1511300" y="6121400"/>
          <p14:tracePt t="91809" x="1454150" y="6102350"/>
          <p14:tracePt t="91826" x="1397000" y="6089650"/>
          <p14:tracePt t="91842" x="1358900" y="6076950"/>
          <p14:tracePt t="91859" x="1327150" y="6070600"/>
          <p14:tracePt t="91877" x="1308100" y="6064250"/>
          <p14:tracePt t="91893" x="1276350" y="6057900"/>
          <p14:tracePt t="91910" x="1244600" y="6045200"/>
          <p14:tracePt t="91926" x="1225550" y="6038850"/>
          <p14:tracePt t="91943" x="1206500" y="6038850"/>
          <p14:tracePt t="91959" x="1193800" y="6032500"/>
          <p14:tracePt t="91976" x="1181100" y="6026150"/>
          <p14:tracePt t="92577" x="1187450" y="6026150"/>
          <p14:tracePt t="92584" x="1200150" y="6026150"/>
          <p14:tracePt t="92592" x="1231900" y="6026150"/>
          <p14:tracePt t="92609" x="1250950" y="6026150"/>
          <p14:tracePt t="92610" x="1289050" y="6032500"/>
          <p14:tracePt t="92626" x="1333500" y="6032500"/>
          <p14:tracePt t="92643" x="1377950" y="6032500"/>
          <p14:tracePt t="92659" x="1422400" y="6038850"/>
          <p14:tracePt t="92676" x="1435100" y="6038850"/>
          <p14:tracePt t="92692" x="1441450" y="6038850"/>
          <p14:tracePt t="92709" x="1454150" y="6038850"/>
          <p14:tracePt t="92752" x="1460500" y="6038850"/>
          <p14:tracePt t="92793" x="1466850" y="6038850"/>
          <p14:tracePt t="92793" x="1473200" y="6038850"/>
          <p14:tracePt t="92824" x="1479550" y="6038850"/>
          <p14:tracePt t="92840" x="1485900" y="6038850"/>
          <p14:tracePt t="92881" x="1492250" y="6038850"/>
          <p14:tracePt t="92889" x="1498600" y="6045200"/>
          <p14:tracePt t="92928" x="1511300" y="6051550"/>
          <p14:tracePt t="92992" x="1517650" y="6051550"/>
          <p14:tracePt t="93032" x="1524000" y="6057900"/>
          <p14:tracePt t="93049" x="1530350" y="6057900"/>
          <p14:tracePt t="93050" x="1530350" y="6064250"/>
          <p14:tracePt t="93088" x="1530350" y="6076950"/>
          <p14:tracePt t="93102" x="1536700" y="6083300"/>
          <p14:tracePt t="93112" x="1536700" y="6089650"/>
          <p14:tracePt t="93128" x="1536700" y="6096000"/>
          <p14:tracePt t="93585" x="1568450" y="6108700"/>
          <p14:tracePt t="93585" x="1581150" y="6108700"/>
          <p14:tracePt t="93593" x="1600200" y="6115050"/>
          <p14:tracePt t="93603" x="1625600" y="6115050"/>
          <p14:tracePt t="93610" x="1689100" y="6127750"/>
          <p14:tracePt t="93627" x="1739900" y="6127750"/>
          <p14:tracePt t="93643" x="1784350" y="6134100"/>
          <p14:tracePt t="93660" x="1822450" y="6140450"/>
          <p14:tracePt t="93677" x="1854200" y="6140450"/>
          <p14:tracePt t="93694" x="1866900" y="6140450"/>
          <p14:tracePt t="93710" x="1892300" y="6140450"/>
          <p14:tracePt t="93727" x="1911350" y="6140450"/>
          <p14:tracePt t="93743" x="1924050" y="6140450"/>
          <p14:tracePt t="93760" x="1943100" y="6140450"/>
          <p14:tracePt t="93777" x="1949450" y="6140450"/>
          <p14:tracePt t="93794" x="1962150" y="6140450"/>
          <p14:tracePt t="95281" x="1955800" y="6140450"/>
          <p14:tracePt t="95289" x="1943100" y="6140450"/>
          <p14:tracePt t="95302" x="1936750" y="6140450"/>
          <p14:tracePt t="95305" x="1930400" y="6140450"/>
          <p14:tracePt t="95310" x="1898650" y="6140450"/>
          <p14:tracePt t="95326" x="1885950" y="6140450"/>
          <p14:tracePt t="95344" x="1879600" y="6140450"/>
          <p14:tracePt t="95360" x="1873250" y="6140450"/>
          <p14:tracePt t="95377" x="1866900" y="6140450"/>
          <p14:tracePt t="95489" x="1860550" y="6140450"/>
          <p14:tracePt t="95522" x="1854200" y="6140450"/>
          <p14:tracePt t="95537" x="1847850" y="6140450"/>
          <p14:tracePt t="95545" x="1841500" y="6140450"/>
          <p14:tracePt t="95561" x="1835150" y="6140450"/>
          <p14:tracePt t="95562" x="1816100" y="6140450"/>
          <p14:tracePt t="95562" x="1790700" y="6140450"/>
          <p14:tracePt t="95577" x="1765300" y="6140450"/>
          <p14:tracePt t="95594" x="1739900" y="6140450"/>
          <p14:tracePt t="95610" x="1708150" y="6140450"/>
          <p14:tracePt t="95627" x="1682750" y="6140450"/>
          <p14:tracePt t="95644" x="1651000" y="6140450"/>
          <p14:tracePt t="95660" x="1625600" y="6140450"/>
          <p14:tracePt t="95677" x="1606550" y="6140450"/>
          <p14:tracePt t="95693" x="1581150" y="6140450"/>
          <p14:tracePt t="95710" x="1555750" y="6140450"/>
          <p14:tracePt t="95727" x="1543050" y="6140450"/>
          <p14:tracePt t="95744" x="1530350" y="6140450"/>
          <p14:tracePt t="95760" x="1524000" y="6140450"/>
          <p14:tracePt t="95760" x="1511300" y="6140450"/>
          <p14:tracePt t="95778" x="1498600" y="6146800"/>
          <p14:tracePt t="95794" x="1492250" y="6146800"/>
          <p14:tracePt t="95810" x="1473200" y="6146800"/>
          <p14:tracePt t="95827" x="1454150" y="6146800"/>
          <p14:tracePt t="95844" x="1435100" y="6146800"/>
          <p14:tracePt t="95860" x="1416050" y="6146800"/>
          <p14:tracePt t="95877" x="1397000" y="6146800"/>
          <p14:tracePt t="95893" x="1384300" y="6146800"/>
          <p14:tracePt t="95910" x="1377950" y="6146800"/>
          <p14:tracePt t="95927" x="1371600" y="6146800"/>
          <p14:tracePt t="95943" x="1365250" y="6146800"/>
          <p14:tracePt t="95960" x="1358900" y="6146800"/>
          <p14:tracePt t="95960" x="1352550" y="6146800"/>
          <p14:tracePt t="95978" x="1339850" y="6146800"/>
          <p14:tracePt t="95994" x="1333500" y="6146800"/>
          <p14:tracePt t="96010" x="1327150" y="6146800"/>
          <p14:tracePt t="96027" x="1314450" y="6146800"/>
          <p14:tracePt t="96044" x="1301750" y="6146800"/>
          <p14:tracePt t="96060" x="1289050" y="6146800"/>
          <p14:tracePt t="96077" x="1270000" y="6146800"/>
          <p14:tracePt t="96094" x="1250950" y="6146800"/>
          <p14:tracePt t="96110" x="1225550" y="6146800"/>
          <p14:tracePt t="96127" x="1206500" y="6146800"/>
          <p14:tracePt t="96144" x="1193800" y="6146800"/>
          <p14:tracePt t="96160" x="1187450" y="6146800"/>
          <p14:tracePt t="96160" x="1181100" y="6146800"/>
          <p14:tracePt t="96231" x="1174750" y="6146800"/>
          <p14:tracePt t="96569" x="1181100" y="6146800"/>
          <p14:tracePt t="96586" x="1187450" y="6146800"/>
          <p14:tracePt t="96593" x="1193800" y="6146800"/>
          <p14:tracePt t="96617" x="1200150" y="6146800"/>
          <p14:tracePt t="96633" x="1206500" y="6146800"/>
          <p14:tracePt t="96649" x="1219200" y="6146800"/>
          <p14:tracePt t="96665" x="1225550" y="6146800"/>
          <p14:tracePt t="96681" x="1238250" y="6146800"/>
          <p14:tracePt t="97257" x="1250950" y="6146800"/>
          <p14:tracePt t="97265" x="1270000" y="6146800"/>
          <p14:tracePt t="97273" x="1276350" y="6146800"/>
          <p14:tracePt t="97281" x="1295400" y="6146800"/>
          <p14:tracePt t="97293" x="1308100" y="6153150"/>
          <p14:tracePt t="97310" x="1314450" y="6159500"/>
          <p14:tracePt t="97505" x="1320800" y="6159500"/>
          <p14:tracePt t="97513" x="1314450" y="6146800"/>
          <p14:tracePt t="97529" x="1314450" y="6140450"/>
          <p14:tracePt t="97530" x="1314450" y="6134100"/>
          <p14:tracePt t="97543" x="1314450" y="6121400"/>
          <p14:tracePt t="97560" x="1314450" y="6102350"/>
          <p14:tracePt t="97577" x="1358900" y="6076950"/>
          <p14:tracePt t="97594" x="1390650" y="6070600"/>
          <p14:tracePt t="97610" x="1422400" y="6064250"/>
          <p14:tracePt t="97628" x="1447800" y="6064250"/>
          <p14:tracePt t="97643" x="1466850" y="6064250"/>
          <p14:tracePt t="97660" x="1485900" y="6064250"/>
          <p14:tracePt t="97677" x="1498600" y="6076950"/>
          <p14:tracePt t="97693" x="1504950" y="6076950"/>
          <p14:tracePt t="97710" x="1530350" y="6089650"/>
          <p14:tracePt t="97727" x="1536700" y="6089650"/>
          <p14:tracePt t="97785" x="1543050" y="6096000"/>
          <p14:tracePt t="98697" x="1555750" y="6096000"/>
          <p14:tracePt t="98705" x="1612900" y="6089650"/>
          <p14:tracePt t="98709" x="1663700" y="6083300"/>
          <p14:tracePt t="98726" x="1701800" y="6076950"/>
          <p14:tracePt t="98727" x="1765300" y="6070600"/>
          <p14:tracePt t="98743" x="1790700" y="6064250"/>
          <p14:tracePt t="98760" x="1797050" y="6064250"/>
          <p14:tracePt t="98760" x="1803400" y="6064250"/>
          <p14:tracePt t="98809" x="1809750" y="6064250"/>
          <p14:tracePt t="98818" x="1822450" y="6064250"/>
          <p14:tracePt t="98819" x="1828800" y="6064250"/>
          <p14:tracePt t="98827" x="1854200" y="6070600"/>
          <p14:tracePt t="98843" x="1879600" y="6089650"/>
          <p14:tracePt t="98860" x="1892300" y="6102350"/>
          <p14:tracePt t="98877" x="1898650" y="6115050"/>
          <p14:tracePt t="98893" x="1911350" y="6121400"/>
          <p14:tracePt t="99113" x="1917700" y="6102350"/>
          <p14:tracePt t="99122" x="1924050" y="6096000"/>
          <p14:tracePt t="99129" x="1930400" y="6083300"/>
          <p14:tracePt t="99138" x="1943100" y="6076950"/>
          <p14:tracePt t="99143" x="1962150" y="6057900"/>
          <p14:tracePt t="99160" x="1987550" y="6051550"/>
          <p14:tracePt t="99178" x="2012950" y="6045200"/>
          <p14:tracePt t="99193" x="2038350" y="6045200"/>
          <p14:tracePt t="99210" x="2057400" y="6045200"/>
          <p14:tracePt t="99226" x="2082800" y="6045200"/>
          <p14:tracePt t="99243" x="2114550" y="6051550"/>
          <p14:tracePt t="99260" x="2146300" y="6070600"/>
          <p14:tracePt t="99277" x="2171700" y="6083300"/>
          <p14:tracePt t="99293" x="2203450" y="6108700"/>
          <p14:tracePt t="99310" x="2222500" y="6121400"/>
          <p14:tracePt t="99326" x="2235200" y="6134100"/>
          <p14:tracePt t="99343" x="2241550" y="6140450"/>
          <p14:tracePt t="99360" x="2247900" y="6159500"/>
          <p14:tracePt t="99553" x="2247900" y="6146800"/>
          <p14:tracePt t="99561" x="2260600" y="6115050"/>
          <p14:tracePt t="99577" x="2260600" y="6102350"/>
          <p14:tracePt t="99578" x="2286000" y="6076950"/>
          <p14:tracePt t="99593" x="2292350" y="6070600"/>
          <p14:tracePt t="99610" x="2324100" y="6057900"/>
          <p14:tracePt t="99626" x="2349500" y="6057900"/>
          <p14:tracePt t="99643" x="2393950" y="6057900"/>
          <p14:tracePt t="99661" x="2451100" y="6057900"/>
          <p14:tracePt t="99677" x="2495550" y="6064250"/>
          <p14:tracePt t="99693" x="2527300" y="6076950"/>
          <p14:tracePt t="99710" x="2559050" y="6083300"/>
          <p14:tracePt t="99726" x="2578100" y="6096000"/>
          <p14:tracePt t="99743" x="2590800" y="6102350"/>
          <p14:tracePt t="99760" x="2616200" y="6115050"/>
          <p14:tracePt t="99777" x="2628900" y="6127750"/>
          <p14:tracePt t="99793" x="2641600" y="6134100"/>
          <p14:tracePt t="99810" x="2647950" y="6140450"/>
          <p14:tracePt t="99985" x="2660650" y="6134100"/>
          <p14:tracePt t="99993" x="2673350" y="6115050"/>
          <p14:tracePt t="100003" x="2686050" y="6102350"/>
          <p14:tracePt t="100010" x="2698750" y="6096000"/>
          <p14:tracePt t="100026" x="2717800" y="6089650"/>
          <p14:tracePt t="100043" x="2743200" y="6083300"/>
          <p14:tracePt t="100060" x="2781300" y="6083300"/>
          <p14:tracePt t="100077" x="2819400" y="6083300"/>
          <p14:tracePt t="100093" x="2863850" y="6083300"/>
          <p14:tracePt t="100110" x="2895600" y="6083300"/>
          <p14:tracePt t="100126" x="2921000" y="6096000"/>
          <p14:tracePt t="100143" x="2933700" y="6108700"/>
          <p14:tracePt t="100143" x="2946400" y="6108700"/>
          <p14:tracePt t="100176" x="2952750" y="6115050"/>
          <p14:tracePt t="100177" x="2959100" y="6121400"/>
          <p14:tracePt t="100401" x="2971800" y="6121400"/>
          <p14:tracePt t="100409" x="3016250" y="6127750"/>
          <p14:tracePt t="100426" x="3028950" y="6127750"/>
          <p14:tracePt t="100427" x="3060700" y="6140450"/>
          <p14:tracePt t="100443" x="3073400" y="6146800"/>
          <p14:tracePt t="100460" x="3079750" y="6146800"/>
          <p14:tracePt t="100641" x="3092450" y="6146800"/>
          <p14:tracePt t="100652" x="3130550" y="6146800"/>
          <p14:tracePt t="100660" x="3162300" y="6146800"/>
          <p14:tracePt t="100677" x="3257550" y="6146800"/>
          <p14:tracePt t="100678" x="3371850" y="6146800"/>
          <p14:tracePt t="100693" x="3473450" y="6146800"/>
          <p14:tracePt t="100709" x="3562350" y="6146800"/>
          <p14:tracePt t="100726" x="3619500" y="6146800"/>
          <p14:tracePt t="100743" x="3638550" y="6146800"/>
          <p14:tracePt t="100760" x="3644900" y="6153150"/>
          <p14:tracePt t="100776" x="3651250" y="6153150"/>
          <p14:tracePt t="100793" x="3657600" y="6153150"/>
          <p14:tracePt t="100810" x="3670300" y="6153150"/>
          <p14:tracePt t="100827" x="3683000" y="6153150"/>
          <p14:tracePt t="100843" x="3689350" y="6159500"/>
          <p14:tracePt t="100860" x="3695700" y="6159500"/>
          <p14:tracePt t="100876" x="3714750" y="6159500"/>
          <p14:tracePt t="100893" x="3733800" y="6159500"/>
          <p14:tracePt t="100910" x="3752850" y="6159500"/>
          <p14:tracePt t="100927" x="3765550" y="6159500"/>
          <p14:tracePt t="100943" x="3771900" y="6159500"/>
          <p14:tracePt t="100960" x="3778250" y="6159500"/>
          <p14:tracePt t="101089" x="3759200" y="6165850"/>
          <p14:tracePt t="101097" x="3733800" y="6165850"/>
          <p14:tracePt t="101105" x="3683000" y="6172200"/>
          <p14:tracePt t="101113" x="3632200" y="6172200"/>
          <p14:tracePt t="101126" x="3568700" y="6172200"/>
          <p14:tracePt t="101127" x="3441700" y="6172200"/>
          <p14:tracePt t="101143" x="3308350" y="6172200"/>
          <p14:tracePt t="101143" x="3238500" y="6172200"/>
          <p14:tracePt t="101161" x="3168650" y="6172200"/>
          <p14:tracePt t="101176" x="2971800" y="6172200"/>
          <p14:tracePt t="101193" x="2851150" y="6172200"/>
          <p14:tracePt t="101210" x="2749550" y="6172200"/>
          <p14:tracePt t="101226" x="2660650" y="6172200"/>
          <p14:tracePt t="101243" x="2597150" y="6172200"/>
          <p14:tracePt t="101260" x="2565400" y="6172200"/>
          <p14:tracePt t="101276" x="2546350" y="6172200"/>
          <p14:tracePt t="101293" x="2540000" y="6172200"/>
          <p14:tracePt t="101401" x="2546350" y="6172200"/>
          <p14:tracePt t="101409" x="2609850" y="6172200"/>
          <p14:tracePt t="101419" x="2673350" y="6172200"/>
          <p14:tracePt t="101426" x="2794000" y="6172200"/>
          <p14:tracePt t="101443" x="2940050" y="6172200"/>
          <p14:tracePt t="101460" x="3098800" y="6172200"/>
          <p14:tracePt t="101476" x="3263900" y="6172200"/>
          <p14:tracePt t="101493" x="3384550" y="6172200"/>
          <p14:tracePt t="101510" x="3467100" y="6172200"/>
          <p14:tracePt t="101527" x="3505200" y="6172200"/>
          <p14:tracePt t="101543" x="3530600" y="6172200"/>
          <p14:tracePt t="101560" x="3549650" y="6172200"/>
          <p14:tracePt t="101560" x="3556000" y="6172200"/>
          <p14:tracePt t="101577" x="3581400" y="6172200"/>
          <p14:tracePt t="101593" x="3606800" y="6172200"/>
          <p14:tracePt t="101610" x="3651250" y="6172200"/>
          <p14:tracePt t="101626" x="3683000" y="6172200"/>
          <p14:tracePt t="101643" x="3714750" y="6172200"/>
          <p14:tracePt t="101660" x="3727450" y="6172200"/>
          <p14:tracePt t="101677" x="3733800" y="6172200"/>
          <p14:tracePt t="101693" x="3740150" y="6172200"/>
          <p14:tracePt t="101736" x="3746500" y="6172200"/>
          <p14:tracePt t="101752" x="3752850" y="6172200"/>
          <p14:tracePt t="101761" x="3759200" y="6172200"/>
          <p14:tracePt t="101761" x="3784600" y="6165850"/>
          <p14:tracePt t="101778" x="3803650" y="6165850"/>
          <p14:tracePt t="101793" x="3822700" y="6165850"/>
          <p14:tracePt t="101809" x="3835400" y="6165850"/>
          <p14:tracePt t="101826" x="3841750" y="6165850"/>
          <p14:tracePt t="101865" x="3848100" y="6165850"/>
          <p14:tracePt t="101969" x="3841750" y="6165850"/>
          <p14:tracePt t="101985" x="3803650" y="6165850"/>
          <p14:tracePt t="101986" x="3778250" y="6165850"/>
          <p14:tracePt t="101993" x="3702050" y="6165850"/>
          <p14:tracePt t="102010" x="3613150" y="6165850"/>
          <p14:tracePt t="102026" x="3543300" y="6165850"/>
          <p14:tracePt t="102043" x="3498850" y="6165850"/>
          <p14:tracePt t="102059" x="3473450" y="6165850"/>
          <p14:tracePt t="102077" x="3454400" y="6165850"/>
          <p14:tracePt t="102093" x="3448050" y="6165850"/>
          <p14:tracePt t="102265" x="3473450" y="6165850"/>
          <p14:tracePt t="102265" x="3505200" y="6165850"/>
          <p14:tracePt t="102281" x="3536950" y="6165850"/>
          <p14:tracePt t="102289" x="3587750" y="6165850"/>
          <p14:tracePt t="102297" x="3695700" y="6153150"/>
          <p14:tracePt t="102310" x="3816350" y="6146800"/>
          <p14:tracePt t="102326" x="3917950" y="6140450"/>
          <p14:tracePt t="102343" x="3987800" y="6140450"/>
          <p14:tracePt t="102360" x="4025900" y="6140450"/>
          <p14:tracePt t="102377" x="4038600" y="6140450"/>
          <p14:tracePt t="102521" x="4032250" y="6140450"/>
          <p14:tracePt t="102529" x="4013200" y="6140450"/>
          <p14:tracePt t="102529" x="4000500" y="6140450"/>
          <p14:tracePt t="102545" x="3968750" y="6140450"/>
          <p14:tracePt t="102545" x="3930650" y="6140450"/>
          <p14:tracePt t="102560" x="3835400" y="6140450"/>
          <p14:tracePt t="102560" x="3784600" y="6140450"/>
          <p14:tracePt t="102577" x="3670300" y="6140450"/>
          <p14:tracePt t="102593" x="3575050" y="6140450"/>
          <p14:tracePt t="102610" x="3511550" y="6140450"/>
          <p14:tracePt t="102626" x="3454400" y="6140450"/>
          <p14:tracePt t="102643" x="3403600" y="6140450"/>
          <p14:tracePt t="102659" x="3352800" y="6140450"/>
          <p14:tracePt t="102677" x="3302000" y="6140450"/>
          <p14:tracePt t="102694" x="3219450" y="6140450"/>
          <p14:tracePt t="102710" x="3130550" y="6140450"/>
          <p14:tracePt t="102726" x="3022600" y="6140450"/>
          <p14:tracePt t="102743" x="2889250" y="6140450"/>
          <p14:tracePt t="102759" x="2787650" y="6140450"/>
          <p14:tracePt t="102776" x="2686050" y="6140450"/>
          <p14:tracePt t="102793" x="2673350" y="6140450"/>
          <p14:tracePt t="102810" x="2654300" y="6140450"/>
          <p14:tracePt t="102826" x="2647950" y="6140450"/>
          <p14:tracePt t="102843" x="2641600" y="6140450"/>
          <p14:tracePt t="102859" x="2635250" y="6140450"/>
          <p14:tracePt t="102992" x="2641600" y="6140450"/>
          <p14:tracePt t="102998" x="2667000" y="6140450"/>
          <p14:tracePt t="103010" x="2705100" y="6140450"/>
          <p14:tracePt t="103010" x="2774950" y="6140450"/>
          <p14:tracePt t="103026" x="2876550" y="6140450"/>
          <p14:tracePt t="103043" x="3009900" y="6140450"/>
          <p14:tracePt t="103060" x="3155950" y="6140450"/>
          <p14:tracePt t="103076" x="3276600" y="6140450"/>
          <p14:tracePt t="103093" x="3346450" y="6140450"/>
          <p14:tracePt t="103110" x="3390900" y="6140450"/>
          <p14:tracePt t="103126" x="3429000" y="6140450"/>
          <p14:tracePt t="103143" x="3460750" y="6134100"/>
          <p14:tracePt t="103160" x="3517900" y="6134100"/>
          <p14:tracePt t="103177" x="3587750" y="6127750"/>
          <p14:tracePt t="103193" x="3651250" y="6127750"/>
          <p14:tracePt t="103209" x="3721100" y="6127750"/>
          <p14:tracePt t="103226" x="3771900" y="6127750"/>
          <p14:tracePt t="103243" x="3829050" y="6127750"/>
          <p14:tracePt t="103260" x="3879850" y="6127750"/>
          <p14:tracePt t="103276" x="3924300" y="6127750"/>
          <p14:tracePt t="103293" x="3975100" y="6127750"/>
          <p14:tracePt t="103310" x="4032250" y="6127750"/>
          <p14:tracePt t="103326" x="4076700" y="6127750"/>
          <p14:tracePt t="103343" x="4108450" y="6127750"/>
          <p14:tracePt t="103359" x="4140200" y="6127750"/>
          <p14:tracePt t="103377" x="4152900" y="6127750"/>
          <p14:tracePt t="103393" x="4159250" y="6127750"/>
          <p14:tracePt t="103410" x="4171950" y="6127750"/>
          <p14:tracePt t="103426" x="4178300" y="6127750"/>
          <p14:tracePt t="103443" x="4184650" y="6127750"/>
          <p14:tracePt t="103460" x="4197350" y="6127750"/>
          <p14:tracePt t="103476" x="4210050" y="6127750"/>
          <p14:tracePt t="103493" x="4235450" y="6127750"/>
          <p14:tracePt t="103509" x="4248150" y="6121400"/>
          <p14:tracePt t="103526" x="4260850" y="6121400"/>
          <p14:tracePt t="103543" x="4273550" y="6121400"/>
          <p14:tracePt t="103560" x="4292600" y="6115050"/>
          <p14:tracePt t="103697" x="4273550" y="6115050"/>
          <p14:tracePt t="103705" x="4254500" y="6115050"/>
          <p14:tracePt t="103713" x="4229100" y="6115050"/>
          <p14:tracePt t="103721" x="4210050" y="6115050"/>
          <p14:tracePt t="103726" x="4133850" y="6115050"/>
          <p14:tracePt t="103743" x="4032250" y="6115050"/>
          <p14:tracePt t="103760" x="3879850" y="6115050"/>
          <p14:tracePt t="103777" x="3797300" y="6115050"/>
          <p14:tracePt t="103792" x="3714750" y="6115050"/>
          <p14:tracePt t="103809" x="3644900" y="6115050"/>
          <p14:tracePt t="103826" x="3581400" y="6115050"/>
          <p14:tracePt t="103843" x="3517900" y="6115050"/>
          <p14:tracePt t="103860" x="3467100" y="6115050"/>
          <p14:tracePt t="103876" x="3390900" y="6115050"/>
          <p14:tracePt t="103893" x="3314700" y="6115050"/>
          <p14:tracePt t="103909" x="3270250" y="6115050"/>
          <p14:tracePt t="103926" x="3232150" y="6115050"/>
          <p14:tracePt t="103943" x="3213100" y="6115050"/>
          <p14:tracePt t="103960" x="3181350" y="6115050"/>
          <p14:tracePt t="103976" x="3143250" y="6115050"/>
          <p14:tracePt t="103993" x="3111500" y="6121400"/>
          <p14:tracePt t="104009" x="3079750" y="6121400"/>
          <p14:tracePt t="104026" x="3035300" y="6121400"/>
          <p14:tracePt t="104043" x="2990850" y="6127750"/>
          <p14:tracePt t="104060" x="2946400" y="6134100"/>
          <p14:tracePt t="104076" x="2908300" y="6134100"/>
          <p14:tracePt t="104094" x="2870200" y="6134100"/>
          <p14:tracePt t="104109" x="2844800" y="6140450"/>
          <p14:tracePt t="104126" x="2813050" y="6146800"/>
          <p14:tracePt t="104143" x="2794000" y="6153150"/>
          <p14:tracePt t="104160" x="2755900" y="6153150"/>
          <p14:tracePt t="104177" x="2705100" y="6159500"/>
          <p14:tracePt t="104193" x="2667000" y="6165850"/>
          <p14:tracePt t="104210" x="2635250" y="6172200"/>
          <p14:tracePt t="104226" x="2603500" y="6178550"/>
          <p14:tracePt t="104243" x="2565400" y="6184900"/>
          <p14:tracePt t="104260" x="2520950" y="6197600"/>
          <p14:tracePt t="104276" x="2482850" y="6203950"/>
          <p14:tracePt t="104293" x="2457450" y="6203950"/>
          <p14:tracePt t="104309" x="2432050" y="6203950"/>
          <p14:tracePt t="104326" x="2413000" y="6203950"/>
          <p14:tracePt t="104343" x="2387600" y="6210300"/>
          <p14:tracePt t="104360" x="2362200" y="6216650"/>
          <p14:tracePt t="104376" x="2311400" y="6216650"/>
          <p14:tracePt t="104393" x="2279650" y="6216650"/>
          <p14:tracePt t="104410" x="2247900" y="6216650"/>
          <p14:tracePt t="104426" x="2222500" y="6216650"/>
          <p14:tracePt t="104443" x="2203450" y="6216650"/>
          <p14:tracePt t="104459" x="2190750" y="6216650"/>
          <p14:tracePt t="104476" x="2171700" y="6216650"/>
          <p14:tracePt t="104493" x="2146300" y="6216650"/>
          <p14:tracePt t="104509" x="2114550" y="6216650"/>
          <p14:tracePt t="104526" x="2082800" y="6216650"/>
          <p14:tracePt t="104543" x="2051050" y="6216650"/>
          <p14:tracePt t="104560" x="2025650" y="6216650"/>
          <p14:tracePt t="104576" x="1981200" y="6216650"/>
          <p14:tracePt t="104593" x="1962150" y="6216650"/>
          <p14:tracePt t="104610" x="1949450" y="6216650"/>
          <p14:tracePt t="104626" x="1936750" y="6216650"/>
          <p14:tracePt t="104642" x="1924050" y="6216650"/>
          <p14:tracePt t="104659" x="1911350" y="6216650"/>
          <p14:tracePt t="104675" x="1892300" y="6216650"/>
          <p14:tracePt t="104692" x="1873250" y="6210300"/>
          <p14:tracePt t="104709" x="1854200" y="6203950"/>
          <p14:tracePt t="104727" x="1828800" y="6197600"/>
          <p14:tracePt t="104743" x="1809750" y="6191250"/>
          <p14:tracePt t="104760" x="1790700" y="6184900"/>
          <p14:tracePt t="104776" x="1752600" y="6172200"/>
          <p14:tracePt t="104793" x="1727200" y="6165850"/>
          <p14:tracePt t="104809" x="1701800" y="6159500"/>
          <p14:tracePt t="104826" x="1689100" y="6153150"/>
          <p14:tracePt t="104842" x="1676400" y="6146800"/>
          <p14:tracePt t="104859" x="1670050" y="6146800"/>
          <p14:tracePt t="104875" x="1663700" y="6146800"/>
          <p14:tracePt t="104928" x="1657350" y="6146800"/>
          <p14:tracePt t="105641" x="1657350" y="6140450"/>
          <p14:tracePt t="105656" x="1657350" y="6134100"/>
          <p14:tracePt t="105680" x="1663700" y="6127750"/>
          <p14:tracePt t="106521" x="1663700" y="6102350"/>
          <p14:tracePt t="106521" x="1663700" y="6076950"/>
          <p14:tracePt t="106537" x="1682750" y="6038850"/>
          <p14:tracePt t="106545" x="1689100" y="6019800"/>
          <p14:tracePt t="106552" x="1695450" y="6000750"/>
          <p14:tracePt t="106560" x="1701800" y="5943600"/>
          <p14:tracePt t="106577" x="1701800" y="5905500"/>
          <p14:tracePt t="106592" x="1701800" y="5892800"/>
          <p14:tracePt t="107529" x="1701800" y="5886450"/>
          <p14:tracePt t="107537" x="1714500" y="5835650"/>
          <p14:tracePt t="107544" x="1720850" y="5797550"/>
          <p14:tracePt t="107552" x="1720850" y="5753100"/>
          <p14:tracePt t="107559" x="1720850" y="5556250"/>
          <p14:tracePt t="107583" x="1720850" y="5410200"/>
          <p14:tracePt t="107593" x="1720850" y="5276850"/>
          <p14:tracePt t="107609" x="1720850" y="5156200"/>
          <p14:tracePt t="107626" x="1714500" y="5016500"/>
          <p14:tracePt t="107643" x="1689100" y="4838700"/>
          <p14:tracePt t="107660" x="1663700" y="4635500"/>
          <p14:tracePt t="107676" x="1625600" y="4419600"/>
          <p14:tracePt t="107693" x="1600200" y="4241800"/>
          <p14:tracePt t="107709" x="1568450" y="4083050"/>
          <p14:tracePt t="107726" x="1549400" y="3949700"/>
          <p14:tracePt t="107743" x="1517650" y="3835400"/>
          <p14:tracePt t="107760" x="1473200" y="3651250"/>
          <p14:tracePt t="107777" x="1441450" y="3530600"/>
          <p14:tracePt t="107793" x="1403350" y="3422650"/>
          <p14:tracePt t="107809" x="1384300" y="3346450"/>
          <p14:tracePt t="107826" x="1358900" y="3263900"/>
          <p14:tracePt t="107843" x="1339850" y="3194050"/>
          <p14:tracePt t="107859" x="1308100" y="3111500"/>
          <p14:tracePt t="107876" x="1282700" y="3022600"/>
          <p14:tracePt t="107893" x="1263650" y="2959100"/>
          <p14:tracePt t="107909" x="1250950" y="2901950"/>
          <p14:tracePt t="107926" x="1231900" y="2851150"/>
          <p14:tracePt t="107943" x="1219200" y="2819400"/>
          <p14:tracePt t="107960" x="1212850" y="2794000"/>
          <p14:tracePt t="107977" x="1206500" y="2787650"/>
          <p14:tracePt t="108440" x="1206500" y="2806700"/>
          <p14:tracePt t="108442" x="1212850" y="2832100"/>
          <p14:tracePt t="108460" x="1219200" y="2857500"/>
          <p14:tracePt t="108460" x="1238250" y="2908300"/>
          <p14:tracePt t="108476" x="1244600" y="2946400"/>
          <p14:tracePt t="108493" x="1263650" y="2997200"/>
          <p14:tracePt t="108509" x="1276350" y="3054350"/>
          <p14:tracePt t="108526" x="1289050" y="3105150"/>
          <p14:tracePt t="108543" x="1308100" y="3155950"/>
          <p14:tracePt t="108559" x="1327150" y="3225800"/>
          <p14:tracePt t="108577" x="1352550" y="3276600"/>
          <p14:tracePt t="108593" x="1365250" y="3302000"/>
          <p14:tracePt t="108610" x="1377950" y="3333750"/>
          <p14:tracePt t="108626" x="1390650" y="3359150"/>
          <p14:tracePt t="108643" x="1397000" y="3384550"/>
          <p14:tracePt t="108659" x="1416050" y="3409950"/>
          <p14:tracePt t="108676" x="1422400" y="3429000"/>
          <p14:tracePt t="108692" x="1428750" y="3454400"/>
          <p14:tracePt t="108709" x="1447800" y="3479800"/>
          <p14:tracePt t="108726" x="1460500" y="3517900"/>
          <p14:tracePt t="108743" x="1485900" y="3562350"/>
          <p14:tracePt t="108759" x="1511300" y="3632200"/>
          <p14:tracePt t="108778" x="1543050" y="3689350"/>
          <p14:tracePt t="108793" x="1555750" y="3727450"/>
          <p14:tracePt t="108810" x="1568450" y="3765550"/>
          <p14:tracePt t="108826" x="1593850" y="3810000"/>
          <p14:tracePt t="108843" x="1600200" y="3841750"/>
          <p14:tracePt t="108860" x="1619250" y="3867150"/>
          <p14:tracePt t="108876" x="1625600" y="3892550"/>
          <p14:tracePt t="108892" x="1638300" y="3917950"/>
          <p14:tracePt t="108909" x="1644650" y="3956050"/>
          <p14:tracePt t="108926" x="1657350" y="4000500"/>
          <p14:tracePt t="108942" x="1670050" y="4044950"/>
          <p14:tracePt t="108959" x="1676400" y="4076700"/>
          <p14:tracePt t="108959" x="1689100" y="4095750"/>
          <p14:tracePt t="108977" x="1695450" y="4121150"/>
          <p14:tracePt t="108992" x="1708150" y="4146550"/>
          <p14:tracePt t="109010" x="1714500" y="4171950"/>
          <p14:tracePt t="109026" x="1727200" y="4197350"/>
          <p14:tracePt t="109043" x="1752600" y="4248150"/>
          <p14:tracePt t="109059" x="1771650" y="4292600"/>
          <p14:tracePt t="109076" x="1797050" y="4343400"/>
          <p14:tracePt t="109093" x="1835150" y="4400550"/>
          <p14:tracePt t="109109" x="1866900" y="4464050"/>
          <p14:tracePt t="109126" x="1905000" y="4508500"/>
          <p14:tracePt t="109143" x="1930400" y="4559300"/>
          <p14:tracePt t="109159" x="1974850" y="4622800"/>
          <p14:tracePt t="109177" x="1993900" y="4654550"/>
          <p14:tracePt t="109193" x="2025650" y="4692650"/>
          <p14:tracePt t="109209" x="2051050" y="4730750"/>
          <p14:tracePt t="109226" x="2076450" y="4756150"/>
          <p14:tracePt t="109243" x="2101850" y="4787900"/>
          <p14:tracePt t="109259" x="2139950" y="4832350"/>
          <p14:tracePt t="109276" x="2165350" y="4864100"/>
          <p14:tracePt t="109293" x="2209800" y="4914900"/>
          <p14:tracePt t="109309" x="2247900" y="4946650"/>
          <p14:tracePt t="109326" x="2279650" y="4978400"/>
          <p14:tracePt t="109343" x="2311400" y="5003800"/>
          <p14:tracePt t="109359" x="2355850" y="5029200"/>
          <p14:tracePt t="109377" x="2387600" y="5060950"/>
          <p14:tracePt t="109393" x="2419350" y="5086350"/>
          <p14:tracePt t="109409" x="2457450" y="5111750"/>
          <p14:tracePt t="109426" x="2476500" y="5130800"/>
          <p14:tracePt t="109443" x="2520950" y="5156200"/>
          <p14:tracePt t="109459" x="2578100" y="5187950"/>
          <p14:tracePt t="109476" x="2641600" y="5226050"/>
          <p14:tracePt t="109493" x="2705100" y="5270500"/>
          <p14:tracePt t="109509" x="2755900" y="5308600"/>
          <p14:tracePt t="109526" x="2800350" y="5334000"/>
          <p14:tracePt t="109543" x="2844800" y="5359400"/>
          <p14:tracePt t="109559" x="2882900" y="5384800"/>
          <p14:tracePt t="109577" x="2914650" y="5397500"/>
          <p14:tracePt t="109593" x="2946400" y="5416550"/>
          <p14:tracePt t="109609" x="2971800" y="5435600"/>
          <p14:tracePt t="109626" x="3009900" y="5454650"/>
          <p14:tracePt t="109643" x="3048000" y="5467350"/>
          <p14:tracePt t="109659" x="3079750" y="5486400"/>
          <p14:tracePt t="109676" x="3117850" y="5499100"/>
          <p14:tracePt t="109693" x="3149600" y="5511800"/>
          <p14:tracePt t="109709" x="3175000" y="5530850"/>
          <p14:tracePt t="109726" x="3200400" y="5537200"/>
          <p14:tracePt t="109743" x="3225800" y="5543550"/>
          <p14:tracePt t="109759" x="3295650" y="5575300"/>
          <p14:tracePt t="109777" x="3365500" y="5594350"/>
          <p14:tracePt t="109793" x="3429000" y="5613400"/>
          <p14:tracePt t="109809" x="3486150" y="5632450"/>
          <p14:tracePt t="109826" x="3530600" y="5645150"/>
          <p14:tracePt t="109843" x="3556000" y="5645150"/>
          <p14:tracePt t="109859" x="3581400" y="5657850"/>
          <p14:tracePt t="109876" x="3606800" y="5657850"/>
          <p14:tracePt t="109892" x="3638550" y="5664200"/>
          <p14:tracePt t="109909" x="3670300" y="5664200"/>
          <p14:tracePt t="109926" x="3708400" y="5670550"/>
          <p14:tracePt t="109943" x="3746500" y="5676900"/>
          <p14:tracePt t="109959" x="3784600" y="5683250"/>
          <p14:tracePt t="109976" x="3803650" y="5683250"/>
          <p14:tracePt t="109992" x="3816350" y="5683250"/>
          <p14:tracePt t="110009" x="3822700" y="5689600"/>
          <p14:tracePt t="110027" x="3829050" y="5689600"/>
          <p14:tracePt t="110042" x="3841750" y="5695950"/>
          <p14:tracePt t="110060" x="3854450" y="5695950"/>
          <p14:tracePt t="110076" x="3873500" y="5695950"/>
          <p14:tracePt t="110093" x="3886200" y="5695950"/>
          <p14:tracePt t="110109" x="3917950" y="5702300"/>
          <p14:tracePt t="110126" x="3949700" y="5708650"/>
          <p14:tracePt t="110143" x="3987800" y="5715000"/>
          <p14:tracePt t="110159" x="4006850" y="5715000"/>
          <p14:tracePt t="110177" x="4013200" y="5715000"/>
          <p14:tracePt t="110512" x="4006850" y="5715000"/>
          <p14:tracePt t="110520" x="3981450" y="5715000"/>
          <p14:tracePt t="110528" x="3937000" y="5715000"/>
          <p14:tracePt t="110529" x="3892550" y="5715000"/>
          <p14:tracePt t="110542" x="3790950" y="5715000"/>
          <p14:tracePt t="110559" x="3702050" y="5715000"/>
          <p14:tracePt t="110576" x="3600450" y="5715000"/>
          <p14:tracePt t="110593" x="3549650" y="5695950"/>
          <p14:tracePt t="110610" x="3505200" y="5670550"/>
          <p14:tracePt t="110627" x="3454400" y="5632450"/>
          <p14:tracePt t="110643" x="3390900" y="5568950"/>
          <p14:tracePt t="110660" x="3321050" y="5499100"/>
          <p14:tracePt t="110676" x="3232150" y="5416550"/>
          <p14:tracePt t="110693" x="3117850" y="5321300"/>
          <p14:tracePt t="110709" x="2997200" y="5213350"/>
          <p14:tracePt t="110727" x="2863850" y="5092700"/>
          <p14:tracePt t="110744" x="2724150" y="4972050"/>
          <p14:tracePt t="110760" x="2463800" y="4711700"/>
          <p14:tracePt t="110777" x="2355850" y="4591050"/>
          <p14:tracePt t="110794" x="2286000" y="4514850"/>
          <p14:tracePt t="110811" x="2241550" y="4451350"/>
          <p14:tracePt t="110827" x="2209800" y="4406900"/>
          <p14:tracePt t="110844" x="2171700" y="4356100"/>
          <p14:tracePt t="110860" x="2146300" y="4311650"/>
          <p14:tracePt t="110877" x="2095500" y="4241800"/>
          <p14:tracePt t="110894" x="2044700" y="4178300"/>
          <p14:tracePt t="110910" x="1987550" y="4102100"/>
          <p14:tracePt t="110927" x="1943100" y="4057650"/>
          <p14:tracePt t="110943" x="1892300" y="3994150"/>
          <p14:tracePt t="110960" x="1835150" y="3930650"/>
          <p14:tracePt t="110977" x="1803400" y="3873500"/>
          <p14:tracePt t="110993" x="1771650" y="3829050"/>
          <p14:tracePt t="111010" x="1733550" y="3778250"/>
          <p14:tracePt t="111027" x="1714500" y="3746500"/>
          <p14:tracePt t="111044" x="1689100" y="3708400"/>
          <p14:tracePt t="111060" x="1663700" y="3676650"/>
          <p14:tracePt t="111077" x="1625600" y="3638550"/>
          <p14:tracePt t="111094" x="1581150" y="3587750"/>
          <p14:tracePt t="111110" x="1549400" y="3556000"/>
          <p14:tracePt t="111127" x="1543050" y="3536950"/>
          <p14:tracePt t="111144" x="1536700" y="3530600"/>
          <p14:tracePt t="111178" x="1536700" y="3524250"/>
          <p14:tracePt t="111274" x="1536700" y="3543300"/>
          <p14:tracePt t="111274" x="1536700" y="3581400"/>
          <p14:tracePt t="111289" x="1555750" y="3619500"/>
          <p14:tracePt t="111297" x="1574800" y="3663950"/>
          <p14:tracePt t="111310" x="1593850" y="3721100"/>
          <p14:tracePt t="111313" x="1651000" y="3829050"/>
          <p14:tracePt t="111327" x="1714500" y="3943350"/>
          <p14:tracePt t="111343" x="1765300" y="4044950"/>
          <p14:tracePt t="111360" x="1866900" y="4197350"/>
          <p14:tracePt t="111377" x="1917700" y="4267200"/>
          <p14:tracePt t="111394" x="1962150" y="4337050"/>
          <p14:tracePt t="111410" x="2012950" y="4406900"/>
          <p14:tracePt t="111427" x="2063750" y="4470400"/>
          <p14:tracePt t="111443" x="2120900" y="4533900"/>
          <p14:tracePt t="111460" x="2165350" y="4584700"/>
          <p14:tracePt t="111477" x="2216150" y="4641850"/>
          <p14:tracePt t="111493" x="2273300" y="4711700"/>
          <p14:tracePt t="111510" x="2330450" y="4781550"/>
          <p14:tracePt t="111527" x="2400300" y="4864100"/>
          <p14:tracePt t="111543" x="2463800" y="4940300"/>
          <p14:tracePt t="111560" x="2565400" y="5048250"/>
          <p14:tracePt t="111578" x="2622550" y="5099050"/>
          <p14:tracePt t="111593" x="2692400" y="5162550"/>
          <p14:tracePt t="111610" x="2743200" y="5194300"/>
          <p14:tracePt t="111627" x="2787650" y="5226050"/>
          <p14:tracePt t="111643" x="2832100" y="5264150"/>
          <p14:tracePt t="111660" x="2870200" y="5283200"/>
          <p14:tracePt t="111677" x="2921000" y="5302250"/>
          <p14:tracePt t="111693" x="2984500" y="5340350"/>
          <p14:tracePt t="111711" x="3041650" y="5365750"/>
          <p14:tracePt t="111727" x="3098800" y="5384800"/>
          <p14:tracePt t="111744" x="3143250" y="5410200"/>
          <p14:tracePt t="111760" x="3232150" y="5441950"/>
          <p14:tracePt t="111778" x="3270250" y="5461000"/>
          <p14:tracePt t="111793" x="3340100" y="5492750"/>
          <p14:tracePt t="111810" x="3397250" y="5505450"/>
          <p14:tracePt t="111827" x="3479800" y="5530850"/>
          <p14:tracePt t="111844" x="3556000" y="5549900"/>
          <p14:tracePt t="111860" x="3644900" y="5575300"/>
          <p14:tracePt t="111877" x="3752850" y="5607050"/>
          <p14:tracePt t="111893" x="3835400" y="5632450"/>
          <p14:tracePt t="111910" x="3917950" y="5651500"/>
          <p14:tracePt t="111927" x="3987800" y="5657850"/>
          <p14:tracePt t="111944" x="4044950" y="5664200"/>
          <p14:tracePt t="111960" x="4121150" y="5664200"/>
          <p14:tracePt t="111978" x="4165600" y="5664200"/>
          <p14:tracePt t="111993" x="4197350" y="5664200"/>
          <p14:tracePt t="112010" x="4222750" y="5664200"/>
          <p14:tracePt t="112027" x="4229100" y="5664200"/>
          <p14:tracePt t="112044" x="4235450" y="5664200"/>
          <p14:tracePt t="112561" x="4260850" y="5664200"/>
          <p14:tracePt t="112570" x="4318000" y="5664200"/>
          <p14:tracePt t="112577" x="4394200" y="5657850"/>
          <p14:tracePt t="112578" x="4648200" y="5562600"/>
          <p14:tracePt t="112594" x="5060950" y="5327650"/>
          <p14:tracePt t="112610" x="5619750" y="5003800"/>
          <p14:tracePt t="112627" x="6305550" y="4527550"/>
          <p14:tracePt t="112644" x="7080250" y="4006850"/>
          <p14:tracePt t="112660" x="7715250" y="3568700"/>
          <p14:tracePt t="112677" x="8128000" y="3238500"/>
          <p14:tracePt t="112693" x="8350250" y="3016250"/>
          <p14:tracePt t="112710" x="8445500" y="2857500"/>
          <p14:tracePt t="112727" x="8502650" y="2724150"/>
          <p14:tracePt t="112744" x="8528050" y="2616200"/>
          <p14:tracePt t="112760" x="8547100" y="2432050"/>
          <p14:tracePt t="112777" x="8553450" y="2324100"/>
          <p14:tracePt t="112793" x="8553450" y="2235200"/>
          <p14:tracePt t="112810" x="8553450" y="2165350"/>
          <p14:tracePt t="112827" x="8553450" y="2095500"/>
          <p14:tracePt t="112844" x="8553450" y="2025650"/>
          <p14:tracePt t="112860" x="8547100" y="1968500"/>
          <p14:tracePt t="112877" x="8534400" y="1885950"/>
          <p14:tracePt t="112893" x="8521700" y="1828800"/>
          <p14:tracePt t="112910" x="8496300" y="1765300"/>
          <p14:tracePt t="112927" x="8477250" y="1714500"/>
          <p14:tracePt t="112944" x="8458200" y="1689100"/>
          <p14:tracePt t="112960" x="8445500" y="1670050"/>
          <p14:tracePt t="113033" x="8432800" y="1670050"/>
          <p14:tracePt t="113041" x="8401050" y="1670050"/>
          <p14:tracePt t="113049" x="8369300" y="1670050"/>
          <p14:tracePt t="113057" x="8324850" y="1682750"/>
          <p14:tracePt t="113076" x="8223250" y="1746250"/>
          <p14:tracePt t="113076" x="8108950" y="1835150"/>
          <p14:tracePt t="113093" x="7988300" y="1924050"/>
          <p14:tracePt t="113110" x="7893050" y="2025650"/>
          <p14:tracePt t="113127" x="7804150" y="2127250"/>
          <p14:tracePt t="113144" x="7734300" y="2228850"/>
          <p14:tracePt t="113160" x="7658100" y="2374900"/>
          <p14:tracePt t="113178" x="7613650" y="2470150"/>
          <p14:tracePt t="113193" x="7575550" y="2571750"/>
          <p14:tracePt t="113210" x="7550150" y="2679700"/>
          <p14:tracePt t="113227" x="7537450" y="2787650"/>
          <p14:tracePt t="113243" x="7531100" y="2889250"/>
          <p14:tracePt t="113260" x="7531100" y="2978150"/>
          <p14:tracePt t="113277" x="7537450" y="3060700"/>
          <p14:tracePt t="113293" x="7550150" y="3143250"/>
          <p14:tracePt t="113310" x="7569200" y="3206750"/>
          <p14:tracePt t="113327" x="7594600" y="3282950"/>
          <p14:tracePt t="113343" x="7613650" y="3352800"/>
          <p14:tracePt t="113343" x="7613650" y="3384550"/>
          <p14:tracePt t="113362" x="7645400" y="3441700"/>
          <p14:tracePt t="113378" x="7670800" y="3492500"/>
          <p14:tracePt t="113394" x="7696200" y="3530600"/>
          <p14:tracePt t="113410" x="7727950" y="3568700"/>
          <p14:tracePt t="113427" x="7753350" y="3594100"/>
          <p14:tracePt t="113443" x="7791450" y="3625850"/>
          <p14:tracePt t="113460" x="7842250" y="3644900"/>
          <p14:tracePt t="113477" x="7912100" y="3663950"/>
          <p14:tracePt t="113493" x="7988300" y="3683000"/>
          <p14:tracePt t="113510" x="8096250" y="3695700"/>
          <p14:tracePt t="113527" x="8210550" y="3708400"/>
          <p14:tracePt t="113543" x="8312150" y="3714750"/>
          <p14:tracePt t="113560" x="8445500" y="3714750"/>
          <p14:tracePt t="113593" x="8521700" y="3714750"/>
          <p14:tracePt t="113594" x="8604250" y="3714750"/>
          <p14:tracePt t="113610" x="8680450" y="3714750"/>
          <p14:tracePt t="113627" x="8763000" y="3689350"/>
          <p14:tracePt t="113643" x="8851900" y="3651250"/>
          <p14:tracePt t="113660" x="8940800" y="3575050"/>
          <p14:tracePt t="113677" x="9036050" y="3473450"/>
          <p14:tracePt t="113693" x="9105900" y="3352800"/>
          <p14:tracePt t="113710" x="9137650" y="3251200"/>
          <p14:tracePt t="113727" x="9137650" y="3162300"/>
          <p14:tracePt t="113743" x="9137650" y="3073400"/>
          <p14:tracePt t="113760" x="9137650" y="2940050"/>
          <p14:tracePt t="113777" x="9124950" y="2870200"/>
          <p14:tracePt t="113794" x="9099550" y="2794000"/>
          <p14:tracePt t="113810" x="9061450" y="2698750"/>
          <p14:tracePt t="113827" x="9017000" y="2622550"/>
          <p14:tracePt t="113843" x="8978900" y="2552700"/>
          <p14:tracePt t="113861" x="8940800" y="2501900"/>
          <p14:tracePt t="113877" x="8909050" y="2463800"/>
          <p14:tracePt t="113894" x="8883650" y="2438400"/>
          <p14:tracePt t="113910" x="8839200" y="2413000"/>
          <p14:tracePt t="113927" x="8788400" y="2381250"/>
          <p14:tracePt t="113943" x="8737600" y="2368550"/>
          <p14:tracePt t="113960" x="8636000" y="2343150"/>
          <p14:tracePt t="113977" x="8578850" y="2324100"/>
          <p14:tracePt t="113994" x="8540750" y="2317750"/>
          <p14:tracePt t="114010" x="8502650" y="2311400"/>
          <p14:tracePt t="114027" x="8477250" y="2305050"/>
          <p14:tracePt t="114043" x="8439150" y="2305050"/>
          <p14:tracePt t="114060" x="8401050" y="2305050"/>
          <p14:tracePt t="114077" x="8362950" y="2305050"/>
          <p14:tracePt t="114094" x="8324850" y="2305050"/>
          <p14:tracePt t="114110" x="8286750" y="2305050"/>
          <p14:tracePt t="114127" x="8229600" y="2324100"/>
          <p14:tracePt t="114143" x="8197850" y="2336800"/>
          <p14:tracePt t="114160" x="8134350" y="2362200"/>
          <p14:tracePt t="114177" x="8102600" y="2374900"/>
          <p14:tracePt t="114193" x="8070850" y="2393950"/>
          <p14:tracePt t="114210" x="8051800" y="2413000"/>
          <p14:tracePt t="114227" x="8032750" y="2425700"/>
          <p14:tracePt t="114243" x="8026400" y="2432050"/>
          <p14:tracePt t="114761" x="7981950" y="2432050"/>
          <p14:tracePt t="114769" x="7924800" y="2432050"/>
          <p14:tracePt t="114777" x="7759700" y="2444750"/>
          <p14:tracePt t="114793" x="7658100" y="2457450"/>
          <p14:tracePt t="114794" x="7423150" y="2501900"/>
          <p14:tracePt t="114810" x="7213600" y="2540000"/>
          <p14:tracePt t="114827" x="6991350" y="2616200"/>
          <p14:tracePt t="114843" x="6775450" y="2730500"/>
          <p14:tracePt t="114860" x="6553200" y="2863850"/>
          <p14:tracePt t="114877" x="6343650" y="3035300"/>
          <p14:tracePt t="114893" x="6203950" y="3168650"/>
          <p14:tracePt t="114910" x="6102350" y="3289300"/>
          <p14:tracePt t="114927" x="6007100" y="3403600"/>
          <p14:tracePt t="114943" x="5886450" y="3543300"/>
          <p14:tracePt t="114960" x="5600700" y="3854450"/>
          <p14:tracePt t="114978" x="5340350" y="4102100"/>
          <p14:tracePt t="114993" x="4997450" y="4343400"/>
          <p14:tracePt t="115011" x="4667250" y="4559300"/>
          <p14:tracePt t="115027" x="4305300" y="4756150"/>
          <p14:tracePt t="115044" x="4000500" y="4895850"/>
          <p14:tracePt t="115060" x="3829050" y="4972050"/>
          <p14:tracePt t="115077" x="3714750" y="5003800"/>
          <p14:tracePt t="115093" x="3644900" y="5016500"/>
          <p14:tracePt t="115110" x="3581400" y="5022850"/>
          <p14:tracePt t="115127" x="3524250" y="5029200"/>
          <p14:tracePt t="115143" x="3448050" y="5035550"/>
          <p14:tracePt t="115160" x="3289300" y="5035550"/>
          <p14:tracePt t="115178" x="3194050" y="5035550"/>
          <p14:tracePt t="115193" x="3136900" y="5035550"/>
          <p14:tracePt t="115210" x="3092450" y="5035550"/>
          <p14:tracePt t="115227" x="3079750" y="5035550"/>
          <p14:tracePt t="120761" x="3073400" y="5105400"/>
          <p14:tracePt t="120769" x="3073400" y="5200650"/>
          <p14:tracePt t="120777" x="3073400" y="5403850"/>
          <p14:tracePt t="120793" x="3073400" y="5486400"/>
          <p14:tracePt t="120793" x="3073400" y="5632450"/>
          <p14:tracePt t="120810" x="3086100" y="5727700"/>
          <p14:tracePt t="120827" x="3111500" y="5778500"/>
          <p14:tracePt t="120843" x="3124200" y="5803900"/>
          <p14:tracePt t="120860" x="3143250" y="5829300"/>
          <p14:tracePt t="120876" x="3155950" y="5842000"/>
          <p14:tracePt t="120893" x="3168650" y="5861050"/>
          <p14:tracePt t="120910" x="3187700" y="5899150"/>
          <p14:tracePt t="120927" x="3206750" y="5924550"/>
          <p14:tracePt t="120943" x="3225800" y="5943600"/>
          <p14:tracePt t="120943" x="3238500" y="5962650"/>
          <p14:tracePt t="120961" x="3263900" y="5988050"/>
          <p14:tracePt t="120977" x="3289300" y="6013450"/>
          <p14:tracePt t="120993" x="3314700" y="6032500"/>
          <p14:tracePt t="121010" x="3340100" y="6051550"/>
          <p14:tracePt t="121026" x="3378200" y="6076950"/>
          <p14:tracePt t="121043" x="3409950" y="6096000"/>
          <p14:tracePt t="121060" x="3435350" y="6121400"/>
          <p14:tracePt t="121076" x="3460750" y="6140450"/>
          <p14:tracePt t="121093" x="3486150" y="6153150"/>
          <p14:tracePt t="121110" x="3505200" y="6172200"/>
          <p14:tracePt t="121127" x="3524250" y="6191250"/>
          <p14:tracePt t="121143" x="3543300" y="6210300"/>
          <p14:tracePt t="121160" x="3562350" y="6229350"/>
          <p14:tracePt t="121177" x="3575050" y="6235700"/>
          <p14:tracePt t="121193" x="3587750" y="6242050"/>
          <p14:tracePt t="121210" x="3594100" y="6242050"/>
          <p14:tracePt t="121226" x="3600450" y="6242050"/>
          <p14:tracePt t="121243" x="3606800" y="6242050"/>
          <p14:tracePt t="121260" x="3613150" y="6248400"/>
          <p14:tracePt t="121276" x="3625850" y="6248400"/>
          <p14:tracePt t="121293" x="3644900" y="6254750"/>
          <p14:tracePt t="121310" x="3670300" y="6254750"/>
          <p14:tracePt t="121326" x="3708400" y="6261100"/>
          <p14:tracePt t="121343" x="3746500" y="6267450"/>
          <p14:tracePt t="121343" x="3765550" y="6273800"/>
          <p14:tracePt t="121361" x="3790950" y="6273800"/>
          <p14:tracePt t="121376" x="3848100" y="6280150"/>
          <p14:tracePt t="121393" x="3860800" y="6280150"/>
          <p14:tracePt t="122992" x="3867150" y="6286500"/>
          <p14:tracePt t="123008" x="3860800" y="6286500"/>
          <p14:tracePt t="123016" x="3848100" y="6286500"/>
          <p14:tracePt t="123024" x="3829050" y="6280150"/>
          <p14:tracePt t="123029" x="3797300" y="6273800"/>
          <p14:tracePt t="123043" x="3784600" y="6267450"/>
          <p14:tracePt t="123060" x="3771900" y="6267450"/>
          <p14:tracePt t="123076" x="3759200" y="6261100"/>
          <p14:tracePt t="123093" x="3746500" y="6254750"/>
          <p14:tracePt t="123110" x="3733800" y="6248400"/>
          <p14:tracePt t="123126" x="3721100" y="6242050"/>
          <p14:tracePt t="123143" x="3702050" y="6235700"/>
          <p14:tracePt t="123200" x="3695700" y="6235700"/>
          <p14:tracePt t="125160" x="3689350" y="6184900"/>
          <p14:tracePt t="125170" x="3689350" y="6127750"/>
          <p14:tracePt t="125176" x="3689350" y="6096000"/>
          <p14:tracePt t="125177" x="3689350" y="6026150"/>
          <p14:tracePt t="125193" x="3689350" y="5975350"/>
          <p14:tracePt t="125210" x="3683000" y="5956300"/>
          <p14:tracePt t="125226" x="3683000" y="5937250"/>
          <p14:tracePt t="125264" x="3676650" y="5930900"/>
          <p14:tracePt t="125328" x="3676650" y="5918200"/>
          <p14:tracePt t="125336" x="3670300" y="5905500"/>
          <p14:tracePt t="125344" x="3670300" y="5899150"/>
          <p14:tracePt t="125345" x="3670300" y="5892800"/>
          <p14:tracePt t="125359" x="3663950" y="5867400"/>
          <p14:tracePt t="125377" x="3663950" y="5861050"/>
          <p14:tracePt t="125393" x="3663950" y="5854700"/>
          <p14:tracePt t="125410" x="3657600" y="5848350"/>
          <p14:tracePt t="125426" x="3657600" y="5842000"/>
          <p14:tracePt t="125443" x="3657600" y="5829300"/>
          <p14:tracePt t="125459" x="3657600" y="5810250"/>
          <p14:tracePt t="125476" x="3657600" y="5791200"/>
          <p14:tracePt t="125493" x="3657600" y="5765800"/>
          <p14:tracePt t="125510" x="3708400" y="5727700"/>
          <p14:tracePt t="125527" x="3797300" y="5702300"/>
          <p14:tracePt t="125543" x="3886200" y="5689600"/>
          <p14:tracePt t="125559" x="3987800" y="5676900"/>
          <p14:tracePt t="125577" x="4032250" y="5676900"/>
          <p14:tracePt t="125593" x="4070350" y="5676900"/>
          <p14:tracePt t="125609" x="4083050" y="5676900"/>
          <p14:tracePt t="125626" x="4095750" y="5676900"/>
          <p14:tracePt t="125643" x="4114800" y="5670550"/>
          <p14:tracePt t="125659" x="4121150" y="5670550"/>
          <p14:tracePt t="125676" x="4127500" y="5670550"/>
          <p14:tracePt t="125693" x="4133850" y="5670550"/>
          <p14:tracePt t="125817" x="4133850" y="5664200"/>
          <p14:tracePt t="125824" x="4121150" y="5657850"/>
          <p14:tracePt t="125832" x="4051300" y="5638800"/>
          <p14:tracePt t="125843" x="3937000" y="5607050"/>
          <p14:tracePt t="125860" x="3829050" y="5588000"/>
          <p14:tracePt t="125877" x="3740150" y="5568950"/>
          <p14:tracePt t="125893" x="3670300" y="5549900"/>
          <p14:tracePt t="125910" x="3613150" y="5530850"/>
          <p14:tracePt t="125926" x="3581400" y="5524500"/>
          <p14:tracePt t="125943" x="3549650" y="5518150"/>
          <p14:tracePt t="125959" x="3505200" y="5499100"/>
          <p14:tracePt t="125977" x="3460750" y="5486400"/>
          <p14:tracePt t="125993" x="3422650" y="5467350"/>
          <p14:tracePt t="126009" x="3359150" y="5435600"/>
          <p14:tracePt t="126026" x="3314700" y="5410200"/>
          <p14:tracePt t="126043" x="3244850" y="5372100"/>
          <p14:tracePt t="126059" x="3187700" y="5327650"/>
          <p14:tracePt t="126076" x="3117850" y="5276850"/>
          <p14:tracePt t="126093" x="3048000" y="5226050"/>
          <p14:tracePt t="126110" x="2971800" y="5156200"/>
          <p14:tracePt t="126126" x="2901950" y="5099050"/>
          <p14:tracePt t="126143" x="2838450" y="5041900"/>
          <p14:tracePt t="126159" x="2717800" y="4953000"/>
          <p14:tracePt t="126177" x="2641600" y="4876800"/>
          <p14:tracePt t="126193" x="2559050" y="4794250"/>
          <p14:tracePt t="126209" x="2495550" y="4724400"/>
          <p14:tracePt t="126226" x="2444750" y="4673600"/>
          <p14:tracePt t="126243" x="2406650" y="4622800"/>
          <p14:tracePt t="126259" x="2368550" y="4578350"/>
          <p14:tracePt t="126276" x="2336800" y="4540250"/>
          <p14:tracePt t="126293" x="2298700" y="4502150"/>
          <p14:tracePt t="126309" x="2247900" y="4445000"/>
          <p14:tracePt t="126326" x="2222500" y="4413250"/>
          <p14:tracePt t="126343" x="2184400" y="4362450"/>
          <p14:tracePt t="126359" x="2146300" y="4318000"/>
          <p14:tracePt t="126377" x="2120900" y="4286250"/>
          <p14:tracePt t="126393" x="2095500" y="4254500"/>
          <p14:tracePt t="126409" x="2076450" y="4229100"/>
          <p14:tracePt t="126426" x="2057400" y="4203700"/>
          <p14:tracePt t="126442" x="2038350" y="4178300"/>
          <p14:tracePt t="126459" x="2025650" y="4159250"/>
          <p14:tracePt t="126476" x="2019300" y="4146550"/>
          <p14:tracePt t="126493" x="2012950" y="4133850"/>
          <p14:tracePt t="126509" x="2000250" y="4127500"/>
          <p14:tracePt t="126527" x="2000250" y="4114800"/>
          <p14:tracePt t="126560" x="1993900" y="4108450"/>
          <p14:tracePt t="127144" x="2000250" y="4114800"/>
          <p14:tracePt t="127152" x="2012950" y="4133850"/>
          <p14:tracePt t="127160" x="2032000" y="4165600"/>
          <p14:tracePt t="127161" x="2070100" y="4235450"/>
          <p14:tracePt t="127176" x="2133600" y="4318000"/>
          <p14:tracePt t="127193" x="2190750" y="4400550"/>
          <p14:tracePt t="127209" x="2247900" y="4464050"/>
          <p14:tracePt t="127226" x="2317750" y="4533900"/>
          <p14:tracePt t="127243" x="2381250" y="4584700"/>
          <p14:tracePt t="127260" x="2451100" y="4622800"/>
          <p14:tracePt t="127276" x="2527300" y="4673600"/>
          <p14:tracePt t="127293" x="2609850" y="4705350"/>
          <p14:tracePt t="127309" x="2692400" y="4718050"/>
          <p14:tracePt t="127326" x="2755900" y="4724400"/>
          <p14:tracePt t="127343" x="2819400" y="4724400"/>
          <p14:tracePt t="127360" x="2927350" y="4724400"/>
          <p14:tracePt t="127376" x="3041650" y="4692650"/>
          <p14:tracePt t="127393" x="3162300" y="4641850"/>
          <p14:tracePt t="127409" x="3302000" y="4578350"/>
          <p14:tracePt t="127426" x="3416300" y="4521200"/>
          <p14:tracePt t="127443" x="3556000" y="4464050"/>
          <p14:tracePt t="127460" x="3714750" y="4387850"/>
          <p14:tracePt t="127476" x="3879850" y="4292600"/>
          <p14:tracePt t="127493" x="4064000" y="4197350"/>
          <p14:tracePt t="127509" x="4254500" y="4121150"/>
          <p14:tracePt t="127526" x="4419600" y="4038600"/>
          <p14:tracePt t="127543" x="4572000" y="3956050"/>
          <p14:tracePt t="127560" x="4794250" y="3841750"/>
          <p14:tracePt t="127577" x="4965700" y="3765550"/>
          <p14:tracePt t="127593" x="5200650" y="3651250"/>
          <p14:tracePt t="127609" x="5448300" y="3536950"/>
          <p14:tracePt t="127626" x="5683250" y="3422650"/>
          <p14:tracePt t="127643" x="5905500" y="3308350"/>
          <p14:tracePt t="127659" x="6108700" y="3187700"/>
          <p14:tracePt t="127676" x="6229350" y="3117850"/>
          <p14:tracePt t="127693" x="6311900" y="3054350"/>
          <p14:tracePt t="127709" x="6381750" y="3016250"/>
          <p14:tracePt t="127726" x="6438900" y="2978150"/>
          <p14:tracePt t="127743" x="6470650" y="2952750"/>
          <p14:tracePt t="127759" x="6521450" y="2914650"/>
          <p14:tracePt t="127777" x="6553200" y="2889250"/>
          <p14:tracePt t="127793" x="6591300" y="2870200"/>
          <p14:tracePt t="127809" x="6629400" y="2851150"/>
          <p14:tracePt t="127826" x="6686550" y="2813050"/>
          <p14:tracePt t="127843" x="6781800" y="2774950"/>
          <p14:tracePt t="127859" x="6896100" y="2724150"/>
          <p14:tracePt t="127876" x="7029450" y="2692400"/>
          <p14:tracePt t="127893" x="7175500" y="2647950"/>
          <p14:tracePt t="127909" x="7302500" y="2622550"/>
          <p14:tracePt t="127926" x="7410450" y="2597150"/>
          <p14:tracePt t="127943" x="7537450" y="2578100"/>
          <p14:tracePt t="127959" x="7747000" y="2552700"/>
          <p14:tracePt t="127977" x="7905750" y="2533650"/>
          <p14:tracePt t="127993" x="8077200" y="2501900"/>
          <p14:tracePt t="128009" x="8216900" y="2482850"/>
          <p14:tracePt t="128026" x="8312150" y="2451100"/>
          <p14:tracePt t="128043" x="8362950" y="2419350"/>
          <p14:tracePt t="128059" x="8394700" y="2393950"/>
          <p14:tracePt t="128076" x="8420100" y="2368550"/>
          <p14:tracePt t="128093" x="8426450" y="2355850"/>
          <p14:tracePt t="128109" x="8432800" y="2336800"/>
          <p14:tracePt t="128126" x="8432800" y="2324100"/>
          <p14:tracePt t="128143" x="8432800" y="2317750"/>
          <p14:tracePt t="128159" x="8432800" y="2298700"/>
          <p14:tracePt t="128177" x="8432800" y="2292350"/>
          <p14:tracePt t="128193" x="8432800" y="2279650"/>
          <p14:tracePt t="128211" x="8420100" y="2266950"/>
          <p14:tracePt t="128227" x="8407400" y="2260600"/>
          <p14:tracePt t="128244" x="8375650" y="2247900"/>
          <p14:tracePt t="128260" x="8337550" y="2241550"/>
          <p14:tracePt t="128277" x="8286750" y="2235200"/>
          <p14:tracePt t="128293" x="8223250" y="2235200"/>
          <p14:tracePt t="128310" x="8153400" y="2235200"/>
          <p14:tracePt t="128327" x="8077200" y="2260600"/>
          <p14:tracePt t="128344" x="8007350" y="2286000"/>
          <p14:tracePt t="128360" x="7893050" y="2349500"/>
          <p14:tracePt t="128378" x="7804150" y="2419350"/>
          <p14:tracePt t="128393" x="7715250" y="2520950"/>
          <p14:tracePt t="128410" x="7651750" y="2635250"/>
          <p14:tracePt t="128427" x="7613650" y="2724150"/>
          <p14:tracePt t="128444" x="7588250" y="2825750"/>
          <p14:tracePt t="128460" x="7581900" y="2914650"/>
          <p14:tracePt t="128477" x="7581900" y="3009900"/>
          <p14:tracePt t="128494" x="7581900" y="3105150"/>
          <p14:tracePt t="128510" x="7594600" y="3194050"/>
          <p14:tracePt t="128526" x="7626350" y="3289300"/>
          <p14:tracePt t="128544" x="7664450" y="3371850"/>
          <p14:tracePt t="128544" x="7689850" y="3409950"/>
          <p14:tracePt t="128561" x="7747000" y="3492500"/>
          <p14:tracePt t="128578" x="7804150" y="3562350"/>
          <p14:tracePt t="128594" x="7867650" y="3619500"/>
          <p14:tracePt t="128610" x="7956550" y="3670300"/>
          <p14:tracePt t="128627" x="8051800" y="3714750"/>
          <p14:tracePt t="128644" x="8147050" y="3733800"/>
          <p14:tracePt t="128660" x="8242300" y="3740150"/>
          <p14:tracePt t="128677" x="8324850" y="3740150"/>
          <p14:tracePt t="128694" x="8407400" y="3721100"/>
          <p14:tracePt t="128711" x="8489950" y="3695700"/>
          <p14:tracePt t="128727" x="8566150" y="3651250"/>
          <p14:tracePt t="128744" x="8648700" y="3581400"/>
          <p14:tracePt t="128760" x="8743950" y="3498850"/>
          <p14:tracePt t="128778" x="8794750" y="3441700"/>
          <p14:tracePt t="128793" x="8864600" y="3365500"/>
          <p14:tracePt t="128810" x="8909050" y="3270250"/>
          <p14:tracePt t="128827" x="8953500" y="3162300"/>
          <p14:tracePt t="128844" x="8972550" y="3054350"/>
          <p14:tracePt t="128860" x="8972550" y="2959100"/>
          <p14:tracePt t="128877" x="8966200" y="2838450"/>
          <p14:tracePt t="128893" x="8947150" y="2736850"/>
          <p14:tracePt t="128910" x="8909050" y="2628900"/>
          <p14:tracePt t="128927" x="8864600" y="2527300"/>
          <p14:tracePt t="128944" x="8813800" y="2425700"/>
          <p14:tracePt t="128960" x="8737600" y="2324100"/>
          <p14:tracePt t="128978" x="8693150" y="2260600"/>
          <p14:tracePt t="128993" x="8648700" y="2222500"/>
          <p14:tracePt t="129010" x="8604250" y="2190750"/>
          <p14:tracePt t="129027" x="8572500" y="2165350"/>
          <p14:tracePt t="129044" x="8534400" y="2146300"/>
          <p14:tracePt t="129060" x="8502650" y="2133600"/>
          <p14:tracePt t="129077" x="8477250" y="2133600"/>
          <p14:tracePt t="129093" x="8451850" y="2133600"/>
          <p14:tracePt t="129110" x="8407400" y="2133600"/>
          <p14:tracePt t="129127" x="8369300" y="2133600"/>
          <p14:tracePt t="129144" x="8318500" y="2133600"/>
          <p14:tracePt t="129160" x="8242300" y="2139950"/>
          <p14:tracePt t="129193" x="8191500" y="2165350"/>
          <p14:tracePt t="129194" x="8115300" y="2190750"/>
          <p14:tracePt t="129210" x="8045450" y="2222500"/>
          <p14:tracePt t="129227" x="7994650" y="2241550"/>
          <p14:tracePt t="129244" x="7943850" y="2279650"/>
          <p14:tracePt t="129260" x="7912100" y="2298700"/>
          <p14:tracePt t="129277" x="7874000" y="2330450"/>
          <p14:tracePt t="129293" x="7842250" y="2368550"/>
          <p14:tracePt t="129310" x="7816850" y="2406650"/>
          <p14:tracePt t="129327" x="7797800" y="2463800"/>
          <p14:tracePt t="129344" x="7766050" y="2552700"/>
          <p14:tracePt t="129360" x="7747000" y="2679700"/>
          <p14:tracePt t="129378" x="7747000" y="2730500"/>
          <p14:tracePt t="129393" x="7747000" y="2774950"/>
          <p14:tracePt t="129410" x="7747000" y="2806700"/>
          <p14:tracePt t="129427" x="7747000" y="2832100"/>
          <p14:tracePt t="129443" x="7759700" y="2882900"/>
          <p14:tracePt t="129460" x="7766050" y="2921000"/>
          <p14:tracePt t="129477" x="7778750" y="2978150"/>
          <p14:tracePt t="129493" x="7797800" y="3048000"/>
          <p14:tracePt t="129510" x="7816850" y="3111500"/>
          <p14:tracePt t="129527" x="7835900" y="3162300"/>
          <p14:tracePt t="129544" x="7848600" y="3213100"/>
          <p14:tracePt t="129560" x="7874000" y="3270250"/>
          <p14:tracePt t="129579" x="7886700" y="3302000"/>
          <p14:tracePt t="129594" x="7899400" y="3340100"/>
          <p14:tracePt t="129610" x="7931150" y="3390900"/>
          <p14:tracePt t="129627" x="7950200" y="3429000"/>
          <p14:tracePt t="129643" x="7981950" y="3467100"/>
          <p14:tracePt t="129660" x="8013700" y="3492500"/>
          <p14:tracePt t="129677" x="8039100" y="3517900"/>
          <p14:tracePt t="129693" x="8070850" y="3530600"/>
          <p14:tracePt t="129710" x="8096250" y="3536950"/>
          <p14:tracePt t="129727" x="8134350" y="3536950"/>
          <p14:tracePt t="129744" x="8185150" y="3536950"/>
          <p14:tracePt t="129760" x="8286750" y="3530600"/>
          <p14:tracePt t="129778" x="8369300" y="3505200"/>
          <p14:tracePt t="129793" x="8432800" y="3492500"/>
          <p14:tracePt t="129810" x="8496300" y="3460750"/>
          <p14:tracePt t="129828" x="8534400" y="3429000"/>
          <p14:tracePt t="129843" x="8572500" y="3397250"/>
          <p14:tracePt t="129861" x="8610600" y="3365500"/>
          <p14:tracePt t="129877" x="8629650" y="3340100"/>
          <p14:tracePt t="129894" x="8648700" y="3295650"/>
          <p14:tracePt t="129910" x="8655050" y="3257550"/>
          <p14:tracePt t="129927" x="8674100" y="3206750"/>
          <p14:tracePt t="129943" x="8680450" y="3175000"/>
          <p14:tracePt t="129960" x="8686800" y="3098800"/>
          <p14:tracePt t="129978" x="8693150" y="3028950"/>
          <p14:tracePt t="129994" x="8699500" y="2946400"/>
          <p14:tracePt t="130010" x="8705850" y="2863850"/>
          <p14:tracePt t="130027" x="8705850" y="2762250"/>
          <p14:tracePt t="130043" x="8705850" y="2679700"/>
          <p14:tracePt t="130060" x="8705850" y="2616200"/>
          <p14:tracePt t="130077" x="8693150" y="2559050"/>
          <p14:tracePt t="130094" x="8680450" y="2514600"/>
          <p14:tracePt t="130110" x="8661400" y="2463800"/>
          <p14:tracePt t="130127" x="8636000" y="2425700"/>
          <p14:tracePt t="130143" x="8597900" y="2368550"/>
          <p14:tracePt t="130160" x="8553450" y="2324100"/>
          <p14:tracePt t="130177" x="8528050" y="2298700"/>
          <p14:tracePt t="130194" x="8496300" y="2279650"/>
          <p14:tracePt t="130210" x="8464550" y="2260600"/>
          <p14:tracePt t="130227" x="8426450" y="2247900"/>
          <p14:tracePt t="130243" x="8388350" y="2235200"/>
          <p14:tracePt t="130260" x="8343900" y="2222500"/>
          <p14:tracePt t="130277" x="8312150" y="2222500"/>
          <p14:tracePt t="130294" x="8267700" y="2222500"/>
          <p14:tracePt t="130310" x="8216900" y="2222500"/>
          <p14:tracePt t="130327" x="8166100" y="2241550"/>
          <p14:tracePt t="130344" x="8128000" y="2247900"/>
          <p14:tracePt t="130360" x="8064500" y="2279650"/>
          <p14:tracePt t="130377" x="8020050" y="2311400"/>
          <p14:tracePt t="130394" x="7981950" y="2336800"/>
          <p14:tracePt t="130410" x="7943850" y="2374900"/>
          <p14:tracePt t="130427" x="7905750" y="2413000"/>
          <p14:tracePt t="130443" x="7874000" y="2451100"/>
          <p14:tracePt t="130460" x="7854950" y="2476500"/>
          <p14:tracePt t="130477" x="7854950" y="2489200"/>
          <p14:tracePt t="130494" x="7842250" y="2501900"/>
          <p14:tracePt t="130510" x="7829550" y="2520950"/>
          <p14:tracePt t="130527" x="7829550" y="2533650"/>
          <p14:tracePt t="130543" x="7823200" y="2540000"/>
          <p14:tracePt t="130560" x="7816850" y="2559050"/>
          <p14:tracePt t="130578" x="7816850" y="2565400"/>
          <p14:tracePt t="130594" x="7810500" y="2571750"/>
          <p14:tracePt t="130610" x="7810500" y="2584450"/>
          <p14:tracePt t="13119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Lighting</a:t>
            </a:r>
          </a:p>
          <a:p>
            <a:pPr lvl="1"/>
            <a:r>
              <a:rPr lang="en-US" dirty="0"/>
              <a:t>Ambient </a:t>
            </a:r>
            <a:r>
              <a:rPr lang="en-US" dirty="0" smtClean="0"/>
              <a:t>illumination</a:t>
            </a:r>
          </a:p>
          <a:p>
            <a:pPr lvl="1"/>
            <a:r>
              <a:rPr lang="en-US" dirty="0"/>
              <a:t>Device displays and lighting conditions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276600"/>
            <a:ext cx="8809849" cy="296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16"/>
    </mc:Choice>
    <mc:Fallback>
      <p:transition spd="slow" advTm="10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78" x="4108450" y="4864100"/>
          <p14:tracePt t="13584" x="4089400" y="4864100"/>
          <p14:tracePt t="13602" x="4025900" y="4806950"/>
          <p14:tracePt t="13608" x="3962400" y="4756150"/>
          <p14:tracePt t="13618" x="3924300" y="4730750"/>
          <p14:tracePt t="13632" x="3835400" y="4679950"/>
          <p14:tracePt t="13648" x="3752850" y="4635500"/>
          <p14:tracePt t="13664" x="3683000" y="4616450"/>
          <p14:tracePt t="13681" x="3625850" y="4597400"/>
          <p14:tracePt t="13697" x="3575050" y="4591050"/>
          <p14:tracePt t="13713" x="3492500" y="4591050"/>
          <p14:tracePt t="13728" x="3403600" y="4591050"/>
          <p14:tracePt t="13744" x="3321050" y="4591050"/>
          <p14:tracePt t="13760" x="3251200" y="4591050"/>
          <p14:tracePt t="13775" x="3200400" y="4591050"/>
          <p14:tracePt t="13791" x="3175000" y="4597400"/>
          <p14:tracePt t="13809" x="3162300" y="4603750"/>
          <p14:tracePt t="13824" x="3155950" y="4603750"/>
          <p14:tracePt t="13841" x="3136900" y="4616450"/>
          <p14:tracePt t="13858" x="3117850" y="4629150"/>
          <p14:tracePt t="13875" x="3105150" y="4635500"/>
          <p14:tracePt t="13891" x="3092450" y="4641850"/>
          <p14:tracePt t="13908" x="3086100" y="4648200"/>
          <p14:tracePt t="14129" x="3079750" y="4648200"/>
          <p14:tracePt t="14137" x="3067050" y="4648200"/>
          <p14:tracePt t="14144" x="3048000" y="4648200"/>
          <p14:tracePt t="14152" x="3035300" y="4648200"/>
          <p14:tracePt t="14160" x="3003550" y="4648200"/>
          <p14:tracePt t="14174" x="2952750" y="4648200"/>
          <p14:tracePt t="14191" x="2889250" y="4648200"/>
          <p14:tracePt t="14209" x="2870200" y="4648200"/>
          <p14:tracePt t="14224" x="2844800" y="4648200"/>
          <p14:tracePt t="14241" x="2838450" y="4648200"/>
          <p14:tracePt t="14258" x="2832100" y="4648200"/>
          <p14:tracePt t="14275" x="2819400" y="4648200"/>
          <p14:tracePt t="14291" x="2800350" y="4654550"/>
          <p14:tracePt t="14308" x="2781300" y="4660900"/>
          <p14:tracePt t="14325" x="2749550" y="4660900"/>
          <p14:tracePt t="14341" x="2730500" y="4660900"/>
          <p14:tracePt t="14358" x="2717800" y="4667250"/>
          <p14:tracePt t="14375" x="2705100" y="4667250"/>
          <p14:tracePt t="14391" x="2692400" y="4673600"/>
          <p14:tracePt t="14409" x="2667000" y="4673600"/>
          <p14:tracePt t="14424" x="2654300" y="4673600"/>
          <p14:tracePt t="14441" x="2628900" y="4679950"/>
          <p14:tracePt t="14458" x="2603500" y="4686300"/>
          <p14:tracePt t="14475" x="2584450" y="4686300"/>
          <p14:tracePt t="14491" x="2552700" y="4692650"/>
          <p14:tracePt t="14508" x="2514600" y="4699000"/>
          <p14:tracePt t="14524" x="2495550" y="4699000"/>
          <p14:tracePt t="14542" x="2470150" y="4705350"/>
          <p14:tracePt t="14558" x="2451100" y="4705350"/>
          <p14:tracePt t="14575" x="2432050" y="4705350"/>
          <p14:tracePt t="14591" x="2406650" y="4705350"/>
          <p14:tracePt t="14609" x="2387600" y="4705350"/>
          <p14:tracePt t="14625" x="2362200" y="4705350"/>
          <p14:tracePt t="14641" x="2349500" y="4705350"/>
          <p14:tracePt t="14658" x="2317750" y="4711700"/>
          <p14:tracePt t="14675" x="2298700" y="4711700"/>
          <p14:tracePt t="14691" x="2273300" y="4718050"/>
          <p14:tracePt t="14708" x="2247900" y="4730750"/>
          <p14:tracePt t="14724" x="2228850" y="4730750"/>
          <p14:tracePt t="14741" x="2197100" y="4749800"/>
          <p14:tracePt t="14758" x="2178050" y="4762500"/>
          <p14:tracePt t="14775" x="2152650" y="4781550"/>
          <p14:tracePt t="14791" x="2133600" y="4800600"/>
          <p14:tracePt t="14809" x="2108200" y="4832350"/>
          <p14:tracePt t="14824" x="2076450" y="4889500"/>
          <p14:tracePt t="14841" x="2051050" y="4933950"/>
          <p14:tracePt t="14858" x="2032000" y="4972050"/>
          <p14:tracePt t="14875" x="2012950" y="4997450"/>
          <p14:tracePt t="14891" x="2006600" y="5010150"/>
          <p14:tracePt t="14908" x="2006600" y="5022850"/>
          <p14:tracePt t="14924" x="2006600" y="5029200"/>
          <p14:tracePt t="14941" x="2000250" y="5029200"/>
          <p14:tracePt t="14958" x="1993900" y="5035550"/>
          <p14:tracePt t="15064" x="1974850" y="4991100"/>
          <p14:tracePt t="15073" x="1955800" y="4959350"/>
          <p14:tracePt t="15074" x="1924050" y="4857750"/>
          <p14:tracePt t="15092" x="1885950" y="4762500"/>
          <p14:tracePt t="15108" x="1860550" y="4692650"/>
          <p14:tracePt t="15125" x="1841500" y="4616450"/>
          <p14:tracePt t="15141" x="1822450" y="4559300"/>
          <p14:tracePt t="15158" x="1809750" y="4521200"/>
          <p14:tracePt t="15174" x="1809750" y="4508500"/>
          <p14:tracePt t="15191" x="1803400" y="4489450"/>
          <p14:tracePt t="15416" x="1803400" y="4495800"/>
          <p14:tracePt t="15424" x="1803400" y="4527550"/>
          <p14:tracePt t="15425" x="1803400" y="4565650"/>
          <p14:tracePt t="15441" x="1809750" y="4603750"/>
          <p14:tracePt t="15442" x="1822450" y="4667250"/>
          <p14:tracePt t="15458" x="1828800" y="4724400"/>
          <p14:tracePt t="15474" x="1847850" y="4762500"/>
          <p14:tracePt t="15491" x="1854200" y="4794250"/>
          <p14:tracePt t="15508" x="1866900" y="4826000"/>
          <p14:tracePt t="15525" x="1879600" y="4864100"/>
          <p14:tracePt t="15541" x="1885950" y="4902200"/>
          <p14:tracePt t="15558" x="1898650" y="4953000"/>
          <p14:tracePt t="15574" x="1917700" y="5010150"/>
          <p14:tracePt t="15574" x="1924050" y="5029200"/>
          <p14:tracePt t="15592" x="1936750" y="5086350"/>
          <p14:tracePt t="15609" x="1949450" y="5137150"/>
          <p14:tracePt t="15625" x="1962150" y="5175250"/>
          <p14:tracePt t="15641" x="1968500" y="5213350"/>
          <p14:tracePt t="15658" x="1974850" y="5257800"/>
          <p14:tracePt t="15674" x="1981200" y="5289550"/>
          <p14:tracePt t="15691" x="1981200" y="5321300"/>
          <p14:tracePt t="15708" x="1987550" y="5353050"/>
          <p14:tracePt t="15725" x="1993900" y="5378450"/>
          <p14:tracePt t="15741" x="1993900" y="5403850"/>
          <p14:tracePt t="15758" x="2000250" y="5422900"/>
          <p14:tracePt t="15774" x="2000250" y="5441950"/>
          <p14:tracePt t="15774" x="2000250" y="5461000"/>
          <p14:tracePt t="15792" x="2006600" y="5480050"/>
          <p14:tracePt t="15808" x="2006600" y="5499100"/>
          <p14:tracePt t="15825" x="2012950" y="5530850"/>
          <p14:tracePt t="15841" x="2012950" y="5556250"/>
          <p14:tracePt t="15858" x="2012950" y="5594350"/>
          <p14:tracePt t="15874" x="2012950" y="5626100"/>
          <p14:tracePt t="15891" x="2012950" y="5664200"/>
          <p14:tracePt t="15908" x="2012950" y="5702300"/>
          <p14:tracePt t="15925" x="2012950" y="5734050"/>
          <p14:tracePt t="15941" x="2012950" y="5759450"/>
          <p14:tracePt t="15958" x="2012950" y="5784850"/>
          <p14:tracePt t="15974" x="2012950" y="5810250"/>
          <p14:tracePt t="15991" x="2012950" y="5848350"/>
          <p14:tracePt t="16008" x="2012950" y="5880100"/>
          <p14:tracePt t="16024" x="2012950" y="5918200"/>
          <p14:tracePt t="16041" x="2012950" y="5956300"/>
          <p14:tracePt t="16058" x="2012950" y="5981700"/>
          <p14:tracePt t="16074" x="2012950" y="6013450"/>
          <p14:tracePt t="16091" x="2012950" y="6032500"/>
          <p14:tracePt t="16108" x="2012950" y="6057900"/>
          <p14:tracePt t="16125" x="2019300" y="6070600"/>
          <p14:tracePt t="16141" x="2019300" y="6076950"/>
          <p14:tracePt t="16158" x="2019300" y="6089650"/>
          <p14:tracePt t="16174" x="2025650" y="6096000"/>
          <p14:tracePt t="16191" x="2025650" y="6108700"/>
          <p14:tracePt t="16208" x="2025650" y="6121400"/>
          <p14:tracePt t="16225" x="2025650" y="6127750"/>
          <p14:tracePt t="16241" x="2025650" y="6134100"/>
          <p14:tracePt t="16258" x="2025650" y="6140450"/>
          <p14:tracePt t="16274" x="2025650" y="6146800"/>
          <p14:tracePt t="16824" x="2038350" y="6146800"/>
          <p14:tracePt t="16832" x="2070100" y="6146800"/>
          <p14:tracePt t="16832" x="2114550" y="6146800"/>
          <p14:tracePt t="16840" x="2146300" y="6146800"/>
          <p14:tracePt t="16858" x="2190750" y="6146800"/>
          <p14:tracePt t="16858" x="2279650" y="6134100"/>
          <p14:tracePt t="16875" x="2387600" y="6102350"/>
          <p14:tracePt t="16891" x="2514600" y="6083300"/>
          <p14:tracePt t="16908" x="2628900" y="6045200"/>
          <p14:tracePt t="16924" x="2730500" y="6026150"/>
          <p14:tracePt t="16941" x="2819400" y="5994400"/>
          <p14:tracePt t="16958" x="2908300" y="5956300"/>
          <p14:tracePt t="16975" x="2990850" y="5911850"/>
          <p14:tracePt t="16991" x="3098800" y="5848350"/>
          <p14:tracePt t="17009" x="3136900" y="5816600"/>
          <p14:tracePt t="17024" x="3187700" y="5765800"/>
          <p14:tracePt t="17041" x="3225800" y="5721350"/>
          <p14:tracePt t="17058" x="3257550" y="5670550"/>
          <p14:tracePt t="17075" x="3289300" y="5613400"/>
          <p14:tracePt t="17091" x="3321050" y="5549900"/>
          <p14:tracePt t="17108" x="3352800" y="5486400"/>
          <p14:tracePt t="17124" x="3371850" y="5422900"/>
          <p14:tracePt t="17141" x="3403600" y="5346700"/>
          <p14:tracePt t="17158" x="3435350" y="5302250"/>
          <p14:tracePt t="17175" x="3448050" y="5264150"/>
          <p14:tracePt t="17191" x="3467100" y="5213350"/>
          <p14:tracePt t="17208" x="3479800" y="5181600"/>
          <p14:tracePt t="17224" x="3492500" y="5149850"/>
          <p14:tracePt t="17241" x="3505200" y="5111750"/>
          <p14:tracePt t="17258" x="3511550" y="5080000"/>
          <p14:tracePt t="17275" x="3524250" y="5048250"/>
          <p14:tracePt t="17291" x="3536950" y="5016500"/>
          <p14:tracePt t="17308" x="3549650" y="4984750"/>
          <p14:tracePt t="17324" x="3562350" y="4959350"/>
          <p14:tracePt t="17341" x="3568700" y="4933950"/>
          <p14:tracePt t="17358" x="3581400" y="4902200"/>
          <p14:tracePt t="17375" x="3587750" y="4876800"/>
          <p14:tracePt t="17391" x="3600450" y="4838700"/>
          <p14:tracePt t="17409" x="3606800" y="4819650"/>
          <p14:tracePt t="17424" x="3606800" y="4813300"/>
          <p14:tracePt t="17496" x="3613150" y="4813300"/>
          <p14:tracePt t="17536" x="3613150" y="4800600"/>
          <p14:tracePt t="17552" x="3619500" y="4794250"/>
          <p14:tracePt t="17567" x="3625850" y="4781550"/>
          <p14:tracePt t="17584" x="3625850" y="4775200"/>
          <p14:tracePt t="17592" x="3638550" y="4762500"/>
          <p14:tracePt t="17624" x="3644900" y="4762500"/>
          <p14:tracePt t="17640" x="3644900" y="4756150"/>
          <p14:tracePt t="17656" x="3651250" y="4749800"/>
          <p14:tracePt t="17680" x="3657600" y="4743450"/>
          <p14:tracePt t="17688" x="3663950" y="4737100"/>
          <p14:tracePt t="17696" x="3676650" y="4724400"/>
          <p14:tracePt t="17708" x="3708400" y="4699000"/>
          <p14:tracePt t="17724" x="3740150" y="4673600"/>
          <p14:tracePt t="17741" x="3790950" y="4648200"/>
          <p14:tracePt t="17758" x="3867150" y="4616450"/>
          <p14:tracePt t="17775" x="3949700" y="4578350"/>
          <p14:tracePt t="17791" x="4102100" y="4540250"/>
          <p14:tracePt t="17808" x="4210050" y="4527550"/>
          <p14:tracePt t="17824" x="4311650" y="4514850"/>
          <p14:tracePt t="17841" x="4381500" y="4508500"/>
          <p14:tracePt t="17858" x="4425950" y="4495800"/>
          <p14:tracePt t="17874" x="4476750" y="4495800"/>
          <p14:tracePt t="17891" x="4527550" y="4495800"/>
          <p14:tracePt t="17907" x="4591050" y="4495800"/>
          <p14:tracePt t="17924" x="4648200" y="4495800"/>
          <p14:tracePt t="17941" x="4699000" y="4489450"/>
          <p14:tracePt t="17958" x="4737100" y="4489450"/>
          <p14:tracePt t="17975" x="4756150" y="4489450"/>
          <p14:tracePt t="18072" x="4749800" y="4489450"/>
          <p14:tracePt t="18080" x="4724400" y="4489450"/>
          <p14:tracePt t="18088" x="4692650" y="4489450"/>
          <p14:tracePt t="18093" x="4584700" y="4489450"/>
          <p14:tracePt t="18108" x="4425950" y="4489450"/>
          <p14:tracePt t="18124" x="4260850" y="4489450"/>
          <p14:tracePt t="18141" x="4133850" y="4489450"/>
          <p14:tracePt t="18158" x="4038600" y="4489450"/>
          <p14:tracePt t="18174" x="3994150" y="4489450"/>
          <p14:tracePt t="18191" x="3968750" y="4489450"/>
          <p14:tracePt t="18208" x="3962400" y="4489450"/>
          <p14:tracePt t="18600" x="3987800" y="4483100"/>
          <p14:tracePt t="18608" x="4064000" y="4476750"/>
          <p14:tracePt t="18617" x="4108450" y="4470400"/>
          <p14:tracePt t="18625" x="4222750" y="4457700"/>
          <p14:tracePt t="18641" x="4311650" y="4451350"/>
          <p14:tracePt t="18658" x="4368800" y="4445000"/>
          <p14:tracePt t="18674" x="4375150" y="4445000"/>
          <p14:tracePt t="18792" x="4356100" y="4445000"/>
          <p14:tracePt t="18800" x="4343400" y="4445000"/>
          <p14:tracePt t="18808" x="4305300" y="4445000"/>
          <p14:tracePt t="18824" x="4298950" y="4445000"/>
          <p14:tracePt t="18825" x="4286250" y="4445000"/>
          <p14:tracePt t="18919" x="4305300" y="4445000"/>
          <p14:tracePt t="18928" x="4324350" y="4438650"/>
          <p14:tracePt t="18936" x="4375150" y="4438650"/>
          <p14:tracePt t="18944" x="4419600" y="4438650"/>
          <p14:tracePt t="18951" x="4476750" y="4438650"/>
          <p14:tracePt t="18957" x="4610100" y="4438650"/>
          <p14:tracePt t="18974" x="4743450" y="4438650"/>
          <p14:tracePt t="18991" x="4889500" y="4438650"/>
          <p14:tracePt t="19008" x="4946650" y="4438650"/>
          <p14:tracePt t="19088" x="4953000" y="4438650"/>
          <p14:tracePt t="19104" x="4959350" y="4438650"/>
          <p14:tracePt t="19112" x="4965700" y="4438650"/>
          <p14:tracePt t="19124" x="4978400" y="4438650"/>
          <p14:tracePt t="19124" x="4997450" y="4438650"/>
          <p14:tracePt t="19141" x="5022850" y="4438650"/>
          <p14:tracePt t="19158" x="5035550" y="4438650"/>
          <p14:tracePt t="19174" x="5054600" y="4438650"/>
          <p14:tracePt t="19191" x="5073650" y="4438650"/>
          <p14:tracePt t="19208" x="5092700" y="4438650"/>
          <p14:tracePt t="19224" x="5099050" y="4438650"/>
          <p14:tracePt t="19241" x="5118100" y="4438650"/>
          <p14:tracePt t="19258" x="5130800" y="4438650"/>
          <p14:tracePt t="19274" x="5143500" y="4438650"/>
          <p14:tracePt t="19291" x="5149850" y="4438650"/>
          <p14:tracePt t="19308" x="5156200" y="4438650"/>
          <p14:tracePt t="19344" x="5162550" y="4438650"/>
          <p14:tracePt t="19360" x="5168900" y="4438650"/>
          <p14:tracePt t="19376" x="5175250" y="4438650"/>
          <p14:tracePt t="19392" x="5181600" y="4438650"/>
          <p14:tracePt t="19408" x="5187950" y="4438650"/>
          <p14:tracePt t="19409" x="5200650" y="4438650"/>
          <p14:tracePt t="19424" x="5207000" y="4438650"/>
          <p14:tracePt t="19441" x="5213350" y="4438650"/>
          <p14:tracePt t="19458" x="5219700" y="4438650"/>
          <p14:tracePt t="19474" x="5226050" y="4438650"/>
          <p14:tracePt t="19491" x="5238750" y="4438650"/>
          <p14:tracePt t="19508" x="5245100" y="4438650"/>
          <p14:tracePt t="19524" x="5257800" y="4438650"/>
          <p14:tracePt t="19541" x="5264150" y="4438650"/>
          <p14:tracePt t="19558" x="5270500" y="4438650"/>
          <p14:tracePt t="19574" x="5276850" y="4438650"/>
          <p14:tracePt t="20168" x="5270500" y="4438650"/>
          <p14:tracePt t="20256" x="5264150" y="4438650"/>
          <p14:tracePt t="20281" x="5257800" y="4438650"/>
          <p14:tracePt t="20297" x="5251450" y="4438650"/>
          <p14:tracePt t="20313" x="5245100" y="4438650"/>
          <p14:tracePt t="20325" x="5238750" y="4438650"/>
          <p14:tracePt t="20342" x="5232400" y="4438650"/>
          <p14:tracePt t="20342" x="5219700" y="4438650"/>
          <p14:tracePt t="20358" x="5200650" y="4445000"/>
          <p14:tracePt t="20375" x="5187950" y="4445000"/>
          <p14:tracePt t="20392" x="5162550" y="4451350"/>
          <p14:tracePt t="20410" x="5137150" y="4464050"/>
          <p14:tracePt t="20425" x="5118100" y="4470400"/>
          <p14:tracePt t="20442" x="5086350" y="4470400"/>
          <p14:tracePt t="20458" x="5067300" y="4476750"/>
          <p14:tracePt t="20475" x="5041900" y="4483100"/>
          <p14:tracePt t="20492" x="5003800" y="4483100"/>
          <p14:tracePt t="20509" x="4953000" y="4489450"/>
          <p14:tracePt t="20525" x="4883150" y="4502150"/>
          <p14:tracePt t="20542" x="4775200" y="4514850"/>
          <p14:tracePt t="20559" x="4616450" y="4540250"/>
          <p14:tracePt t="20575" x="4476750" y="4559300"/>
          <p14:tracePt t="20592" x="4311650" y="4584700"/>
          <p14:tracePt t="20609" x="4248150" y="4591050"/>
          <p14:tracePt t="20625" x="4210050" y="4597400"/>
          <p14:tracePt t="20705" x="4216400" y="4597400"/>
          <p14:tracePt t="20712" x="4241800" y="4597400"/>
          <p14:tracePt t="20721" x="4292600" y="4597400"/>
          <p14:tracePt t="20729" x="4457700" y="4552950"/>
          <p14:tracePt t="20742" x="4730750" y="4514850"/>
          <p14:tracePt t="20758" x="5118100" y="4451350"/>
          <p14:tracePt t="20775" x="5410200" y="4445000"/>
          <p14:tracePt t="20792" x="5619750" y="4445000"/>
          <p14:tracePt t="20809" x="5638800" y="4438650"/>
          <p14:tracePt t="20953" x="5613400" y="4438650"/>
          <p14:tracePt t="20968" x="5537200" y="4438650"/>
          <p14:tracePt t="20977" x="5505450" y="4438650"/>
          <p14:tracePt t="20978" x="5461000" y="4438650"/>
          <p14:tracePt t="20992" x="5372100" y="4451350"/>
          <p14:tracePt t="21009" x="5321300" y="4457700"/>
          <p14:tracePt t="21025" x="5289550" y="4457700"/>
          <p14:tracePt t="21042" x="5264150" y="4464050"/>
          <p14:tracePt t="21058" x="5245100" y="4470400"/>
          <p14:tracePt t="21075" x="5226050" y="4476750"/>
          <p14:tracePt t="21113" x="5219700" y="4476750"/>
          <p14:tracePt t="21281" x="5207000" y="4476750"/>
          <p14:tracePt t="21288" x="5168900" y="4476750"/>
          <p14:tracePt t="21295" x="5124450" y="4476750"/>
          <p14:tracePt t="21308" x="5080000" y="4476750"/>
          <p14:tracePt t="21309" x="5016500" y="4476750"/>
          <p14:tracePt t="21325" x="5003800" y="4470400"/>
          <p14:tracePt t="21416" x="5010150" y="4470400"/>
          <p14:tracePt t="21424" x="5041900" y="4470400"/>
          <p14:tracePt t="21435" x="5067300" y="4470400"/>
          <p14:tracePt t="21442" x="5143500" y="4470400"/>
          <p14:tracePt t="21458" x="5232400" y="4470400"/>
          <p14:tracePt t="21475" x="5276850" y="4470400"/>
          <p14:tracePt t="21492" x="5289550" y="4470400"/>
          <p14:tracePt t="21508" x="5302250" y="4464050"/>
          <p14:tracePt t="21641" x="5295900" y="4464050"/>
          <p14:tracePt t="21649" x="5289550" y="4464050"/>
          <p14:tracePt t="21657" x="5276850" y="4464050"/>
          <p14:tracePt t="21659" x="5251450" y="4464050"/>
          <p14:tracePt t="21675" x="5238750" y="4464050"/>
          <p14:tracePt t="21692" x="5232400" y="4464050"/>
          <p14:tracePt t="21708" x="5226050" y="4464050"/>
          <p14:tracePt t="21849" x="5232400" y="4457700"/>
          <p14:tracePt t="21857" x="5238750" y="4451350"/>
          <p14:tracePt t="21868" x="5245100" y="4451350"/>
          <p14:tracePt t="21969" x="5226050" y="4445000"/>
          <p14:tracePt t="21977" x="5181600" y="4438650"/>
          <p14:tracePt t="21992" x="5143500" y="4432300"/>
          <p14:tracePt t="21993" x="5086350" y="4419600"/>
          <p14:tracePt t="22009" x="5067300" y="4419600"/>
          <p14:tracePt t="22114" x="5073650" y="4419600"/>
          <p14:tracePt t="22129" x="5092700" y="4419600"/>
          <p14:tracePt t="22137" x="5111750" y="4419600"/>
          <p14:tracePt t="22145" x="5130800" y="4419600"/>
          <p14:tracePt t="22153" x="5143500" y="4419600"/>
          <p14:tracePt t="22158" x="5168900" y="4419600"/>
          <p14:tracePt t="22175" x="5181600" y="4419600"/>
          <p14:tracePt t="23121" x="5175250" y="4419600"/>
          <p14:tracePt t="23135" x="5162550" y="4419600"/>
          <p14:tracePt t="23137" x="5143500" y="4419600"/>
          <p14:tracePt t="23144" x="5080000" y="4419600"/>
          <p14:tracePt t="23159" x="4959350" y="4419600"/>
          <p14:tracePt t="23176" x="4800600" y="4425950"/>
          <p14:tracePt t="23193" x="4387850" y="4483100"/>
          <p14:tracePt t="23210" x="4210050" y="4521200"/>
          <p14:tracePt t="23226" x="4076700" y="4546600"/>
          <p14:tracePt t="23243" x="3981450" y="4559300"/>
          <p14:tracePt t="23259" x="3924300" y="4565650"/>
          <p14:tracePt t="23277" x="3898900" y="4565650"/>
          <p14:tracePt t="23293" x="3886200" y="4572000"/>
          <p14:tracePt t="23310" x="3867150" y="4572000"/>
          <p14:tracePt t="23326" x="3854450" y="4578350"/>
          <p14:tracePt t="23343" x="3835400" y="4584700"/>
          <p14:tracePt t="23359" x="3822700" y="4591050"/>
          <p14:tracePt t="23376" x="3816350" y="4591050"/>
          <p14:tracePt t="23393" x="3810000" y="4591050"/>
          <p14:tracePt t="23482" x="3803650" y="4591050"/>
          <p14:tracePt t="23490" x="3797300" y="4591050"/>
          <p14:tracePt t="23497" x="3771900" y="4597400"/>
          <p14:tracePt t="23509" x="3759200" y="4603750"/>
          <p14:tracePt t="23526" x="3746500" y="4603750"/>
          <p14:tracePt t="23543" x="3733800" y="4610100"/>
          <p14:tracePt t="23578" x="3727450" y="4616450"/>
          <p14:tracePt t="23602" x="3721100" y="4616450"/>
          <p14:tracePt t="23606" x="3721100" y="4622800"/>
          <p14:tracePt t="23610" x="3714750" y="4629150"/>
          <p14:tracePt t="23657" x="3714750" y="4635500"/>
          <p14:tracePt t="23714" x="3714750" y="4641850"/>
          <p14:tracePt t="24010" x="3708400" y="4641850"/>
          <p14:tracePt t="24018" x="3695700" y="4641850"/>
          <p14:tracePt t="24025" x="3638550" y="4641850"/>
          <p14:tracePt t="24036" x="3562350" y="4660900"/>
          <p14:tracePt t="24043" x="3429000" y="4667250"/>
          <p14:tracePt t="24059" x="3270250" y="4667250"/>
          <p14:tracePt t="24076" x="3092450" y="4667250"/>
          <p14:tracePt t="24092" x="2921000" y="4667250"/>
          <p14:tracePt t="24109" x="2762250" y="4667250"/>
          <p14:tracePt t="24126" x="2667000" y="4667250"/>
          <p14:tracePt t="24143" x="2590800" y="4667250"/>
          <p14:tracePt t="24159" x="2501900" y="4667250"/>
          <p14:tracePt t="24176" x="2432050" y="4667250"/>
          <p14:tracePt t="24193" x="2336800" y="4686300"/>
          <p14:tracePt t="24210" x="2292350" y="4692650"/>
          <p14:tracePt t="24226" x="2241550" y="4711700"/>
          <p14:tracePt t="24243" x="2203450" y="4718050"/>
          <p14:tracePt t="24259" x="2190750" y="4724400"/>
          <p14:tracePt t="24276" x="2171700" y="4730750"/>
          <p14:tracePt t="24293" x="2165350" y="4730750"/>
          <p14:tracePt t="24309" x="2146300" y="4730750"/>
          <p14:tracePt t="24326" x="2120900" y="4737100"/>
          <p14:tracePt t="24343" x="2082800" y="4737100"/>
          <p14:tracePt t="24359" x="2044700" y="4737100"/>
          <p14:tracePt t="24376" x="2006600" y="4743450"/>
          <p14:tracePt t="24393" x="1968500" y="4749800"/>
          <p14:tracePt t="24410" x="1962150" y="4749800"/>
          <p14:tracePt t="24610" x="1974850" y="4749800"/>
          <p14:tracePt t="24618" x="1987550" y="4749800"/>
          <p14:tracePt t="24635" x="2019300" y="4756150"/>
          <p14:tracePt t="24643" x="2038350" y="4762500"/>
          <p14:tracePt t="24643" x="2108200" y="4762500"/>
          <p14:tracePt t="24659" x="2216150" y="4762500"/>
          <p14:tracePt t="24676" x="2330450" y="4762500"/>
          <p14:tracePt t="24693" x="2413000" y="4762500"/>
          <p14:tracePt t="24709" x="2489200" y="4762500"/>
          <p14:tracePt t="24727" x="2527300" y="4762500"/>
          <p14:tracePt t="24743" x="2546350" y="4762500"/>
          <p14:tracePt t="24759" x="2552700" y="4762500"/>
          <p14:tracePt t="24810" x="2559050" y="4762500"/>
          <p14:tracePt t="24954" x="2520950" y="4762500"/>
          <p14:tracePt t="24959" x="2476500" y="4762500"/>
          <p14:tracePt t="24976" x="2425700" y="4762500"/>
          <p14:tracePt t="24977" x="2222500" y="4762500"/>
          <p14:tracePt t="24994" x="2089150" y="4762500"/>
          <p14:tracePt t="25010" x="1974850" y="4762500"/>
          <p14:tracePt t="25026" x="1892300" y="4762500"/>
          <p14:tracePt t="25043" x="1841500" y="4762500"/>
          <p14:tracePt t="25059" x="1828800" y="4762500"/>
          <p14:tracePt t="26026" x="1809750" y="4762500"/>
          <p14:tracePt t="26034" x="1784350" y="4756150"/>
          <p14:tracePt t="26041" x="1752600" y="4743450"/>
          <p14:tracePt t="26052" x="1733550" y="4737100"/>
          <p14:tracePt t="26059" x="1695450" y="4730750"/>
          <p14:tracePt t="26076" x="1689100" y="4730750"/>
          <p14:tracePt t="26178" x="1682750" y="4730750"/>
          <p14:tracePt t="26450" x="1682750" y="4724400"/>
          <p14:tracePt t="26457" x="1689100" y="4718050"/>
          <p14:tracePt t="26465" x="1778000" y="4718050"/>
          <p14:tracePt t="26476" x="1968500" y="4737100"/>
          <p14:tracePt t="26492" x="2190750" y="4775200"/>
          <p14:tracePt t="26509" x="2368550" y="4794250"/>
          <p14:tracePt t="26526" x="2533650" y="4813300"/>
          <p14:tracePt t="26542" x="2673350" y="4826000"/>
          <p14:tracePt t="26559" x="2755900" y="4838700"/>
          <p14:tracePt t="26576" x="2819400" y="4851400"/>
          <p14:tracePt t="26592" x="2908300" y="4851400"/>
          <p14:tracePt t="26610" x="2959100" y="4851400"/>
          <p14:tracePt t="26626" x="3016250" y="4851400"/>
          <p14:tracePt t="26643" x="3060700" y="4851400"/>
          <p14:tracePt t="26659" x="3092450" y="4851400"/>
          <p14:tracePt t="26676" x="3117850" y="4851400"/>
          <p14:tracePt t="26692" x="3143250" y="4851400"/>
          <p14:tracePt t="26710" x="3168650" y="4851400"/>
          <p14:tracePt t="26726" x="3206750" y="4851400"/>
          <p14:tracePt t="26743" x="3270250" y="4851400"/>
          <p14:tracePt t="26759" x="3340100" y="4851400"/>
          <p14:tracePt t="26776" x="3390900" y="4851400"/>
          <p14:tracePt t="26793" x="3448050" y="4851400"/>
          <p14:tracePt t="26810" x="3454400" y="4851400"/>
          <p14:tracePt t="27017" x="3460750" y="4851400"/>
          <p14:tracePt t="27025" x="3460750" y="4826000"/>
          <p14:tracePt t="27035" x="3460750" y="4819650"/>
          <p14:tracePt t="27043" x="3467100" y="4806950"/>
          <p14:tracePt t="27059" x="3467100" y="4800600"/>
          <p14:tracePt t="27076" x="3467100" y="4794250"/>
          <p14:tracePt t="27092" x="3467100" y="4787900"/>
          <p14:tracePt t="27109" x="3467100" y="4781550"/>
          <p14:tracePt t="28225" x="3460750" y="4775200"/>
          <p14:tracePt t="28234" x="3441700" y="4775200"/>
          <p14:tracePt t="28235" x="3416300" y="4775200"/>
          <p14:tracePt t="28242" x="3302000" y="4775200"/>
          <p14:tracePt t="28259" x="3124200" y="4775200"/>
          <p14:tracePt t="28275" x="2743200" y="4832350"/>
          <p14:tracePt t="28293" x="2425700" y="4870450"/>
          <p14:tracePt t="28309" x="2159000" y="4914900"/>
          <p14:tracePt t="28326" x="2000250" y="4933950"/>
          <p14:tracePt t="28343" x="1873250" y="4933950"/>
          <p14:tracePt t="28360" x="1778000" y="4933950"/>
          <p14:tracePt t="28376" x="1695450" y="4933950"/>
          <p14:tracePt t="28393" x="1574800" y="4933950"/>
          <p14:tracePt t="28410" x="1504950" y="4933950"/>
          <p14:tracePt t="28426" x="1441450" y="4933950"/>
          <p14:tracePt t="28442" x="1409700" y="4933950"/>
          <p14:tracePt t="28459" x="1377950" y="4940300"/>
          <p14:tracePt t="28476" x="1365250" y="4940300"/>
          <p14:tracePt t="28493" x="1352550" y="4946650"/>
          <p14:tracePt t="28509" x="1333500" y="4953000"/>
          <p14:tracePt t="28526" x="1301750" y="4953000"/>
          <p14:tracePt t="28542" x="1270000" y="4959350"/>
          <p14:tracePt t="28559" x="1231900" y="4965700"/>
          <p14:tracePt t="28576" x="1200150" y="4972050"/>
          <p14:tracePt t="28592" x="1168400" y="4972050"/>
          <p14:tracePt t="28609" x="1149350" y="4978400"/>
          <p14:tracePt t="28626" x="1143000" y="4984750"/>
          <p14:tracePt t="28642" x="1123950" y="4984750"/>
          <p14:tracePt t="28659" x="1117600" y="4984750"/>
          <p14:tracePt t="28676" x="1098550" y="4991100"/>
          <p14:tracePt t="28693" x="1085850" y="4997450"/>
          <p14:tracePt t="28709" x="1073150" y="5003800"/>
          <p14:tracePt t="28726" x="1060450" y="5010150"/>
          <p14:tracePt t="28743" x="1047750" y="5016500"/>
          <p14:tracePt t="28759" x="1041400" y="5022850"/>
          <p14:tracePt t="28778" x="1035050" y="5029200"/>
          <p14:tracePt t="28793" x="1016000" y="5035550"/>
          <p14:tracePt t="28810" x="1003300" y="5041900"/>
          <p14:tracePt t="28826" x="996950" y="5041900"/>
          <p14:tracePt t="28842" x="977900" y="5054600"/>
          <p14:tracePt t="28859" x="958850" y="5060950"/>
          <p14:tracePt t="28876" x="933450" y="5067300"/>
          <p14:tracePt t="28893" x="914400" y="5073650"/>
          <p14:tracePt t="28909" x="889000" y="5080000"/>
          <p14:tracePt t="28926" x="876300" y="5086350"/>
          <p14:tracePt t="28942" x="857250" y="5092700"/>
          <p14:tracePt t="28959" x="850900" y="5092700"/>
          <p14:tracePt t="28976" x="838200" y="5092700"/>
          <p14:tracePt t="28993" x="819150" y="5099050"/>
          <p14:tracePt t="29010" x="812800" y="5105400"/>
          <p14:tracePt t="29026" x="800100" y="5105400"/>
          <p14:tracePt t="29042" x="793750" y="5105400"/>
          <p14:tracePt t="29059" x="781050" y="5105400"/>
          <p14:tracePt t="29076" x="768350" y="5111750"/>
          <p14:tracePt t="29092" x="755650" y="5111750"/>
          <p14:tracePt t="29109" x="749300" y="5111750"/>
          <p14:tracePt t="29506" x="762000" y="5118100"/>
          <p14:tracePt t="29521" x="781050" y="5118100"/>
          <p14:tracePt t="29529" x="800100" y="5124450"/>
          <p14:tracePt t="29537" x="831850" y="5124450"/>
          <p14:tracePt t="29545" x="927100" y="5137150"/>
          <p14:tracePt t="29559" x="1066800" y="5149850"/>
          <p14:tracePt t="29576" x="1206500" y="5168900"/>
          <p14:tracePt t="29592" x="1612900" y="5168900"/>
          <p14:tracePt t="29609" x="1879600" y="5168900"/>
          <p14:tracePt t="29626" x="2146300" y="5168900"/>
          <p14:tracePt t="29642" x="2311400" y="5168900"/>
          <p14:tracePt t="29659" x="2476500" y="5168900"/>
          <p14:tracePt t="29676" x="2616200" y="5168900"/>
          <p14:tracePt t="29692" x="2743200" y="5168900"/>
          <p14:tracePt t="29709" x="2838450" y="5168900"/>
          <p14:tracePt t="29726" x="2933700" y="5168900"/>
          <p14:tracePt t="29742" x="3022600" y="5168900"/>
          <p14:tracePt t="29759" x="3111500" y="5168900"/>
          <p14:tracePt t="29775" x="3162300" y="5168900"/>
          <p14:tracePt t="29775" x="3187700" y="5168900"/>
          <p14:tracePt t="29793" x="3232150" y="5168900"/>
          <p14:tracePt t="29809" x="3276600" y="5168900"/>
          <p14:tracePt t="29826" x="3321050" y="5156200"/>
          <p14:tracePt t="29842" x="3365500" y="5156200"/>
          <p14:tracePt t="29859" x="3390900" y="5149850"/>
          <p14:tracePt t="29876" x="3403600" y="5149850"/>
          <p14:tracePt t="29892" x="3409950" y="5143500"/>
          <p14:tracePt t="29993" x="3422650" y="5143500"/>
          <p14:tracePt t="30001" x="3435350" y="5143500"/>
          <p14:tracePt t="30017" x="3460750" y="5137150"/>
          <p14:tracePt t="30026" x="3479800" y="5137150"/>
          <p14:tracePt t="30026" x="3505200" y="5130800"/>
          <p14:tracePt t="30043" x="3524250" y="5130800"/>
          <p14:tracePt t="30059" x="3530600" y="5130800"/>
          <p14:tracePt t="30097" x="3536950" y="5124450"/>
          <p14:tracePt t="30665" x="3530600" y="5124450"/>
          <p14:tracePt t="30672" x="3524250" y="5124450"/>
          <p14:tracePt t="30681" x="3511550" y="5124450"/>
          <p14:tracePt t="30689" x="3498850" y="5124450"/>
          <p14:tracePt t="30697" x="3467100" y="5124450"/>
          <p14:tracePt t="30709" x="3409950" y="5149850"/>
          <p14:tracePt t="30726" x="3327400" y="5187950"/>
          <p14:tracePt t="30742" x="3206750" y="5232400"/>
          <p14:tracePt t="30759" x="3098800" y="5289550"/>
          <p14:tracePt t="30776" x="2990850" y="5340350"/>
          <p14:tracePt t="30792" x="2819400" y="5410200"/>
          <p14:tracePt t="30811" x="2705100" y="5448300"/>
          <p14:tracePt t="30826" x="2571750" y="5480050"/>
          <p14:tracePt t="30842" x="2451100" y="5518150"/>
          <p14:tracePt t="30859" x="2343150" y="5543550"/>
          <p14:tracePt t="30876" x="2216150" y="5562600"/>
          <p14:tracePt t="30892" x="2108200" y="5581650"/>
          <p14:tracePt t="30909" x="2025650" y="5581650"/>
          <p14:tracePt t="30926" x="1943100" y="5581650"/>
          <p14:tracePt t="30943" x="1892300" y="5581650"/>
          <p14:tracePt t="30959" x="1841500" y="5581650"/>
          <p14:tracePt t="30976" x="1797050" y="5581650"/>
          <p14:tracePt t="30993" x="1727200" y="5575300"/>
          <p14:tracePt t="31010" x="1663700" y="5562600"/>
          <p14:tracePt t="31026" x="1593850" y="5549900"/>
          <p14:tracePt t="31042" x="1524000" y="5537200"/>
          <p14:tracePt t="31059" x="1460500" y="5530850"/>
          <p14:tracePt t="31076" x="1409700" y="5524500"/>
          <p14:tracePt t="31092" x="1365250" y="5518150"/>
          <p14:tracePt t="31109" x="1333500" y="5511800"/>
          <p14:tracePt t="31126" x="1301750" y="5505450"/>
          <p14:tracePt t="31142" x="1270000" y="5505450"/>
          <p14:tracePt t="31159" x="1238250" y="5505450"/>
          <p14:tracePt t="31176" x="1219200" y="5499100"/>
          <p14:tracePt t="31192" x="1181100" y="5492750"/>
          <p14:tracePt t="31209" x="1162050" y="5486400"/>
          <p14:tracePt t="31226" x="1143000" y="5486400"/>
          <p14:tracePt t="31242" x="1117600" y="5486400"/>
          <p14:tracePt t="31259" x="1098550" y="5480050"/>
          <p14:tracePt t="31276" x="1073150" y="5473700"/>
          <p14:tracePt t="31292" x="1054100" y="5473700"/>
          <p14:tracePt t="31309" x="1047750" y="5473700"/>
          <p14:tracePt t="31326" x="1035050" y="5473700"/>
          <p14:tracePt t="31342" x="1028700" y="5473700"/>
          <p14:tracePt t="31377" x="1022350" y="5473700"/>
          <p14:tracePt t="31401" x="1016000" y="5473700"/>
          <p14:tracePt t="31417" x="1009650" y="5473700"/>
          <p14:tracePt t="31434" x="1003300" y="5473700"/>
          <p14:tracePt t="31457" x="996950" y="5467350"/>
          <p14:tracePt t="33449" x="1003300" y="5461000"/>
          <p14:tracePt t="33457" x="1016000" y="5461000"/>
          <p14:tracePt t="33465" x="1035050" y="5461000"/>
          <p14:tracePt t="33476" x="1060450" y="5454650"/>
          <p14:tracePt t="33492" x="1085850" y="5454650"/>
          <p14:tracePt t="33509" x="1092200" y="5448300"/>
          <p14:tracePt t="33525" x="1104900" y="5448300"/>
          <p14:tracePt t="33542" x="1111250" y="5448300"/>
          <p14:tracePt t="33873" x="1123950" y="5448300"/>
          <p14:tracePt t="33881" x="1155700" y="5448300"/>
          <p14:tracePt t="33889" x="1187450" y="5448300"/>
          <p14:tracePt t="33897" x="1308100" y="5448300"/>
          <p14:tracePt t="33909" x="1504950" y="5448300"/>
          <p14:tracePt t="33925" x="1771650" y="5448300"/>
          <p14:tracePt t="33942" x="2019300" y="5448300"/>
          <p14:tracePt t="33959" x="2286000" y="5448300"/>
          <p14:tracePt t="33976" x="2590800" y="5448300"/>
          <p14:tracePt t="33992" x="3028950" y="5448300"/>
          <p14:tracePt t="34010" x="3232150" y="5448300"/>
          <p14:tracePt t="34025" x="3390900" y="5448300"/>
          <p14:tracePt t="34042" x="3498850" y="5448300"/>
          <p14:tracePt t="34059" x="3581400" y="5448300"/>
          <p14:tracePt t="34076" x="3638550" y="5448300"/>
          <p14:tracePt t="34092" x="3670300" y="5448300"/>
          <p14:tracePt t="34109" x="3702050" y="5448300"/>
          <p14:tracePt t="34125" x="3733800" y="5448300"/>
          <p14:tracePt t="34142" x="3759200" y="5448300"/>
          <p14:tracePt t="34159" x="3784600" y="5448300"/>
          <p14:tracePt t="34176" x="3816350" y="5441950"/>
          <p14:tracePt t="34192" x="3854450" y="5429250"/>
          <p14:tracePt t="34210" x="3873500" y="5429250"/>
          <p14:tracePt t="34225" x="3892550" y="5429250"/>
          <p14:tracePt t="34242" x="3905250" y="5429250"/>
          <p14:tracePt t="34259" x="3917950" y="5422900"/>
          <p14:tracePt t="34276" x="3930650" y="5422900"/>
          <p14:tracePt t="34292" x="3937000" y="5422900"/>
          <p14:tracePt t="34353" x="3943350" y="5416550"/>
          <p14:tracePt t="36464" x="3930650" y="5416550"/>
          <p14:tracePt t="36497" x="3924300" y="5416550"/>
          <p14:tracePt t="36521" x="3917950" y="5416550"/>
          <p14:tracePt t="36633" x="3911600" y="5416550"/>
          <p14:tracePt t="36649" x="3905250" y="5416550"/>
          <p14:tracePt t="38343" x="3898900" y="5416550"/>
          <p14:tracePt t="38351" x="3886200" y="5416550"/>
          <p14:tracePt t="38360" x="3879850" y="5416550"/>
          <p14:tracePt t="38360" x="3860800" y="5422900"/>
          <p14:tracePt t="38374" x="3803650" y="5441950"/>
          <p14:tracePt t="38391" x="3676650" y="5499100"/>
          <p14:tracePt t="38408" x="3587750" y="5537200"/>
          <p14:tracePt t="38424" x="3511550" y="5568950"/>
          <p14:tracePt t="38441" x="3422650" y="5600700"/>
          <p14:tracePt t="38458" x="3346450" y="5645150"/>
          <p14:tracePt t="38474" x="3263900" y="5676900"/>
          <p14:tracePt t="38491" x="3168650" y="5721350"/>
          <p14:tracePt t="38508" x="3079750" y="5759450"/>
          <p14:tracePt t="38524" x="3003550" y="5791200"/>
          <p14:tracePt t="38541" x="2940050" y="5822950"/>
          <p14:tracePt t="38558" x="2889250" y="5842000"/>
          <p14:tracePt t="38574" x="2863850" y="5854700"/>
          <p14:tracePt t="38591" x="2832100" y="5861050"/>
          <p14:tracePt t="38608" x="2806700" y="5867400"/>
          <p14:tracePt t="38624" x="2787650" y="5873750"/>
          <p14:tracePt t="38641" x="2749550" y="5886450"/>
          <p14:tracePt t="38658" x="2724150" y="5892800"/>
          <p14:tracePt t="38674" x="2667000" y="5892800"/>
          <p14:tracePt t="38691" x="2603500" y="5905500"/>
          <p14:tracePt t="38707" x="2546350" y="5905500"/>
          <p14:tracePt t="38724" x="2495550" y="5905500"/>
          <p14:tracePt t="38741" x="2451100" y="5905500"/>
          <p14:tracePt t="38758" x="2406650" y="5905500"/>
          <p14:tracePt t="38774" x="2368550" y="5905500"/>
          <p14:tracePt t="38774" x="2343150" y="5905500"/>
          <p14:tracePt t="38792" x="2298700" y="5905500"/>
          <p14:tracePt t="38808" x="2235200" y="5899150"/>
          <p14:tracePt t="38824" x="2178050" y="5892800"/>
          <p14:tracePt t="38841" x="2127250" y="5892800"/>
          <p14:tracePt t="38858" x="2076450" y="5892800"/>
          <p14:tracePt t="38874" x="2032000" y="5880100"/>
          <p14:tracePt t="38891" x="2000250" y="5880100"/>
          <p14:tracePt t="38907" x="1962150" y="5867400"/>
          <p14:tracePt t="38925" x="1924050" y="5867400"/>
          <p14:tracePt t="38941" x="1892300" y="5861050"/>
          <p14:tracePt t="38958" x="1847850" y="5854700"/>
          <p14:tracePt t="38974" x="1809750" y="5854700"/>
          <p14:tracePt t="38974" x="1797050" y="5854700"/>
          <p14:tracePt t="38992" x="1758950" y="5854700"/>
          <p14:tracePt t="39008" x="1720850" y="5854700"/>
          <p14:tracePt t="39024" x="1676400" y="5854700"/>
          <p14:tracePt t="39041" x="1638300" y="5854700"/>
          <p14:tracePt t="39058" x="1606550" y="5854700"/>
          <p14:tracePt t="39074" x="1574800" y="5854700"/>
          <p14:tracePt t="39091" x="1543050" y="5854700"/>
          <p14:tracePt t="39107" x="1517650" y="5854700"/>
          <p14:tracePt t="39124" x="1479550" y="5854700"/>
          <p14:tracePt t="39141" x="1441450" y="5854700"/>
          <p14:tracePt t="39158" x="1403350" y="5854700"/>
          <p14:tracePt t="39174" x="1371600" y="5854700"/>
          <p14:tracePt t="39174" x="1358900" y="5854700"/>
          <p14:tracePt t="39192" x="1333500" y="5854700"/>
          <p14:tracePt t="39208" x="1320800" y="5854700"/>
          <p14:tracePt t="39224" x="1308100" y="5848350"/>
          <p14:tracePt t="39241" x="1289050" y="5848350"/>
          <p14:tracePt t="39258" x="1276350" y="5848350"/>
          <p14:tracePt t="39274" x="1250950" y="5848350"/>
          <p14:tracePt t="39291" x="1238250" y="5848350"/>
          <p14:tracePt t="39307" x="1212850" y="5848350"/>
          <p14:tracePt t="39324" x="1200150" y="5842000"/>
          <p14:tracePt t="39341" x="1187450" y="5842000"/>
          <p14:tracePt t="39358" x="1168400" y="5835650"/>
          <p14:tracePt t="39374" x="1149350" y="5835650"/>
          <p14:tracePt t="39374" x="1143000" y="5835650"/>
          <p14:tracePt t="39392" x="1136650" y="5835650"/>
          <p14:tracePt t="39408" x="1123950" y="5829300"/>
          <p14:tracePt t="39424" x="1117600" y="5829300"/>
          <p14:tracePt t="40088" x="1155700" y="5829300"/>
          <p14:tracePt t="40096" x="1219200" y="5829300"/>
          <p14:tracePt t="40104" x="1301750" y="5829300"/>
          <p14:tracePt t="40108" x="1504950" y="5829300"/>
          <p14:tracePt t="40124" x="1873250" y="5829300"/>
          <p14:tracePt t="40141" x="2317750" y="5829300"/>
          <p14:tracePt t="40157" x="2743200" y="5829300"/>
          <p14:tracePt t="40174" x="3098800" y="5829300"/>
          <p14:tracePt t="40191" x="3429000" y="5829300"/>
          <p14:tracePt t="40208" x="3549650" y="5829300"/>
          <p14:tracePt t="40224" x="3625850" y="5822950"/>
          <p14:tracePt t="40241" x="3702050" y="5822950"/>
          <p14:tracePt t="40257" x="3759200" y="5822950"/>
          <p14:tracePt t="40275" x="3816350" y="5822950"/>
          <p14:tracePt t="40292" x="3879850" y="5822950"/>
          <p14:tracePt t="40309" x="3937000" y="5822950"/>
          <p14:tracePt t="40325" x="4000500" y="5822950"/>
          <p14:tracePt t="40342" x="4044950" y="5822950"/>
          <p14:tracePt t="40358" x="4089400" y="5810250"/>
          <p14:tracePt t="40375" x="4114800" y="5810250"/>
          <p14:tracePt t="40392" x="4152900" y="5810250"/>
          <p14:tracePt t="40409" x="4171950" y="5803900"/>
          <p14:tracePt t="40426" x="4191000" y="5797550"/>
          <p14:tracePt t="40442" x="4203700" y="5797550"/>
          <p14:tracePt t="40593" x="4197350" y="5791200"/>
          <p14:tracePt t="40594" x="4178300" y="5791200"/>
          <p14:tracePt t="40609" x="4152900" y="5784850"/>
          <p14:tracePt t="40609" x="4114800" y="5778500"/>
          <p14:tracePt t="40625" x="4083050" y="5778500"/>
          <p14:tracePt t="40642" x="4051300" y="5772150"/>
          <p14:tracePt t="40658" x="4013200" y="5772150"/>
          <p14:tracePt t="40675" x="3975100" y="5772150"/>
          <p14:tracePt t="40692" x="3943350" y="5772150"/>
          <p14:tracePt t="40709" x="3905250" y="5772150"/>
          <p14:tracePt t="40725" x="3873500" y="5772150"/>
          <p14:tracePt t="40742" x="3841750" y="5772150"/>
          <p14:tracePt t="40758" x="3829050" y="5772150"/>
          <p14:tracePt t="40776" x="3816350" y="5772150"/>
          <p14:tracePt t="40792" x="3797300" y="5772150"/>
          <p14:tracePt t="40832" x="3790950" y="5772150"/>
          <p14:tracePt t="40848" x="3784600" y="5772150"/>
          <p14:tracePt t="40856" x="3778250" y="5772150"/>
          <p14:tracePt t="40888" x="3771900" y="5772150"/>
          <p14:tracePt t="40920" x="3765550" y="5772150"/>
          <p14:tracePt t="41369" x="3778250" y="5772150"/>
          <p14:tracePt t="41385" x="3784600" y="5772150"/>
          <p14:tracePt t="41385" x="3790950" y="5772150"/>
          <p14:tracePt t="41401" x="3797300" y="5772150"/>
          <p14:tracePt t="41401" x="3803650" y="5772150"/>
          <p14:tracePt t="41409" x="3822700" y="5765800"/>
          <p14:tracePt t="41425" x="3841750" y="5765800"/>
          <p14:tracePt t="41442" x="3860800" y="5765800"/>
          <p14:tracePt t="41459" x="3867150" y="5765800"/>
          <p14:tracePt t="41496" x="3873500" y="5765800"/>
          <p14:tracePt t="42232" x="3860800" y="5765800"/>
          <p14:tracePt t="42240" x="3765550" y="5765800"/>
          <p14:tracePt t="42259" x="3721100" y="5765800"/>
          <p14:tracePt t="42259" x="3619500" y="5778500"/>
          <p14:tracePt t="42275" x="3511550" y="5810250"/>
          <p14:tracePt t="42292" x="3429000" y="5842000"/>
          <p14:tracePt t="42308" x="3314700" y="5880100"/>
          <p14:tracePt t="42325" x="3175000" y="5918200"/>
          <p14:tracePt t="42342" x="3060700" y="5956300"/>
          <p14:tracePt t="42359" x="2908300" y="5994400"/>
          <p14:tracePt t="42376" x="2774950" y="6026150"/>
          <p14:tracePt t="42391" x="2616200" y="6051550"/>
          <p14:tracePt t="42408" x="2552700" y="6064250"/>
          <p14:tracePt t="42424" x="2495550" y="6070600"/>
          <p14:tracePt t="42441" x="2451100" y="6070600"/>
          <p14:tracePt t="42458" x="2413000" y="6070600"/>
          <p14:tracePt t="42475" x="2387600" y="6070600"/>
          <p14:tracePt t="42492" x="2349500" y="6076950"/>
          <p14:tracePt t="42508" x="2298700" y="6096000"/>
          <p14:tracePt t="42525" x="2228850" y="6115050"/>
          <p14:tracePt t="42542" x="2133600" y="6140450"/>
          <p14:tracePt t="42559" x="2044700" y="6153150"/>
          <p14:tracePt t="42575" x="1955800" y="6165850"/>
          <p14:tracePt t="42575" x="1917700" y="6191250"/>
          <p14:tracePt t="42593" x="1803400" y="6242050"/>
          <p14:tracePt t="42609" x="1695450" y="6267450"/>
          <p14:tracePt t="42625" x="1593850" y="6273800"/>
          <p14:tracePt t="42642" x="1422400" y="6280150"/>
          <p14:tracePt t="42658" x="1250950" y="6305550"/>
          <p14:tracePt t="42675" x="1143000" y="6318250"/>
          <p14:tracePt t="42691" x="1060450" y="6330950"/>
          <p14:tracePt t="42708" x="1016000" y="6337300"/>
          <p14:tracePt t="42726" x="984250" y="6337300"/>
          <p14:tracePt t="42741" x="965200" y="6337300"/>
          <p14:tracePt t="42758" x="958850" y="6337300"/>
          <p14:tracePt t="42774" x="952500" y="6337300"/>
          <p14:tracePt t="42808" x="946150" y="6337300"/>
          <p14:tracePt t="42808" x="933450" y="6337300"/>
          <p14:tracePt t="42824" x="927100" y="6324600"/>
          <p14:tracePt t="42842" x="908050" y="6305550"/>
          <p14:tracePt t="42858" x="895350" y="6280150"/>
          <p14:tracePt t="42875" x="857250" y="6242050"/>
          <p14:tracePt t="42892" x="819150" y="6216650"/>
          <p14:tracePt t="42908" x="781050" y="6191250"/>
          <p14:tracePt t="42925" x="749300" y="6172200"/>
          <p14:tracePt t="42941" x="717550" y="6159500"/>
          <p14:tracePt t="42958" x="698500" y="6146800"/>
          <p14:tracePt t="42975" x="685800" y="6140450"/>
          <p14:tracePt t="43520" x="692150" y="6140450"/>
          <p14:tracePt t="43536" x="704850" y="6140450"/>
          <p14:tracePt t="43544" x="717550" y="6140450"/>
          <p14:tracePt t="43545" x="742950" y="6146800"/>
          <p14:tracePt t="43558" x="781050" y="6153150"/>
          <p14:tracePt t="43575" x="838200" y="6165850"/>
          <p14:tracePt t="43592" x="920750" y="6178550"/>
          <p14:tracePt t="43609" x="977900" y="6184900"/>
          <p14:tracePt t="43625" x="1028700" y="6184900"/>
          <p14:tracePt t="43641" x="1073150" y="6184900"/>
          <p14:tracePt t="43658" x="1136650" y="6184900"/>
          <p14:tracePt t="43675" x="1187450" y="6184900"/>
          <p14:tracePt t="43692" x="1238250" y="6184900"/>
          <p14:tracePt t="43709" x="1263650" y="6184900"/>
          <p14:tracePt t="43725" x="1282700" y="6184900"/>
          <p14:tracePt t="43742" x="1289050" y="6184900"/>
          <p14:tracePt t="43758" x="1301750" y="6184900"/>
          <p14:tracePt t="43792" x="1308100" y="6184900"/>
          <p14:tracePt t="43792" x="1314450" y="6184900"/>
          <p14:tracePt t="44048" x="1327150" y="6184900"/>
          <p14:tracePt t="44056" x="1371600" y="6184900"/>
          <p14:tracePt t="44064" x="1460500" y="6178550"/>
          <p14:tracePt t="44075" x="1600200" y="6165850"/>
          <p14:tracePt t="44092" x="1752600" y="6146800"/>
          <p14:tracePt t="44109" x="1968500" y="6146800"/>
          <p14:tracePt t="44125" x="2178050" y="6146800"/>
          <p14:tracePt t="44142" x="2343150" y="6146800"/>
          <p14:tracePt t="44159" x="2489200" y="6146800"/>
          <p14:tracePt t="44176" x="2603500" y="6146800"/>
          <p14:tracePt t="44192" x="2736850" y="6140450"/>
          <p14:tracePt t="44209" x="2813050" y="6140450"/>
          <p14:tracePt t="44225" x="2901950" y="6140450"/>
          <p14:tracePt t="44242" x="2971800" y="6140450"/>
          <p14:tracePt t="44258" x="3054350" y="6140450"/>
          <p14:tracePt t="44275" x="3124200" y="6140450"/>
          <p14:tracePt t="44292" x="3175000" y="6140450"/>
          <p14:tracePt t="44308" x="3225800" y="6140450"/>
          <p14:tracePt t="44325" x="3257550" y="6140450"/>
          <p14:tracePt t="44342" x="3289300" y="6140450"/>
          <p14:tracePt t="44358" x="3333750" y="6140450"/>
          <p14:tracePt t="44375" x="3371850" y="6140450"/>
          <p14:tracePt t="44392" x="3441700" y="6140450"/>
          <p14:tracePt t="44409" x="3460750" y="6140450"/>
          <p14:tracePt t="44425" x="3467100" y="6140450"/>
          <p14:tracePt t="47064" x="3486150" y="6140450"/>
          <p14:tracePt t="47072" x="3543300" y="6140450"/>
          <p14:tracePt t="47080" x="3568700" y="6140450"/>
          <p14:tracePt t="47091" x="3600450" y="6140450"/>
          <p14:tracePt t="47096" x="3689350" y="6140450"/>
          <p14:tracePt t="47108" x="3771900" y="6140450"/>
          <p14:tracePt t="47125" x="3835400" y="6140450"/>
          <p14:tracePt t="47142" x="3892550" y="6140450"/>
          <p14:tracePt t="47158" x="3949700" y="6140450"/>
          <p14:tracePt t="47175" x="4000500" y="6140450"/>
          <p14:tracePt t="47191" x="4070350" y="6140450"/>
          <p14:tracePt t="47208" x="4108450" y="6140450"/>
          <p14:tracePt t="47225" x="4140200" y="6140450"/>
          <p14:tracePt t="47242" x="4159250" y="6140450"/>
          <p14:tracePt t="47258" x="4184650" y="6140450"/>
          <p14:tracePt t="47275" x="4197350" y="6140450"/>
          <p14:tracePt t="47291" x="4216400" y="6140450"/>
          <p14:tracePt t="47308" x="4241800" y="6140450"/>
          <p14:tracePt t="47325" x="4267200" y="6140450"/>
          <p14:tracePt t="47342" x="4292600" y="6140450"/>
          <p14:tracePt t="47358" x="4324350" y="6140450"/>
          <p14:tracePt t="47375" x="4349750" y="6140450"/>
          <p14:tracePt t="47393" x="4362450" y="6140450"/>
          <p14:tracePt t="47504" x="4349750" y="6140450"/>
          <p14:tracePt t="47512" x="4324350" y="6140450"/>
          <p14:tracePt t="47520" x="4286250" y="6140450"/>
          <p14:tracePt t="47525" x="4191000" y="6134100"/>
          <p14:tracePt t="47542" x="4070350" y="6134100"/>
          <p14:tracePt t="47558" x="3911600" y="6134100"/>
          <p14:tracePt t="47575" x="3765550" y="6134100"/>
          <p14:tracePt t="47591" x="3619500" y="6134100"/>
          <p14:tracePt t="47609" x="3562350" y="6134100"/>
          <p14:tracePt t="47625" x="3549650" y="6134100"/>
          <p14:tracePt t="47784" x="3556000" y="6134100"/>
          <p14:tracePt t="47792" x="3619500" y="6134100"/>
          <p14:tracePt t="47808" x="3670300" y="6134100"/>
          <p14:tracePt t="47809" x="3803650" y="6134100"/>
          <p14:tracePt t="47824" x="3975100" y="6134100"/>
          <p14:tracePt t="47841" x="4165600" y="6134100"/>
          <p14:tracePt t="47858" x="4375150" y="6134100"/>
          <p14:tracePt t="47875" x="4546600" y="6134100"/>
          <p14:tracePt t="47891" x="4711700" y="6134100"/>
          <p14:tracePt t="47908" x="4851400" y="6134100"/>
          <p14:tracePt t="47925" x="4946650" y="6134100"/>
          <p14:tracePt t="47942" x="5003800" y="6134100"/>
          <p14:tracePt t="47958" x="5048250" y="6134100"/>
          <p14:tracePt t="47975" x="5092700" y="6134100"/>
          <p14:tracePt t="47991" x="5187950" y="6134100"/>
          <p14:tracePt t="48008" x="5270500" y="6134100"/>
          <p14:tracePt t="48025" x="5353050" y="6134100"/>
          <p14:tracePt t="48042" x="5410200" y="6134100"/>
          <p14:tracePt t="48059" x="5441950" y="6134100"/>
          <p14:tracePt t="48075" x="5467350" y="6134100"/>
          <p14:tracePt t="48092" x="5480050" y="6134100"/>
          <p14:tracePt t="48108" x="5486400" y="6134100"/>
          <p14:tracePt t="48125" x="5499100" y="6134100"/>
          <p14:tracePt t="48141" x="5518150" y="6134100"/>
          <p14:tracePt t="48158" x="5556250" y="6134100"/>
          <p14:tracePt t="48175" x="5568950" y="6134100"/>
          <p14:tracePt t="48175" x="5575300" y="6134100"/>
          <p14:tracePt t="48192" x="5581650" y="6134100"/>
          <p14:tracePt t="48209" x="5588000" y="6134100"/>
          <p14:tracePt t="48560" x="5562600" y="6134100"/>
          <p14:tracePt t="48568" x="5518150" y="6134100"/>
          <p14:tracePt t="48576" x="5467350" y="6134100"/>
          <p14:tracePt t="48584" x="5397500" y="6134100"/>
          <p14:tracePt t="48591" x="5124450" y="6134100"/>
          <p14:tracePt t="48609" x="4959350" y="6134100"/>
          <p14:tracePt t="48625" x="4806950" y="6134100"/>
          <p14:tracePt t="48641" x="4686300" y="6134100"/>
          <p14:tracePt t="48658" x="4584700" y="6134100"/>
          <p14:tracePt t="48675" x="4514850" y="6134100"/>
          <p14:tracePt t="48692" x="4457700" y="6134100"/>
          <p14:tracePt t="48708" x="4400550" y="6134100"/>
          <p14:tracePt t="48725" x="4356100" y="6134100"/>
          <p14:tracePt t="48741" x="4324350" y="6134100"/>
          <p14:tracePt t="48758" x="4292600" y="6134100"/>
          <p14:tracePt t="48774" x="4254500" y="6134100"/>
          <p14:tracePt t="48791" x="4222750" y="6134100"/>
          <p14:tracePt t="48808" x="4197350" y="6134100"/>
          <p14:tracePt t="48825" x="4184650" y="6134100"/>
          <p14:tracePt t="48841" x="4178300" y="6134100"/>
          <p14:tracePt t="49016" x="4197350" y="6134100"/>
          <p14:tracePt t="49024" x="4222750" y="6134100"/>
          <p14:tracePt t="49032" x="4241800" y="6134100"/>
          <p14:tracePt t="49040" x="4292600" y="6134100"/>
          <p14:tracePt t="49058" x="4311650" y="6134100"/>
          <p14:tracePt t="49059" x="4330700" y="6134100"/>
          <p14:tracePt t="49152" x="4311650" y="6134100"/>
          <p14:tracePt t="49160" x="4254500" y="6134100"/>
          <p14:tracePt t="49168" x="4197350" y="6134100"/>
          <p14:tracePt t="49176" x="4051300" y="6134100"/>
          <p14:tracePt t="49176" x="3962400" y="6134100"/>
          <p14:tracePt t="49193" x="3822700" y="6134100"/>
          <p14:tracePt t="49208" x="3714750" y="6134100"/>
          <p14:tracePt t="49225" x="3644900" y="6134100"/>
          <p14:tracePt t="49241" x="3600450" y="6134100"/>
          <p14:tracePt t="49258" x="3581400" y="6134100"/>
          <p14:tracePt t="49275" x="3562350" y="6134100"/>
          <p14:tracePt t="49292" x="3549650" y="6134100"/>
          <p14:tracePt t="49308" x="3536950" y="6134100"/>
          <p14:tracePt t="49325" x="3530600" y="6134100"/>
          <p14:tracePt t="49472" x="3517900" y="6134100"/>
          <p14:tracePt t="49488" x="3511550" y="6134100"/>
          <p14:tracePt t="49504" x="3505200" y="6134100"/>
          <p14:tracePt t="49516" x="3498850" y="6134100"/>
          <p14:tracePt t="49524" x="3492500" y="6134100"/>
          <p14:tracePt t="49525" x="3486150" y="6134100"/>
          <p14:tracePt t="49560" x="3479800" y="6134100"/>
          <p14:tracePt t="49560" x="3473450" y="6134100"/>
          <p14:tracePt t="49575" x="3467100" y="6134100"/>
          <p14:tracePt t="49591" x="3454400" y="6134100"/>
          <p14:tracePt t="49609" x="3435350" y="6134100"/>
          <p14:tracePt t="49625" x="3409950" y="6134100"/>
          <p14:tracePt t="49641" x="3378200" y="6134100"/>
          <p14:tracePt t="49658" x="3340100" y="6134100"/>
          <p14:tracePt t="49675" x="3314700" y="6134100"/>
          <p14:tracePt t="49691" x="3282950" y="6134100"/>
          <p14:tracePt t="49708" x="3270250" y="6134100"/>
          <p14:tracePt t="50000" x="3276600" y="6134100"/>
          <p14:tracePt t="50008" x="3276600" y="6127750"/>
          <p14:tracePt t="50009" x="3282950" y="6127750"/>
          <p14:tracePt t="50025" x="3295650" y="6127750"/>
          <p14:tracePt t="50025" x="3308350" y="6127750"/>
          <p14:tracePt t="50042" x="3321050" y="6127750"/>
          <p14:tracePt t="50058" x="3327400" y="6127750"/>
          <p14:tracePt t="50075" x="3340100" y="6127750"/>
          <p14:tracePt t="50091" x="3346450" y="6127750"/>
          <p14:tracePt t="50108" x="3359150" y="6127750"/>
          <p14:tracePt t="50125" x="3365500" y="6121400"/>
          <p14:tracePt t="50141" x="3384550" y="6121400"/>
          <p14:tracePt t="50158" x="3403600" y="6121400"/>
          <p14:tracePt t="50175" x="3416300" y="6121400"/>
          <p14:tracePt t="50191" x="3422650" y="6115050"/>
          <p14:tracePt t="50208" x="3429000" y="6115050"/>
          <p14:tracePt t="50225" x="3435350" y="6115050"/>
          <p14:tracePt t="50264" x="3441700" y="6115050"/>
          <p14:tracePt t="50312" x="3454400" y="6115050"/>
          <p14:tracePt t="50328" x="3460750" y="6115050"/>
          <p14:tracePt t="50344" x="3467100" y="6115050"/>
          <p14:tracePt t="50352" x="3473450" y="6108700"/>
          <p14:tracePt t="50376" x="3479800" y="6108700"/>
          <p14:tracePt t="50520" x="3492500" y="6108700"/>
          <p14:tracePt t="50536" x="3498850" y="6108700"/>
          <p14:tracePt t="50552" x="3505200" y="6108700"/>
          <p14:tracePt t="50608" x="3511550" y="6108700"/>
          <p14:tracePt t="50611" x="3517900" y="6108700"/>
          <p14:tracePt t="50640" x="3524250" y="6108700"/>
          <p14:tracePt t="50656" x="3530600" y="6108700"/>
          <p14:tracePt t="50736" x="3536950" y="6108700"/>
          <p14:tracePt t="50848" x="3549650" y="6108700"/>
          <p14:tracePt t="50856" x="3562350" y="6108700"/>
          <p14:tracePt t="50862" x="3606800" y="6108700"/>
          <p14:tracePt t="50875" x="3651250" y="6108700"/>
          <p14:tracePt t="50891" x="3683000" y="6108700"/>
          <p14:tracePt t="50908" x="3714750" y="6108700"/>
          <p14:tracePt t="50925" x="3727450" y="6108700"/>
          <p14:tracePt t="50941" x="3752850" y="6108700"/>
          <p14:tracePt t="50958" x="3778250" y="6108700"/>
          <p14:tracePt t="50975" x="3810000" y="6108700"/>
          <p14:tracePt t="50991" x="3886200" y="6108700"/>
          <p14:tracePt t="51008" x="3949700" y="6108700"/>
          <p14:tracePt t="51025" x="4019550" y="6108700"/>
          <p14:tracePt t="51041" x="4089400" y="6108700"/>
          <p14:tracePt t="51058" x="4133850" y="6108700"/>
          <p14:tracePt t="51075" x="4171950" y="6108700"/>
          <p14:tracePt t="51091" x="4197350" y="6108700"/>
          <p14:tracePt t="51128" x="4203700" y="6108700"/>
          <p14:tracePt t="51415" x="4197350" y="6108700"/>
          <p14:tracePt t="51433" x="4191000" y="6108700"/>
          <p14:tracePt t="51434" x="4184650" y="6108700"/>
          <p14:tracePt t="51647" x="4191000" y="6108700"/>
          <p14:tracePt t="51656" x="4216400" y="6108700"/>
          <p14:tracePt t="51657" x="4273550" y="6108700"/>
          <p14:tracePt t="51675" x="4337050" y="6108700"/>
          <p14:tracePt t="51692" x="4394200" y="6108700"/>
          <p14:tracePt t="51708" x="4451350" y="6108700"/>
          <p14:tracePt t="51725" x="4495800" y="6108700"/>
          <p14:tracePt t="51741" x="4527550" y="6108700"/>
          <p14:tracePt t="51758" x="4565650" y="6108700"/>
          <p14:tracePt t="51774" x="4597400" y="6108700"/>
          <p14:tracePt t="51791" x="4654550" y="6108700"/>
          <p14:tracePt t="51808" x="4692650" y="6108700"/>
          <p14:tracePt t="51825" x="4737100" y="6108700"/>
          <p14:tracePt t="51841" x="4781550" y="6102350"/>
          <p14:tracePt t="51858" x="4819650" y="6096000"/>
          <p14:tracePt t="51875" x="4851400" y="6096000"/>
          <p14:tracePt t="51891" x="4883150" y="6096000"/>
          <p14:tracePt t="51908" x="4921250" y="6096000"/>
          <p14:tracePt t="51925" x="4959350" y="6096000"/>
          <p14:tracePt t="51941" x="4991100" y="6096000"/>
          <p14:tracePt t="51958" x="5022850" y="6096000"/>
          <p14:tracePt t="51974" x="5054600" y="6096000"/>
          <p14:tracePt t="51974" x="5060950" y="6096000"/>
          <p14:tracePt t="51992" x="5080000" y="6096000"/>
          <p14:tracePt t="52008" x="5092700" y="6096000"/>
          <p14:tracePt t="52025" x="5105400" y="6096000"/>
          <p14:tracePt t="52041" x="5118100" y="6096000"/>
          <p14:tracePt t="52058" x="5124450" y="6096000"/>
          <p14:tracePt t="52074" x="5137150" y="6096000"/>
          <p14:tracePt t="52092" x="5149850" y="6096000"/>
          <p14:tracePt t="52108" x="5162550" y="6096000"/>
          <p14:tracePt t="52125" x="5175250" y="6096000"/>
          <p14:tracePt t="52199" x="5181600" y="6096000"/>
          <p14:tracePt t="52423" x="5168900" y="6096000"/>
          <p14:tracePt t="52431" x="5149850" y="6096000"/>
          <p14:tracePt t="52441" x="5124450" y="6096000"/>
          <p14:tracePt t="52446" x="5060950" y="6096000"/>
          <p14:tracePt t="52458" x="4991100" y="6096000"/>
          <p14:tracePt t="52474" x="4883150" y="6102350"/>
          <p14:tracePt t="52491" x="4806950" y="6115050"/>
          <p14:tracePt t="52508" x="4756150" y="6121400"/>
          <p14:tracePt t="52525" x="4743450" y="6121400"/>
          <p14:tracePt t="52656" x="4749800" y="6121400"/>
          <p14:tracePt t="52663" x="4756150" y="6121400"/>
          <p14:tracePt t="52671" x="4768850" y="6121400"/>
          <p14:tracePt t="52678" x="4806950" y="6121400"/>
          <p14:tracePt t="52691" x="4870450" y="6121400"/>
          <p14:tracePt t="52708" x="4933950" y="6121400"/>
          <p14:tracePt t="52725" x="4991100" y="6121400"/>
          <p14:tracePt t="52741" x="5048250" y="6121400"/>
          <p14:tracePt t="52758" x="5086350" y="6121400"/>
          <p14:tracePt t="52774" x="5137150" y="6121400"/>
          <p14:tracePt t="52792" x="5168900" y="6121400"/>
          <p14:tracePt t="52808" x="5200650" y="6121400"/>
          <p14:tracePt t="52824" x="5232400" y="6121400"/>
          <p14:tracePt t="52841" x="5276850" y="6121400"/>
          <p14:tracePt t="52858" x="5314950" y="6121400"/>
          <p14:tracePt t="52874" x="5340350" y="6127750"/>
          <p14:tracePt t="52891" x="5365750" y="6127750"/>
          <p14:tracePt t="52908" x="5378450" y="6127750"/>
          <p14:tracePt t="52924" x="5397500" y="6127750"/>
          <p14:tracePt t="52942" x="5416550" y="6127750"/>
          <p14:tracePt t="52958" x="5429250" y="6127750"/>
          <p14:tracePt t="52975" x="5454650" y="6127750"/>
          <p14:tracePt t="52975" x="5461000" y="6127750"/>
          <p14:tracePt t="52992" x="5480050" y="6127750"/>
          <p14:tracePt t="53008" x="5486400" y="6127750"/>
          <p14:tracePt t="53024" x="5499100" y="6127750"/>
          <p14:tracePt t="53064" x="5505450" y="6127750"/>
          <p14:tracePt t="53087" x="5511800" y="6127750"/>
          <p14:tracePt t="53095" x="5518150" y="6127750"/>
          <p14:tracePt t="53104" x="5524500" y="6127750"/>
          <p14:tracePt t="53108" x="5543550" y="6134100"/>
          <p14:tracePt t="53124" x="5549900" y="6134100"/>
          <p14:tracePt t="53141" x="5556250" y="6134100"/>
          <p14:tracePt t="56096" x="5613400" y="6134100"/>
          <p14:tracePt t="56103" x="5740400" y="6146800"/>
          <p14:tracePt t="56110" x="5848350" y="6159500"/>
          <p14:tracePt t="56124" x="5975350" y="6159500"/>
          <p14:tracePt t="56125" x="6432550" y="6216650"/>
          <p14:tracePt t="56141" x="6807200" y="6267450"/>
          <p14:tracePt t="56158" x="7073900" y="6299200"/>
          <p14:tracePt t="56174" x="7200900" y="6318250"/>
          <p14:tracePt t="56191" x="7264400" y="6330950"/>
          <p14:tracePt t="56335" x="7251700" y="6330950"/>
          <p14:tracePt t="56340" x="7226300" y="6330950"/>
          <p14:tracePt t="56358" x="7188200" y="6318250"/>
          <p14:tracePt t="56358" x="7080250" y="6305550"/>
          <p14:tracePt t="56374" x="6965950" y="6286500"/>
          <p14:tracePt t="56391" x="6794500" y="6280150"/>
          <p14:tracePt t="56408" x="6686550" y="6280150"/>
          <p14:tracePt t="56425" x="6584950" y="6280150"/>
          <p14:tracePt t="56441" x="6489700" y="6280150"/>
          <p14:tracePt t="56457" x="6375400" y="6280150"/>
          <p14:tracePt t="56474" x="6267450" y="6280150"/>
          <p14:tracePt t="56490" x="6191250" y="6280150"/>
          <p14:tracePt t="56508" x="6108700" y="6280150"/>
          <p14:tracePt t="56524" x="6051550" y="6280150"/>
          <p14:tracePt t="56541" x="6007100" y="6273800"/>
          <p14:tracePt t="56558" x="5988050" y="6273800"/>
          <p14:tracePt t="56574" x="5969000" y="6267450"/>
          <p14:tracePt t="56839" x="5962650" y="6261100"/>
          <p14:tracePt t="56871" x="5962650" y="6254750"/>
          <p14:tracePt t="56935" x="5969000" y="6248400"/>
          <p14:tracePt t="56943" x="5981700" y="6248400"/>
          <p14:tracePt t="56951" x="5994400" y="6242050"/>
          <p14:tracePt t="56959" x="6007100" y="6242050"/>
          <p14:tracePt t="56959" x="6026150" y="6235700"/>
          <p14:tracePt t="56975" x="6051550" y="6229350"/>
          <p14:tracePt t="56976" x="6064250" y="6223000"/>
          <p14:tracePt t="56992" x="6089650" y="6216650"/>
          <p14:tracePt t="57008" x="6108700" y="6210300"/>
          <p14:tracePt t="57024" x="6121400" y="6210300"/>
          <p14:tracePt t="57041" x="6134100" y="6210300"/>
          <p14:tracePt t="57058" x="6153150" y="6210300"/>
          <p14:tracePt t="57074" x="6165850" y="6203950"/>
          <p14:tracePt t="57091" x="6178550" y="6203950"/>
          <p14:tracePt t="57108" x="6197600" y="6197600"/>
          <p14:tracePt t="57124" x="6210300" y="6197600"/>
          <p14:tracePt t="57141" x="6229350" y="6197600"/>
          <p14:tracePt t="57157" x="6248400" y="6191250"/>
          <p14:tracePt t="57175" x="6261100" y="6191250"/>
          <p14:tracePt t="57191" x="6280150" y="6184900"/>
          <p14:tracePt t="57208" x="6286500" y="6184900"/>
          <p14:tracePt t="57399" x="6292850" y="6184900"/>
          <p14:tracePt t="57407" x="6299200" y="6184900"/>
          <p14:tracePt t="57416" x="6305550" y="6184900"/>
          <p14:tracePt t="57423" x="6311900" y="6178550"/>
          <p14:tracePt t="57434" x="6318250" y="6172200"/>
          <p14:tracePt t="57441" x="6324600" y="6172200"/>
          <p14:tracePt t="57457" x="6337300" y="6172200"/>
          <p14:tracePt t="57474" x="6343650" y="6172200"/>
          <p14:tracePt t="57519" x="6350000" y="6172200"/>
          <p14:tracePt t="57535" x="6356350" y="6172200"/>
          <p14:tracePt t="57575" x="6362700" y="6172200"/>
          <p14:tracePt t="57591" x="6369050" y="6165850"/>
          <p14:tracePt t="57615" x="6375400" y="6165850"/>
          <p14:tracePt t="57639" x="6381750" y="6165850"/>
          <p14:tracePt t="58192" x="6394450" y="6159500"/>
          <p14:tracePt t="58201" x="6400800" y="6146800"/>
          <p14:tracePt t="58201" x="6407150" y="6146800"/>
          <p14:tracePt t="58209" x="6413500" y="6140450"/>
          <p14:tracePt t="58225" x="6419850" y="6134100"/>
          <p14:tracePt t="58242" x="6432550" y="6127750"/>
          <p14:tracePt t="58259" x="6438900" y="6127750"/>
          <p14:tracePt t="58275" x="6451600" y="6121400"/>
          <p14:tracePt t="58292" x="6464300" y="6115050"/>
          <p14:tracePt t="58536" x="6457950" y="6115050"/>
          <p14:tracePt t="58544" x="6451600" y="6115050"/>
          <p14:tracePt t="58544" x="6438900" y="6115050"/>
          <p14:tracePt t="58560" x="6426200" y="6115050"/>
          <p14:tracePt t="58561" x="6419850" y="6115050"/>
          <p14:tracePt t="58575" x="6388100" y="6115050"/>
          <p14:tracePt t="58593" x="6369050" y="6115050"/>
          <p14:tracePt t="58609" x="6343650" y="6115050"/>
          <p14:tracePt t="58625" x="6324600" y="6115050"/>
          <p14:tracePt t="58642" x="6299200" y="6115050"/>
          <p14:tracePt t="58659" x="6280150" y="6115050"/>
          <p14:tracePt t="58675" x="6254750" y="6115050"/>
          <p14:tracePt t="58693" x="6229350" y="6115050"/>
          <p14:tracePt t="58708" x="6203950" y="6115050"/>
          <p14:tracePt t="58726" x="6165850" y="6115050"/>
          <p14:tracePt t="58742" x="6127750" y="6115050"/>
          <p14:tracePt t="58759" x="6096000" y="6115050"/>
          <p14:tracePt t="58775" x="6064250" y="6115050"/>
          <p14:tracePt t="58793" x="6045200" y="6115050"/>
          <p14:tracePt t="58808" x="6026150" y="6115050"/>
          <p14:tracePt t="58825" x="6007100" y="6115050"/>
          <p14:tracePt t="58842" x="5994400" y="6115050"/>
          <p14:tracePt t="58859" x="5969000" y="6121400"/>
          <p14:tracePt t="58875" x="5949950" y="6121400"/>
          <p14:tracePt t="58892" x="5924550" y="6121400"/>
          <p14:tracePt t="58908" x="5899150" y="6121400"/>
          <p14:tracePt t="58925" x="5880100" y="6121400"/>
          <p14:tracePt t="58942" x="5861050" y="6127750"/>
          <p14:tracePt t="58959" x="5848350" y="6127750"/>
          <p14:tracePt t="58975" x="5829300" y="6127750"/>
          <p14:tracePt t="58992" x="5822950" y="6127750"/>
          <p14:tracePt t="59272" x="5829300" y="6127750"/>
          <p14:tracePt t="59278" x="5842000" y="6127750"/>
          <p14:tracePt t="59292" x="5848350" y="6127750"/>
          <p14:tracePt t="59293" x="5880100" y="6127750"/>
          <p14:tracePt t="59308" x="5899150" y="6127750"/>
          <p14:tracePt t="59325" x="5930900" y="6127750"/>
          <p14:tracePt t="59342" x="5956300" y="6127750"/>
          <p14:tracePt t="59358" x="5981700" y="6127750"/>
          <p14:tracePt t="59375" x="6019800" y="6127750"/>
          <p14:tracePt t="59393" x="6045200" y="6127750"/>
          <p14:tracePt t="59408" x="6051550" y="6127750"/>
          <p14:tracePt t="59425" x="6064250" y="6127750"/>
          <p14:tracePt t="59442" x="6076950" y="6127750"/>
          <p14:tracePt t="59458" x="6089650" y="6127750"/>
          <p14:tracePt t="59475" x="6102350" y="6127750"/>
          <p14:tracePt t="59492" x="6115050" y="6127750"/>
          <p14:tracePt t="59508" x="6146800" y="6127750"/>
          <p14:tracePt t="59525" x="6172200" y="6127750"/>
          <p14:tracePt t="59542" x="6203950" y="6127750"/>
          <p14:tracePt t="59558" x="6235700" y="6127750"/>
          <p14:tracePt t="59576" x="6261100" y="6127750"/>
          <p14:tracePt t="59592" x="6292850" y="6127750"/>
          <p14:tracePt t="59610" x="6299200" y="6127750"/>
          <p14:tracePt t="59625" x="6305550" y="6127750"/>
          <p14:tracePt t="59642" x="6311900" y="6127750"/>
          <p14:tracePt t="59658" x="6318250" y="6127750"/>
          <p14:tracePt t="59675" x="6324600" y="6127750"/>
          <p14:tracePt t="59692" x="6330950" y="6127750"/>
          <p14:tracePt t="59809" x="6337300" y="6127750"/>
          <p14:tracePt t="60961" x="6324600" y="6127750"/>
          <p14:tracePt t="60968" x="6305550" y="6127750"/>
          <p14:tracePt t="60976" x="6292850" y="6127750"/>
          <p14:tracePt t="60977" x="6229350" y="6127750"/>
          <p14:tracePt t="60993" x="6134100" y="6127750"/>
          <p14:tracePt t="61009" x="5975350" y="6127750"/>
          <p14:tracePt t="61025" x="5791200" y="6127750"/>
          <p14:tracePt t="61042" x="5581650" y="6127750"/>
          <p14:tracePt t="61058" x="5378450" y="6127750"/>
          <p14:tracePt t="61075" x="5200650" y="6127750"/>
          <p14:tracePt t="61092" x="5035550" y="6127750"/>
          <p14:tracePt t="61108" x="4927600" y="6127750"/>
          <p14:tracePt t="61125" x="4857750" y="6127750"/>
          <p14:tracePt t="61141" x="4826000" y="6127750"/>
          <p14:tracePt t="61158" x="4794250" y="6115050"/>
          <p14:tracePt t="61175" x="4756150" y="6096000"/>
          <p14:tracePt t="61192" x="4667250" y="6051550"/>
          <p14:tracePt t="61209" x="4597400" y="6000750"/>
          <p14:tracePt t="61226" x="4489450" y="5930900"/>
          <p14:tracePt t="61242" x="4394200" y="5848350"/>
          <p14:tracePt t="61259" x="4298950" y="5753100"/>
          <p14:tracePt t="61275" x="4216400" y="5664200"/>
          <p14:tracePt t="61292" x="4165600" y="5594350"/>
          <p14:tracePt t="61308" x="4127500" y="5549900"/>
          <p14:tracePt t="61325" x="4114800" y="5511800"/>
          <p14:tracePt t="61342" x="4102100" y="5467350"/>
          <p14:tracePt t="61358" x="4095750" y="5416550"/>
          <p14:tracePt t="61375" x="4076700" y="5289550"/>
          <p14:tracePt t="61393" x="4064000" y="5200650"/>
          <p14:tracePt t="61409" x="4044950" y="5092700"/>
          <p14:tracePt t="61425" x="4038600" y="5010150"/>
          <p14:tracePt t="61442" x="4019550" y="4927600"/>
          <p14:tracePt t="61459" x="4000500" y="4864100"/>
          <p14:tracePt t="61475" x="3968750" y="4819650"/>
          <p14:tracePt t="61492" x="3943350" y="4781550"/>
          <p14:tracePt t="61508" x="3924300" y="4756150"/>
          <p14:tracePt t="61525" x="3905250" y="4737100"/>
          <p14:tracePt t="61542" x="3892550" y="4718050"/>
          <p14:tracePt t="61559" x="3873500" y="4699000"/>
          <p14:tracePt t="61575" x="3848100" y="4648200"/>
          <p14:tracePt t="61593" x="3822700" y="4603750"/>
          <p14:tracePt t="61609" x="3778250" y="4559300"/>
          <p14:tracePt t="61625" x="3733800" y="4502150"/>
          <p14:tracePt t="61642" x="3689350" y="4451350"/>
          <p14:tracePt t="61659" x="3644900" y="4406900"/>
          <p14:tracePt t="61675" x="3600450" y="4375150"/>
          <p14:tracePt t="61692" x="3568700" y="4356100"/>
          <p14:tracePt t="61708" x="3549650" y="4356100"/>
          <p14:tracePt t="61725" x="3536950" y="4349750"/>
          <p14:tracePt t="61742" x="3524250" y="4349750"/>
          <p14:tracePt t="61758" x="3492500" y="4349750"/>
          <p14:tracePt t="61775" x="3422650" y="4375150"/>
          <p14:tracePt t="61793" x="3346450" y="4438650"/>
          <p14:tracePt t="61808" x="3282950" y="4508500"/>
          <p14:tracePt t="61825" x="3219450" y="4603750"/>
          <p14:tracePt t="61841" x="3155950" y="4737100"/>
          <p14:tracePt t="61859" x="3105150" y="4883150"/>
          <p14:tracePt t="61875" x="3067050" y="5048250"/>
          <p14:tracePt t="61892" x="3048000" y="5232400"/>
          <p14:tracePt t="61908" x="3041650" y="5410200"/>
          <p14:tracePt t="61925" x="3041650" y="5549900"/>
          <p14:tracePt t="61942" x="3041650" y="5664200"/>
          <p14:tracePt t="61959" x="3060700" y="5765800"/>
          <p14:tracePt t="61975" x="3111500" y="5892800"/>
          <p14:tracePt t="61993" x="3149600" y="5988050"/>
          <p14:tracePt t="62009" x="3168650" y="6045200"/>
          <p14:tracePt t="62025" x="3181350" y="6076950"/>
          <p14:tracePt t="62042" x="3194050" y="6108700"/>
          <p14:tracePt t="62058" x="3200400" y="6127750"/>
          <p14:tracePt t="62075" x="3206750" y="6140450"/>
          <p14:tracePt t="62092" x="3213100" y="6146800"/>
          <p14:tracePt t="62168" x="3219450" y="6153150"/>
          <p14:tracePt t="62176" x="3225800" y="6153150"/>
          <p14:tracePt t="62184" x="3238500" y="6159500"/>
          <p14:tracePt t="62200" x="3251200" y="6159500"/>
          <p14:tracePt t="62208" x="3257550" y="6159500"/>
          <p14:tracePt t="62208" x="3263900" y="6159500"/>
          <p14:tracePt t="62225" x="3276600" y="6159500"/>
          <p14:tracePt t="62225" x="3289300" y="6159500"/>
          <p14:tracePt t="62241" x="3314700" y="6159500"/>
          <p14:tracePt t="62258" x="3327400" y="6159500"/>
          <p14:tracePt t="62275" x="3365500" y="6159500"/>
          <p14:tracePt t="62292" x="3397250" y="6159500"/>
          <p14:tracePt t="62308" x="3429000" y="6159500"/>
          <p14:tracePt t="62325" x="3479800" y="6153150"/>
          <p14:tracePt t="62342" x="3517900" y="6134100"/>
          <p14:tracePt t="62358" x="3575050" y="6121400"/>
          <p14:tracePt t="62375" x="3651250" y="6089650"/>
          <p14:tracePt t="62393" x="3702050" y="6070600"/>
          <p14:tracePt t="62409" x="3740150" y="6051550"/>
          <p14:tracePt t="62425" x="3784600" y="6032500"/>
          <p14:tracePt t="62442" x="3822700" y="6019800"/>
          <p14:tracePt t="62458" x="3860800" y="6013450"/>
          <p14:tracePt t="62475" x="3892550" y="6000750"/>
          <p14:tracePt t="62492" x="3943350" y="5994400"/>
          <p14:tracePt t="62508" x="3987800" y="5975350"/>
          <p14:tracePt t="62525" x="4051300" y="5969000"/>
          <p14:tracePt t="62541" x="4140200" y="5956300"/>
          <p14:tracePt t="62558" x="4241800" y="5956300"/>
          <p14:tracePt t="62575" x="4394200" y="5956300"/>
          <p14:tracePt t="62593" x="4489450" y="5956300"/>
          <p14:tracePt t="62608" x="4546600" y="5956300"/>
          <p14:tracePt t="62625" x="4578350" y="5956300"/>
          <p14:tracePt t="62642" x="4584700" y="5956300"/>
          <p14:tracePt t="62792" x="4572000" y="5956300"/>
          <p14:tracePt t="62800" x="4540250" y="5969000"/>
          <p14:tracePt t="62808" x="4476750" y="6007100"/>
          <p14:tracePt t="62818" x="4445000" y="6038850"/>
          <p14:tracePt t="62825" x="4387850" y="6083300"/>
          <p14:tracePt t="62842" x="4330700" y="6140450"/>
          <p14:tracePt t="62858" x="4254500" y="6191250"/>
          <p14:tracePt t="62876" x="4165600" y="6242050"/>
          <p14:tracePt t="62892" x="4083050" y="6286500"/>
          <p14:tracePt t="62909" x="4013200" y="6318250"/>
          <p14:tracePt t="62925" x="3962400" y="6337300"/>
          <p14:tracePt t="62942" x="3905250" y="6362700"/>
          <p14:tracePt t="62958" x="3860800" y="6375400"/>
          <p14:tracePt t="62975" x="3816350" y="6381750"/>
          <p14:tracePt t="62992" x="3765550" y="6400800"/>
          <p14:tracePt t="63009" x="3740150" y="6400800"/>
          <p14:tracePt t="63025" x="3714750" y="6400800"/>
          <p14:tracePt t="63042" x="3689350" y="6400800"/>
          <p14:tracePt t="63058" x="3670300" y="6400800"/>
          <p14:tracePt t="63075" x="3644900" y="6400800"/>
          <p14:tracePt t="63091" x="3619500" y="6400800"/>
          <p14:tracePt t="63108" x="3587750" y="6400800"/>
          <p14:tracePt t="63125" x="3568700" y="6400800"/>
          <p14:tracePt t="63142" x="3543300" y="6400800"/>
          <p14:tracePt t="63158" x="3524250" y="6400800"/>
          <p14:tracePt t="63175" x="3511550" y="6400800"/>
          <p14:tracePt t="63191" x="3486150" y="6400800"/>
          <p14:tracePt t="63209" x="3479800" y="6400800"/>
          <p14:tracePt t="63225" x="3473450" y="6400800"/>
          <p14:tracePt t="63242" x="3460750" y="6400800"/>
          <p14:tracePt t="63258" x="3454400" y="6400800"/>
          <p14:tracePt t="63275" x="3448050" y="6400800"/>
          <p14:tracePt t="63520" x="3441700" y="6400800"/>
          <p14:tracePt t="63534" x="3435350" y="6400800"/>
          <p14:tracePt t="63542" x="3429000" y="6388100"/>
          <p14:tracePt t="63542" x="3416300" y="6362700"/>
          <p14:tracePt t="63558" x="3384550" y="6324600"/>
          <p14:tracePt t="63575" x="3378200" y="6305550"/>
          <p14:tracePt t="63592" x="3371850" y="6305550"/>
          <p14:tracePt t="63980" x="0" y="0"/>
        </p14:tracePtLst>
        <p14:tracePtLst>
          <p14:tracePt t="70174" x="806450" y="2628900"/>
          <p14:tracePt t="70568" x="812800" y="2628900"/>
          <p14:tracePt t="70583" x="819150" y="2628900"/>
          <p14:tracePt t="70591" x="819150" y="2635250"/>
          <p14:tracePt t="70608" x="825500" y="2641600"/>
          <p14:tracePt t="70639" x="825500" y="2647950"/>
          <p14:tracePt t="70647" x="831850" y="2654300"/>
          <p14:tracePt t="81105" x="857250" y="2654300"/>
          <p14:tracePt t="81113" x="946150" y="2654300"/>
          <p14:tracePt t="81121" x="1016000" y="2673350"/>
          <p14:tracePt t="81129" x="1130300" y="2698750"/>
          <p14:tracePt t="81143" x="1231900" y="2711450"/>
          <p14:tracePt t="81159" x="1263650" y="2717800"/>
          <p14:tracePt t="81176" x="1276350" y="2717800"/>
          <p14:tracePt t="81345" x="1270000" y="2717800"/>
          <p14:tracePt t="81353" x="1257300" y="2717800"/>
          <p14:tracePt t="81361" x="1231900" y="2717800"/>
          <p14:tracePt t="81377" x="1212850" y="2717800"/>
          <p14:tracePt t="81377" x="1187450" y="2717800"/>
          <p14:tracePt t="81393" x="1162050" y="2717800"/>
          <p14:tracePt t="81409" x="1155700" y="2717800"/>
          <p14:tracePt t="81426" x="1149350" y="2717800"/>
          <p14:tracePt t="81443" x="1143000" y="2717800"/>
          <p14:tracePt t="81459" x="1123950" y="2717800"/>
          <p14:tracePt t="81476" x="1098550" y="2711450"/>
          <p14:tracePt t="81492" x="1066800" y="2711450"/>
          <p14:tracePt t="81510" x="1035050" y="2705100"/>
          <p14:tracePt t="81526" x="1009650" y="2698750"/>
          <p14:tracePt t="81543" x="996950" y="2698750"/>
          <p14:tracePt t="81681" x="1003300" y="2698750"/>
          <p14:tracePt t="81688" x="1022350" y="2698750"/>
          <p14:tracePt t="81696" x="1060450" y="2705100"/>
          <p14:tracePt t="81709" x="1092200" y="2705100"/>
          <p14:tracePt t="81710" x="1174750" y="2717800"/>
          <p14:tracePt t="81726" x="1263650" y="2730500"/>
          <p14:tracePt t="81743" x="1346200" y="2730500"/>
          <p14:tracePt t="81759" x="1403350" y="2730500"/>
          <p14:tracePt t="81776" x="1479550" y="2730500"/>
          <p14:tracePt t="81793" x="1517650" y="2730500"/>
          <p14:tracePt t="81809" x="1543050" y="2730500"/>
          <p14:tracePt t="81826" x="1581150" y="2736850"/>
          <p14:tracePt t="81842" x="1638300" y="2736850"/>
          <p14:tracePt t="81859" x="1695450" y="2736850"/>
          <p14:tracePt t="81876" x="1746250" y="2736850"/>
          <p14:tracePt t="81893" x="1797050" y="2736850"/>
          <p14:tracePt t="81909" x="1841500" y="2736850"/>
          <p14:tracePt t="81926" x="1898650" y="2736850"/>
          <p14:tracePt t="81943" x="1943100" y="2736850"/>
          <p14:tracePt t="81959" x="1981200" y="2736850"/>
          <p14:tracePt t="81976" x="2032000" y="2736850"/>
          <p14:tracePt t="81993" x="2063750" y="2736850"/>
          <p14:tracePt t="82009" x="2082800" y="2736850"/>
          <p14:tracePt t="82026" x="2108200" y="2736850"/>
          <p14:tracePt t="82043" x="2133600" y="2736850"/>
          <p14:tracePt t="82059" x="2159000" y="2736850"/>
          <p14:tracePt t="82076" x="2178050" y="2736850"/>
          <p14:tracePt t="82092" x="2197100" y="2736850"/>
          <p14:tracePt t="82109" x="2209800" y="2736850"/>
          <p14:tracePt t="82297" x="2184400" y="2736850"/>
          <p14:tracePt t="82305" x="2165350" y="2736850"/>
          <p14:tracePt t="82313" x="2133600" y="2736850"/>
          <p14:tracePt t="82321" x="2089150" y="2736850"/>
          <p14:tracePt t="82326" x="1968500" y="2736850"/>
          <p14:tracePt t="82342" x="1860550" y="2736850"/>
          <p14:tracePt t="82359" x="1771650" y="2736850"/>
          <p14:tracePt t="82376" x="1670050" y="2736850"/>
          <p14:tracePt t="82393" x="1631950" y="2736850"/>
          <p14:tracePt t="82409" x="1600200" y="2736850"/>
          <p14:tracePt t="82426" x="1581150" y="2736850"/>
          <p14:tracePt t="82442" x="1568450" y="2736850"/>
          <p14:tracePt t="82459" x="1562100" y="2736850"/>
          <p14:tracePt t="82476" x="1555750" y="2736850"/>
          <p14:tracePt t="82617" x="1568450" y="2736850"/>
          <p14:tracePt t="82625" x="1593850" y="2736850"/>
          <p14:tracePt t="82634" x="1612900" y="2743200"/>
          <p14:tracePt t="82635" x="1657350" y="2755900"/>
          <p14:tracePt t="82642" x="1752600" y="2768600"/>
          <p14:tracePt t="82659" x="1885950" y="2781300"/>
          <p14:tracePt t="82676" x="2032000" y="2787650"/>
          <p14:tracePt t="82693" x="2165350" y="2794000"/>
          <p14:tracePt t="82709" x="2311400" y="2794000"/>
          <p14:tracePt t="82725" x="2438400" y="2800350"/>
          <p14:tracePt t="82742" x="2571750" y="2806700"/>
          <p14:tracePt t="82759" x="2692400" y="2806700"/>
          <p14:tracePt t="82776" x="2825750" y="2806700"/>
          <p14:tracePt t="82794" x="2876550" y="2806700"/>
          <p14:tracePt t="82809" x="2933700" y="2806700"/>
          <p14:tracePt t="82826" x="2965450" y="2806700"/>
          <p14:tracePt t="82842" x="3003550" y="2806700"/>
          <p14:tracePt t="82859" x="3035300" y="2806700"/>
          <p14:tracePt t="82876" x="3041650" y="2806700"/>
          <p14:tracePt t="82893" x="3054350" y="2806700"/>
          <p14:tracePt t="82909" x="3060700" y="2806700"/>
          <p14:tracePt t="83009" x="3048000" y="2806700"/>
          <p14:tracePt t="83019" x="3028950" y="2806700"/>
          <p14:tracePt t="83026" x="3009900" y="2806700"/>
          <p14:tracePt t="83042" x="2952750" y="2806700"/>
          <p14:tracePt t="83043" x="2813050" y="2806700"/>
          <p14:tracePt t="83059" x="2654300" y="2806700"/>
          <p14:tracePt t="83076" x="2482850" y="2806700"/>
          <p14:tracePt t="83093" x="2292350" y="2806700"/>
          <p14:tracePt t="83109" x="2120900" y="2806700"/>
          <p14:tracePt t="83126" x="1974850" y="2806700"/>
          <p14:tracePt t="83142" x="1854200" y="2806700"/>
          <p14:tracePt t="83159" x="1739900" y="2806700"/>
          <p14:tracePt t="83176" x="1612900" y="2794000"/>
          <p14:tracePt t="83194" x="1562100" y="2787650"/>
          <p14:tracePt t="83209" x="1504950" y="2774950"/>
          <p14:tracePt t="83226" x="1473200" y="2768600"/>
          <p14:tracePt t="83243" x="1435100" y="2762250"/>
          <p14:tracePt t="83259" x="1416050" y="2762250"/>
          <p14:tracePt t="83276" x="1403350" y="2762250"/>
          <p14:tracePt t="83293" x="1397000" y="2762250"/>
          <p14:tracePt t="83480" x="1409700" y="2762250"/>
          <p14:tracePt t="83489" x="1428750" y="2762250"/>
          <p14:tracePt t="83502" x="1466850" y="2762250"/>
          <p14:tracePt t="83509" x="1511300" y="2768600"/>
          <p14:tracePt t="83509" x="1555750" y="2768600"/>
          <p14:tracePt t="83513" x="1606550" y="2774950"/>
          <p14:tracePt t="83526" x="1733550" y="2781300"/>
          <p14:tracePt t="83542" x="1885950" y="2800350"/>
          <p14:tracePt t="83560" x="2025650" y="2800350"/>
          <p14:tracePt t="83576" x="2216150" y="2806700"/>
          <p14:tracePt t="83593" x="2317750" y="2806700"/>
          <p14:tracePt t="83609" x="2387600" y="2806700"/>
          <p14:tracePt t="83626" x="2432050" y="2806700"/>
          <p14:tracePt t="83642" x="2482850" y="2806700"/>
          <p14:tracePt t="83659" x="2520950" y="2806700"/>
          <p14:tracePt t="83676" x="2552700" y="2806700"/>
          <p14:tracePt t="83693" x="2584450" y="2800350"/>
          <p14:tracePt t="83709" x="2616200" y="2794000"/>
          <p14:tracePt t="83725" x="2647950" y="2781300"/>
          <p14:tracePt t="83742" x="2667000" y="2781300"/>
          <p14:tracePt t="83759" x="2692400" y="2768600"/>
          <p14:tracePt t="83759" x="2705100" y="2768600"/>
          <p14:tracePt t="83777" x="2724150" y="2762250"/>
          <p14:tracePt t="83793" x="2749550" y="2749550"/>
          <p14:tracePt t="83810" x="2762250" y="2743200"/>
          <p14:tracePt t="83826" x="2768600" y="2743200"/>
          <p14:tracePt t="83843" x="2774950" y="2743200"/>
          <p14:tracePt t="84001" x="2768600" y="2743200"/>
          <p14:tracePt t="84009" x="2762250" y="2743200"/>
          <p14:tracePt t="84009" x="2749550" y="2743200"/>
          <p14:tracePt t="84026" x="2724150" y="2743200"/>
          <p14:tracePt t="84043" x="2705100" y="2743200"/>
          <p14:tracePt t="84059" x="2673350" y="2743200"/>
          <p14:tracePt t="84076" x="2641600" y="2743200"/>
          <p14:tracePt t="84092" x="2616200" y="2743200"/>
          <p14:tracePt t="84109" x="2565400" y="2743200"/>
          <p14:tracePt t="84126" x="2527300" y="2743200"/>
          <p14:tracePt t="84143" x="2501900" y="2743200"/>
          <p14:tracePt t="84159" x="2463800" y="2749550"/>
          <p14:tracePt t="84176" x="2400300" y="2762250"/>
          <p14:tracePt t="84193" x="2368550" y="2768600"/>
          <p14:tracePt t="84209" x="2330450" y="2768600"/>
          <p14:tracePt t="84226" x="2292350" y="2774950"/>
          <p14:tracePt t="84243" x="2260600" y="2781300"/>
          <p14:tracePt t="84259" x="2222500" y="2781300"/>
          <p14:tracePt t="84276" x="2184400" y="2787650"/>
          <p14:tracePt t="84292" x="2146300" y="2787650"/>
          <p14:tracePt t="84309" x="2114550" y="2787650"/>
          <p14:tracePt t="84326" x="2095500" y="2787650"/>
          <p14:tracePt t="84343" x="2070100" y="2787650"/>
          <p14:tracePt t="84359" x="2051050" y="2787650"/>
          <p14:tracePt t="84376" x="2025650" y="2794000"/>
          <p14:tracePt t="84393" x="2006600" y="2794000"/>
          <p14:tracePt t="84409" x="1974850" y="2794000"/>
          <p14:tracePt t="84426" x="1943100" y="2800350"/>
          <p14:tracePt t="84443" x="1911350" y="2800350"/>
          <p14:tracePt t="84459" x="1879600" y="2800350"/>
          <p14:tracePt t="84476" x="1860550" y="2800350"/>
          <p14:tracePt t="84492" x="1847850" y="2800350"/>
          <p14:tracePt t="84510" x="1835150" y="2800350"/>
          <p14:tracePt t="84526" x="1828800" y="2800350"/>
          <p14:tracePt t="84543" x="1816100" y="2800350"/>
          <p14:tracePt t="84559" x="1797050" y="2800350"/>
          <p14:tracePt t="84576" x="1758950" y="2806700"/>
          <p14:tracePt t="84593" x="1739900" y="2806700"/>
          <p14:tracePt t="84609" x="1714500" y="2806700"/>
          <p14:tracePt t="84626" x="1689100" y="2813050"/>
          <p14:tracePt t="84643" x="1657350" y="2813050"/>
          <p14:tracePt t="84659" x="1638300" y="2819400"/>
          <p14:tracePt t="84676" x="1612900" y="2825750"/>
          <p14:tracePt t="84692" x="1606550" y="2825750"/>
          <p14:tracePt t="84709" x="1587500" y="2825750"/>
          <p14:tracePt t="84732" x="1581150" y="2825750"/>
          <p14:tracePt t="85304" x="1574800" y="2825750"/>
          <p14:tracePt t="85325" x="1581150" y="2832100"/>
          <p14:tracePt t="85335" x="1587500" y="2838450"/>
          <p14:tracePt t="85343" x="1619250" y="2838450"/>
          <p14:tracePt t="85359" x="1631950" y="2844800"/>
          <p14:tracePt t="85376" x="1657350" y="2851150"/>
          <p14:tracePt t="85394" x="1682750" y="2851150"/>
          <p14:tracePt t="85409" x="1708150" y="2857500"/>
          <p14:tracePt t="85426" x="1733550" y="2857500"/>
          <p14:tracePt t="85442" x="1752600" y="2857500"/>
          <p14:tracePt t="85460" x="1765300" y="2857500"/>
          <p14:tracePt t="85476" x="1771650" y="2863850"/>
          <p14:tracePt t="85493" x="1784350" y="2863850"/>
          <p14:tracePt t="85509" x="1790700" y="2863850"/>
          <p14:tracePt t="85560" x="1797050" y="2863850"/>
          <p14:tracePt t="86545" x="1784350" y="2863850"/>
          <p14:tracePt t="86553" x="1771650" y="2863850"/>
          <p14:tracePt t="86560" x="1765300" y="2863850"/>
          <p14:tracePt t="86561" x="1758950" y="2863850"/>
          <p14:tracePt t="86576" x="1739900" y="2863850"/>
          <p14:tracePt t="86594" x="1727200" y="2863850"/>
          <p14:tracePt t="86609" x="1720850" y="2863850"/>
          <p14:tracePt t="86626" x="1708150" y="2863850"/>
          <p14:tracePt t="86642" x="1701800" y="2863850"/>
          <p14:tracePt t="86659" x="1695450" y="2863850"/>
          <p14:tracePt t="86675" x="1689100" y="2863850"/>
          <p14:tracePt t="86692" x="1682750" y="2863850"/>
          <p14:tracePt t="86728" x="1676400" y="2863850"/>
          <p14:tracePt t="86777" x="1670050" y="2863850"/>
          <p14:tracePt t="86816" x="1663700" y="2863850"/>
          <p14:tracePt t="86840" x="1657350" y="2863850"/>
          <p14:tracePt t="86864" x="1651000" y="2863850"/>
          <p14:tracePt t="86888" x="1644650" y="2863850"/>
          <p14:tracePt t="86896" x="1638300" y="2863850"/>
          <p14:tracePt t="86920" x="1631950" y="2863850"/>
          <p14:tracePt t="86928" x="1625600" y="2863850"/>
          <p14:tracePt t="86928" x="1619250" y="2863850"/>
          <p14:tracePt t="86953" x="1619250" y="2857500"/>
          <p14:tracePt t="86960" x="1612900" y="2857500"/>
          <p14:tracePt t="86976" x="1606550" y="2857500"/>
          <p14:tracePt t="86977" x="1600200" y="2857500"/>
          <p14:tracePt t="86993" x="1593850" y="2857500"/>
          <p14:tracePt t="87032" x="1587500" y="2857500"/>
          <p14:tracePt t="87048" x="1581150" y="2851150"/>
          <p14:tracePt t="87241" x="1587500" y="2851150"/>
          <p14:tracePt t="87251" x="1612900" y="2851150"/>
          <p14:tracePt t="87252" x="1638300" y="2851150"/>
          <p14:tracePt t="87259" x="1727200" y="2863850"/>
          <p14:tracePt t="87276" x="1835150" y="2876550"/>
          <p14:tracePt t="87292" x="1943100" y="2876550"/>
          <p14:tracePt t="87309" x="2044700" y="2876550"/>
          <p14:tracePt t="87326" x="2139950" y="2876550"/>
          <p14:tracePt t="87342" x="2209800" y="2876550"/>
          <p14:tracePt t="87359" x="2273300" y="2876550"/>
          <p14:tracePt t="87376" x="2355850" y="2876550"/>
          <p14:tracePt t="87392" x="2413000" y="2876550"/>
          <p14:tracePt t="87409" x="2470150" y="2876550"/>
          <p14:tracePt t="87426" x="2514600" y="2876550"/>
          <p14:tracePt t="87442" x="2540000" y="2876550"/>
          <p14:tracePt t="87459" x="2571750" y="2876550"/>
          <p14:tracePt t="87476" x="2584450" y="2876550"/>
          <p14:tracePt t="87492" x="2603500" y="2876550"/>
          <p14:tracePt t="87509" x="2622550" y="2876550"/>
          <p14:tracePt t="87526" x="2635250" y="2876550"/>
          <p14:tracePt t="87542" x="2647950" y="2876550"/>
          <p14:tracePt t="87559" x="2654300" y="2876550"/>
          <p14:tracePt t="87953" x="2641600" y="2876550"/>
          <p14:tracePt t="87968" x="2546350" y="2870200"/>
          <p14:tracePt t="87977" x="2495550" y="2863850"/>
          <p14:tracePt t="87977" x="2362200" y="2844800"/>
          <p14:tracePt t="87993" x="2247900" y="2832100"/>
          <p14:tracePt t="88009" x="2152650" y="2813050"/>
          <p14:tracePt t="88026" x="2063750" y="2806700"/>
          <p14:tracePt t="88042" x="2000250" y="2806700"/>
          <p14:tracePt t="88059" x="1955800" y="2806700"/>
          <p14:tracePt t="88076" x="1930400" y="2800350"/>
          <p14:tracePt t="88092" x="1905000" y="2794000"/>
          <p14:tracePt t="88109" x="1879600" y="2794000"/>
          <p14:tracePt t="88125" x="1854200" y="2787650"/>
          <p14:tracePt t="88142" x="1828800" y="2781300"/>
          <p14:tracePt t="88159" x="1797050" y="2774950"/>
          <p14:tracePt t="88176" x="1758950" y="2774950"/>
          <p14:tracePt t="88192" x="1727200" y="2768600"/>
          <p14:tracePt t="88209" x="1695450" y="2762250"/>
          <p14:tracePt t="88225" x="1657350" y="2762250"/>
          <p14:tracePt t="88242" x="1619250" y="2755900"/>
          <p14:tracePt t="88259" x="1587500" y="2749550"/>
          <p14:tracePt t="88276" x="1562100" y="2749550"/>
          <p14:tracePt t="88292" x="1549400" y="2743200"/>
          <p14:tracePt t="88309" x="1536700" y="2743200"/>
          <p14:tracePt t="88325" x="1530350" y="2743200"/>
          <p14:tracePt t="88342" x="1524000" y="2743200"/>
          <p14:tracePt t="88481" x="1517650" y="2743200"/>
          <p14:tracePt t="88489" x="1504950" y="2743200"/>
          <p14:tracePt t="88501" x="1498600" y="2743200"/>
          <p14:tracePt t="88509" x="1492250" y="2743200"/>
          <p14:tracePt t="88510" x="1473200" y="2743200"/>
          <p14:tracePt t="88526" x="1454150" y="2743200"/>
          <p14:tracePt t="88542" x="1447800" y="2749550"/>
          <p14:tracePt t="88559" x="1441450" y="2768600"/>
          <p14:tracePt t="88575" x="1441450" y="2800350"/>
          <p14:tracePt t="88593" x="1441450" y="2825750"/>
          <p14:tracePt t="88609" x="1441450" y="2851150"/>
          <p14:tracePt t="88642" x="1447800" y="2870200"/>
          <p14:tracePt t="88643" x="1454150" y="2882900"/>
          <p14:tracePt t="90544" x="1460500" y="2889250"/>
          <p14:tracePt t="90584" x="1466850" y="2889250"/>
          <p14:tracePt t="90632" x="1473200" y="2889250"/>
          <p14:tracePt t="90664" x="1479550" y="2889250"/>
          <p14:tracePt t="90728" x="1485900" y="2889250"/>
          <p14:tracePt t="90784" x="1492250" y="2889250"/>
          <p14:tracePt t="90792" x="1498600" y="2889250"/>
          <p14:tracePt t="90880" x="1504950" y="2889250"/>
          <p14:tracePt t="90889" x="1517650" y="2889250"/>
          <p14:tracePt t="90944" x="1524000" y="2889250"/>
          <p14:tracePt t="90985" x="1530350" y="2889250"/>
          <p14:tracePt t="91040" x="1536700" y="2889250"/>
          <p14:tracePt t="92504" x="1543050" y="2889250"/>
          <p14:tracePt t="92512" x="1555750" y="2882900"/>
          <p14:tracePt t="92512" x="1562100" y="2870200"/>
          <p14:tracePt t="92528" x="1568450" y="2870200"/>
          <p14:tracePt t="92542" x="1574800" y="2863850"/>
          <p14:tracePt t="92543" x="1581150" y="2851150"/>
          <p14:tracePt t="92559" x="1587500" y="2851150"/>
          <p14:tracePt t="92704" x="1593850" y="2851150"/>
          <p14:tracePt t="92712" x="1600200" y="2851150"/>
          <p14:tracePt t="92737" x="1606550" y="2851150"/>
          <p14:tracePt t="92745" x="1612900" y="2851150"/>
          <p14:tracePt t="92760" x="1619250" y="2851150"/>
          <p14:tracePt t="92760" x="1631950" y="2851150"/>
          <p14:tracePt t="92776" x="1657350" y="2851150"/>
          <p14:tracePt t="92794" x="1676400" y="2851150"/>
          <p14:tracePt t="92810" x="1708150" y="2851150"/>
          <p14:tracePt t="92827" x="1739900" y="2851150"/>
          <p14:tracePt t="92843" x="1784350" y="2857500"/>
          <p14:tracePt t="92860" x="1841500" y="2870200"/>
          <p14:tracePt t="92876" x="1898650" y="2870200"/>
          <p14:tracePt t="92893" x="1955800" y="2870200"/>
          <p14:tracePt t="92910" x="2019300" y="2870200"/>
          <p14:tracePt t="92926" x="2082800" y="2870200"/>
          <p14:tracePt t="92943" x="2133600" y="2870200"/>
          <p14:tracePt t="92960" x="2197100" y="2870200"/>
          <p14:tracePt t="92976" x="2286000" y="2870200"/>
          <p14:tracePt t="92994" x="2330450" y="2870200"/>
          <p14:tracePt t="93010" x="2368550" y="2870200"/>
          <p14:tracePt t="93026" x="2406650" y="2870200"/>
          <p14:tracePt t="93043" x="2438400" y="2870200"/>
          <p14:tracePt t="93060" x="2470150" y="2870200"/>
          <p14:tracePt t="93076" x="2514600" y="2870200"/>
          <p14:tracePt t="93093" x="2571750" y="2870200"/>
          <p14:tracePt t="93110" x="2622550" y="2870200"/>
          <p14:tracePt t="93126" x="2667000" y="2870200"/>
          <p14:tracePt t="93143" x="2686050" y="2870200"/>
          <p14:tracePt t="93160" x="2698750" y="2870200"/>
          <p14:tracePt t="93176" x="2705100" y="2870200"/>
          <p14:tracePt t="93401" x="2698750" y="2870200"/>
          <p14:tracePt t="93409" x="2679700" y="2870200"/>
          <p14:tracePt t="93426" x="2667000" y="2870200"/>
          <p14:tracePt t="93427" x="2635250" y="2863850"/>
          <p14:tracePt t="93443" x="2590800" y="2857500"/>
          <p14:tracePt t="93460" x="2533650" y="2851150"/>
          <p14:tracePt t="93476" x="2451100" y="2838450"/>
          <p14:tracePt t="93493" x="2362200" y="2838450"/>
          <p14:tracePt t="93509" x="2260600" y="2838450"/>
          <p14:tracePt t="93526" x="2165350" y="2838450"/>
          <p14:tracePt t="93543" x="2076450" y="2838450"/>
          <p14:tracePt t="93560" x="2000250" y="2838450"/>
          <p14:tracePt t="93576" x="1917700" y="2838450"/>
          <p14:tracePt t="93593" x="1879600" y="2838450"/>
          <p14:tracePt t="93610" x="1841500" y="2838450"/>
          <p14:tracePt t="93626" x="1803400" y="2838450"/>
          <p14:tracePt t="93643" x="1765300" y="2838450"/>
          <p14:tracePt t="93660" x="1727200" y="2838450"/>
          <p14:tracePt t="93677" x="1701800" y="2838450"/>
          <p14:tracePt t="93693" x="1670050" y="2838450"/>
          <p14:tracePt t="93710" x="1644650" y="2838450"/>
          <p14:tracePt t="93727" x="1625600" y="2838450"/>
          <p14:tracePt t="93743" x="1606550" y="2838450"/>
          <p14:tracePt t="93760" x="1593850" y="2838450"/>
          <p14:tracePt t="93776" x="1581150" y="2838450"/>
          <p14:tracePt t="94106" x="1587500" y="2838450"/>
          <p14:tracePt t="94113" x="1606550" y="2838450"/>
          <p14:tracePt t="94121" x="1619250" y="2838450"/>
          <p14:tracePt t="94129" x="1631950" y="2838450"/>
          <p14:tracePt t="94143" x="1644650" y="2838450"/>
          <p14:tracePt t="94159" x="1657350" y="2844800"/>
          <p14:tracePt t="94176" x="1682750" y="2844800"/>
          <p14:tracePt t="94194" x="1701800" y="2844800"/>
          <p14:tracePt t="94210" x="1714500" y="2851150"/>
          <p14:tracePt t="94226" x="1746250" y="2857500"/>
          <p14:tracePt t="94243" x="1765300" y="2857500"/>
          <p14:tracePt t="94260" x="1797050" y="2863850"/>
          <p14:tracePt t="94277" x="1822450" y="2863850"/>
          <p14:tracePt t="94293" x="1854200" y="2870200"/>
          <p14:tracePt t="94310" x="1885950" y="2870200"/>
          <p14:tracePt t="94326" x="1911350" y="2870200"/>
          <p14:tracePt t="94343" x="1943100" y="2870200"/>
          <p14:tracePt t="94359" x="1968500" y="2870200"/>
          <p14:tracePt t="94376" x="2006600" y="2870200"/>
          <p14:tracePt t="94393" x="2044700" y="2870200"/>
          <p14:tracePt t="94410" x="2070100" y="2870200"/>
          <p14:tracePt t="94426" x="2101850" y="2870200"/>
          <p14:tracePt t="94443" x="2133600" y="2870200"/>
          <p14:tracePt t="94459" x="2159000" y="2870200"/>
          <p14:tracePt t="94476" x="2184400" y="2870200"/>
          <p14:tracePt t="94493" x="2190750" y="2870200"/>
          <p14:tracePt t="94745" x="2197100" y="2870200"/>
          <p14:tracePt t="94761" x="2209800" y="2870200"/>
          <p14:tracePt t="94809" x="2216150" y="2870200"/>
          <p14:tracePt t="96361" x="2222500" y="2870200"/>
          <p14:tracePt t="96369" x="2228850" y="2870200"/>
          <p14:tracePt t="96377" x="2241550" y="2870200"/>
          <p14:tracePt t="96393" x="2247900" y="2870200"/>
          <p14:tracePt t="96394" x="2254250" y="2870200"/>
          <p14:tracePt t="96409" x="2260600" y="2870200"/>
          <p14:tracePt t="96426" x="2266950" y="2870200"/>
          <p14:tracePt t="96505" x="2273300" y="2870200"/>
          <p14:tracePt t="96520" x="2286000" y="2870200"/>
          <p14:tracePt t="96529" x="2305050" y="2870200"/>
          <p14:tracePt t="96537" x="2311400" y="2870200"/>
          <p14:tracePt t="96545" x="2336800" y="2870200"/>
          <p14:tracePt t="96560" x="2355850" y="2870200"/>
          <p14:tracePt t="96576" x="2374900" y="2870200"/>
          <p14:tracePt t="96594" x="2381250" y="2870200"/>
          <p14:tracePt t="96609" x="2393950" y="2870200"/>
          <p14:tracePt t="96626" x="2400300" y="2870200"/>
          <p14:tracePt t="96643" x="2413000" y="2870200"/>
          <p14:tracePt t="96659" x="2425700" y="2870200"/>
          <p14:tracePt t="96697" x="2432050" y="2863850"/>
          <p14:tracePt t="96721" x="2438400" y="2863850"/>
          <p14:tracePt t="96729" x="2444750" y="2863850"/>
          <p14:tracePt t="96745" x="2451100" y="2863850"/>
          <p14:tracePt t="96752" x="2457450" y="2863850"/>
          <p14:tracePt t="96759" x="2476500" y="2857500"/>
          <p14:tracePt t="96776" x="2495550" y="2857500"/>
          <p14:tracePt t="96794" x="2508250" y="2857500"/>
          <p14:tracePt t="96809" x="2520950" y="2857500"/>
          <p14:tracePt t="96826" x="2520950" y="2851150"/>
          <p14:tracePt t="96913" x="2527300" y="2851150"/>
          <p14:tracePt t="96921" x="2533650" y="2851150"/>
          <p14:tracePt t="96929" x="2540000" y="2851150"/>
          <p14:tracePt t="96937" x="2546350" y="2851150"/>
          <p14:tracePt t="96961" x="2552700" y="2851150"/>
          <p14:tracePt t="96962" x="2559050" y="2851150"/>
          <p14:tracePt t="97761" x="2571750" y="2851150"/>
          <p14:tracePt t="97761" x="2616200" y="2851150"/>
          <p14:tracePt t="97777" x="2660650" y="2851150"/>
          <p14:tracePt t="97784" x="2686050" y="2844800"/>
          <p14:tracePt t="97793" x="2800350" y="2832100"/>
          <p14:tracePt t="97809" x="2844800" y="2832100"/>
          <p14:tracePt t="97810" x="2914650" y="2832100"/>
          <p14:tracePt t="97826" x="2952750" y="2832100"/>
          <p14:tracePt t="97843" x="2971800" y="2825750"/>
          <p14:tracePt t="97859" x="2984500" y="2825750"/>
          <p14:tracePt t="98129" x="2978150" y="2825750"/>
          <p14:tracePt t="98136" x="2971800" y="2825750"/>
          <p14:tracePt t="98145" x="2959100" y="2825750"/>
          <p14:tracePt t="98161" x="2946400" y="2825750"/>
          <p14:tracePt t="98177" x="2940050" y="2825750"/>
          <p14:tracePt t="98177" x="2927350" y="2825750"/>
          <p14:tracePt t="98192" x="2876550" y="2825750"/>
          <p14:tracePt t="98210" x="2825750" y="2825750"/>
          <p14:tracePt t="98226" x="2736850" y="2825750"/>
          <p14:tracePt t="98243" x="2622550" y="2825750"/>
          <p14:tracePt t="98259" x="2482850" y="2825750"/>
          <p14:tracePt t="98276" x="2355850" y="2825750"/>
          <p14:tracePt t="98293" x="2228850" y="2825750"/>
          <p14:tracePt t="98309" x="2101850" y="2825750"/>
          <p14:tracePt t="98326" x="1974850" y="2825750"/>
          <p14:tracePt t="98343" x="1873250" y="2825750"/>
          <p14:tracePt t="98359" x="1771650" y="2825750"/>
          <p14:tracePt t="98376" x="1657350" y="2825750"/>
          <p14:tracePt t="98393" x="1587500" y="2825750"/>
          <p14:tracePt t="98409" x="1504950" y="2825750"/>
          <p14:tracePt t="98426" x="1422400" y="2825750"/>
          <p14:tracePt t="98443" x="1346200" y="2825750"/>
          <p14:tracePt t="98459" x="1276350" y="2825750"/>
          <p14:tracePt t="98476" x="1219200" y="2825750"/>
          <p14:tracePt t="98493" x="1181100" y="2825750"/>
          <p14:tracePt t="98509" x="1149350" y="2825750"/>
          <p14:tracePt t="98526" x="1117600" y="2825750"/>
          <p14:tracePt t="98543" x="1104900" y="2825750"/>
          <p14:tracePt t="98559" x="1085850" y="2825750"/>
          <p14:tracePt t="98576" x="1079500" y="2825750"/>
          <p14:tracePt t="98801" x="1098550" y="2825750"/>
          <p14:tracePt t="98809" x="1162050" y="2825750"/>
          <p14:tracePt t="98826" x="1206500" y="2832100"/>
          <p14:tracePt t="98827" x="1289050" y="2838450"/>
          <p14:tracePt t="98843" x="1384300" y="2851150"/>
          <p14:tracePt t="98859" x="1473200" y="2851150"/>
          <p14:tracePt t="98876" x="1574800" y="2851150"/>
          <p14:tracePt t="98893" x="1682750" y="2851150"/>
          <p14:tracePt t="98909" x="1784350" y="2851150"/>
          <p14:tracePt t="98926" x="1892300" y="2851150"/>
          <p14:tracePt t="98943" x="1962150" y="2851150"/>
          <p14:tracePt t="98959" x="2032000" y="2851150"/>
          <p14:tracePt t="98976" x="2127250" y="2851150"/>
          <p14:tracePt t="98993" x="2209800" y="2851150"/>
          <p14:tracePt t="99009" x="2286000" y="2851150"/>
          <p14:tracePt t="99026" x="2355850" y="2851150"/>
          <p14:tracePt t="99043" x="2400300" y="2851150"/>
          <p14:tracePt t="99060" x="2463800" y="2844800"/>
          <p14:tracePt t="99076" x="2520950" y="2838450"/>
          <p14:tracePt t="99093" x="2565400" y="2838450"/>
          <p14:tracePt t="99109" x="2616200" y="2838450"/>
          <p14:tracePt t="99126" x="2641600" y="2832100"/>
          <p14:tracePt t="99142" x="2667000" y="2832100"/>
          <p14:tracePt t="99159" x="2698750" y="2832100"/>
          <p14:tracePt t="99175" x="2717800" y="2832100"/>
          <p14:tracePt t="99175" x="2730500" y="2832100"/>
          <p14:tracePt t="99193" x="2743200" y="2832100"/>
          <p14:tracePt t="99209" x="2755900" y="2832100"/>
          <p14:tracePt t="99226" x="2768600" y="2825750"/>
          <p14:tracePt t="99243" x="2787650" y="2825750"/>
          <p14:tracePt t="99259" x="2800350" y="2819400"/>
          <p14:tracePt t="99276" x="2819400" y="2819400"/>
          <p14:tracePt t="99293" x="2838450" y="2819400"/>
          <p14:tracePt t="99309" x="2851150" y="2813050"/>
          <p14:tracePt t="99326" x="2857500" y="2813050"/>
          <p14:tracePt t="100065" x="2844800" y="2813050"/>
          <p14:tracePt t="100073" x="2832100" y="2813050"/>
          <p14:tracePt t="100093" x="2806700" y="2813050"/>
          <p14:tracePt t="100093" x="2794000" y="2813050"/>
          <p14:tracePt t="100109" x="2781300" y="2813050"/>
          <p14:tracePt t="100126" x="2774950" y="2813050"/>
          <p14:tracePt t="100143" x="2768600" y="2813050"/>
          <p14:tracePt t="100159" x="2755900" y="2813050"/>
          <p14:tracePt t="100176" x="2724150" y="2813050"/>
          <p14:tracePt t="100194" x="2698750" y="2813050"/>
          <p14:tracePt t="100209" x="2667000" y="2813050"/>
          <p14:tracePt t="100226" x="2635250" y="2806700"/>
          <p14:tracePt t="100243" x="2597150" y="2806700"/>
          <p14:tracePt t="100259" x="2552700" y="2806700"/>
          <p14:tracePt t="100276" x="2508250" y="2806700"/>
          <p14:tracePt t="100292" x="2457450" y="2806700"/>
          <p14:tracePt t="100310" x="2406650" y="2806700"/>
          <p14:tracePt t="100326" x="2324100" y="2806700"/>
          <p14:tracePt t="100343" x="2247900" y="2806700"/>
          <p14:tracePt t="100359" x="2165350" y="2806700"/>
          <p14:tracePt t="100376" x="2051050" y="2806700"/>
          <p14:tracePt t="100393" x="1974850" y="2806700"/>
          <p14:tracePt t="100410" x="1892300" y="2806700"/>
          <p14:tracePt t="100426" x="1816100" y="2806700"/>
          <p14:tracePt t="100443" x="1746250" y="2806700"/>
          <p14:tracePt t="100459" x="1682750" y="2806700"/>
          <p14:tracePt t="100476" x="1625600" y="2806700"/>
          <p14:tracePt t="100492" x="1574800" y="2806700"/>
          <p14:tracePt t="100509" x="1530350" y="2806700"/>
          <p14:tracePt t="100526" x="1492250" y="2806700"/>
          <p14:tracePt t="100543" x="1473200" y="2806700"/>
          <p14:tracePt t="100559" x="1460500" y="2806700"/>
          <p14:tracePt t="100576" x="1454150" y="2806700"/>
          <p14:tracePt t="100800" x="1473200" y="2806700"/>
          <p14:tracePt t="100809" x="1504950" y="2806700"/>
          <p14:tracePt t="100809" x="1549400" y="2813050"/>
          <p14:tracePt t="100826" x="1606550" y="2813050"/>
          <p14:tracePt t="100826" x="1752600" y="2825750"/>
          <p14:tracePt t="100844" x="1930400" y="2825750"/>
          <p14:tracePt t="100859" x="2146300" y="2838450"/>
          <p14:tracePt t="100876" x="2336800" y="2844800"/>
          <p14:tracePt t="100892" x="2520950" y="2844800"/>
          <p14:tracePt t="100909" x="2667000" y="2844800"/>
          <p14:tracePt t="100926" x="2787650" y="2844800"/>
          <p14:tracePt t="100943" x="2882900" y="2844800"/>
          <p14:tracePt t="100959" x="2946400" y="2844800"/>
          <p14:tracePt t="100976" x="2997200" y="2844800"/>
          <p14:tracePt t="100993" x="3016250" y="2844800"/>
          <p14:tracePt t="101009" x="3028950" y="2844800"/>
          <p14:tracePt t="101026" x="3048000" y="2844800"/>
          <p14:tracePt t="101043" x="3067050" y="2844800"/>
          <p14:tracePt t="101059" x="3073400" y="2844800"/>
          <p14:tracePt t="101208" x="3054350" y="2844800"/>
          <p14:tracePt t="101216" x="3009900" y="2844800"/>
          <p14:tracePt t="101224" x="2959100" y="2844800"/>
          <p14:tracePt t="101232" x="2838450" y="2844800"/>
          <p14:tracePt t="101243" x="2711450" y="2844800"/>
          <p14:tracePt t="101259" x="2571750" y="2844800"/>
          <p14:tracePt t="101276" x="2425700" y="2844800"/>
          <p14:tracePt t="101292" x="2279650" y="2844800"/>
          <p14:tracePt t="101309" x="2159000" y="2844800"/>
          <p14:tracePt t="101326" x="2063750" y="2844800"/>
          <p14:tracePt t="101342" x="1949450" y="2844800"/>
          <p14:tracePt t="101359" x="1854200" y="2844800"/>
          <p14:tracePt t="101376" x="1739900" y="2844800"/>
          <p14:tracePt t="101393" x="1670050" y="2844800"/>
          <p14:tracePt t="101409" x="1612900" y="2844800"/>
          <p14:tracePt t="101426" x="1549400" y="2844800"/>
          <p14:tracePt t="101442" x="1498600" y="2844800"/>
          <p14:tracePt t="101459" x="1466850" y="2844800"/>
          <p14:tracePt t="101476" x="1441450" y="2844800"/>
          <p14:tracePt t="101492" x="1428750" y="2844800"/>
          <p14:tracePt t="101509" x="1422400" y="2844800"/>
          <p14:tracePt t="101744" x="1435100" y="2844800"/>
          <p14:tracePt t="101752" x="1473200" y="2851150"/>
          <p14:tracePt t="101760" x="1517650" y="2857500"/>
          <p14:tracePt t="101761" x="1568450" y="2863850"/>
          <p14:tracePt t="101776" x="1771650" y="2870200"/>
          <p14:tracePt t="101793" x="1898650" y="2882900"/>
          <p14:tracePt t="101809" x="2038350" y="2882900"/>
          <p14:tracePt t="101826" x="2178050" y="2882900"/>
          <p14:tracePt t="101843" x="2298700" y="2882900"/>
          <p14:tracePt t="101859" x="2393950" y="2882900"/>
          <p14:tracePt t="101876" x="2463800" y="2882900"/>
          <p14:tracePt t="101892" x="2527300" y="2882900"/>
          <p14:tracePt t="101909" x="2565400" y="2882900"/>
          <p14:tracePt t="101927" x="2609850" y="2882900"/>
          <p14:tracePt t="101942" x="2641600" y="2882900"/>
          <p14:tracePt t="101960" x="2660650" y="2876550"/>
          <p14:tracePt t="101976" x="2692400" y="2870200"/>
          <p14:tracePt t="101994" x="2711450" y="2870200"/>
          <p14:tracePt t="102009" x="2717800" y="2870200"/>
          <p14:tracePt t="102026" x="2724150" y="2870200"/>
          <p14:tracePt t="102042" x="2730500" y="2863850"/>
          <p14:tracePt t="102059" x="2736850" y="2863850"/>
          <p14:tracePt t="102097" x="2743200" y="2863850"/>
          <p14:tracePt t="102113" x="2749550" y="2863850"/>
          <p14:tracePt t="102121" x="2755900" y="2857500"/>
          <p14:tracePt t="102126" x="2762250" y="2857500"/>
          <p14:tracePt t="102142" x="2774950" y="2851150"/>
          <p14:tracePt t="102159" x="2800350" y="2844800"/>
          <p14:tracePt t="102176" x="2806700" y="2844800"/>
          <p14:tracePt t="102217" x="2806700" y="2838450"/>
          <p14:tracePt t="102361" x="2781300" y="2838450"/>
          <p14:tracePt t="102368" x="2743200" y="2838450"/>
          <p14:tracePt t="102377" x="2692400" y="2844800"/>
          <p14:tracePt t="102385" x="2552700" y="2870200"/>
          <p14:tracePt t="102393" x="2355850" y="2901950"/>
          <p14:tracePt t="102409" x="2171700" y="2921000"/>
          <p14:tracePt t="102426" x="2006600" y="2927350"/>
          <p14:tracePt t="102442" x="1885950" y="2927350"/>
          <p14:tracePt t="102459" x="1803400" y="2927350"/>
          <p14:tracePt t="102476" x="1752600" y="2927350"/>
          <p14:tracePt t="102493" x="1695450" y="2927350"/>
          <p14:tracePt t="102509" x="1651000" y="2927350"/>
          <p14:tracePt t="102526" x="1619250" y="2927350"/>
          <p14:tracePt t="102542" x="1593850" y="2927350"/>
          <p14:tracePt t="102559" x="1587500" y="2927350"/>
          <p14:tracePt t="102576" x="1581150" y="2927350"/>
          <p14:tracePt t="102817" x="1587500" y="2933700"/>
          <p14:tracePt t="102833" x="1600200" y="2933700"/>
          <p14:tracePt t="102852" x="1606550" y="2933700"/>
          <p14:tracePt t="102864" x="1612900" y="2933700"/>
          <p14:tracePt t="102881" x="1619250" y="2933700"/>
          <p14:tracePt t="102883" x="1625600" y="2933700"/>
          <p14:tracePt t="102937" x="1631950" y="2933700"/>
          <p14:tracePt t="10412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Temperature and </a:t>
            </a:r>
            <a:r>
              <a:rPr lang="en-US" dirty="0" smtClean="0"/>
              <a:t>humidity</a:t>
            </a:r>
          </a:p>
          <a:p>
            <a:pPr lvl="1"/>
            <a:r>
              <a:rPr lang="en-US" dirty="0" smtClean="0"/>
              <a:t>Optimum: 21ºC </a:t>
            </a:r>
            <a:r>
              <a:rPr lang="en-US" dirty="0"/>
              <a:t>to 27ºC </a:t>
            </a:r>
            <a:r>
              <a:rPr lang="en-US" dirty="0" smtClean="0"/>
              <a:t>(warm climate) and </a:t>
            </a:r>
            <a:r>
              <a:rPr lang="en-US" dirty="0"/>
              <a:t>18ºC to 24ºC </a:t>
            </a:r>
            <a:r>
              <a:rPr lang="en-US" dirty="0" smtClean="0"/>
              <a:t>(cold climate)</a:t>
            </a:r>
          </a:p>
          <a:p>
            <a:pPr lvl="1"/>
            <a:r>
              <a:rPr lang="en-US" dirty="0"/>
              <a:t>Temperature and humidity extremes can degrade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/>
              <a:t>Surface temperature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00400"/>
            <a:ext cx="5594985" cy="171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59667"/>
            <a:ext cx="5614988" cy="151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1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28"/>
    </mc:Choice>
    <mc:Fallback>
      <p:transition spd="slow" advTm="214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80" x="2508250" y="2444750"/>
          <p14:tracePt t="20240" x="2520950" y="2444750"/>
          <p14:tracePt t="20249" x="2546350" y="2444750"/>
          <p14:tracePt t="20257" x="2603500" y="2451100"/>
          <p14:tracePt t="20273" x="2660650" y="2457450"/>
          <p14:tracePt t="20285" x="2724150" y="2470150"/>
          <p14:tracePt t="20305" x="2794000" y="2476500"/>
          <p14:tracePt t="20320" x="2851150" y="2482850"/>
          <p14:tracePt t="20336" x="2895600" y="2489200"/>
          <p14:tracePt t="20336" x="2921000" y="2489200"/>
          <p14:tracePt t="20353" x="2971800" y="2489200"/>
          <p14:tracePt t="20370" x="3009900" y="2489200"/>
          <p14:tracePt t="20385" x="3048000" y="2489200"/>
          <p14:tracePt t="20402" x="3079750" y="2489200"/>
          <p14:tracePt t="20419" x="3092450" y="2489200"/>
          <p14:tracePt t="20435" x="3111500" y="2495550"/>
          <p14:tracePt t="20452" x="3130550" y="2495550"/>
          <p14:tracePt t="20469" x="3162300" y="2495550"/>
          <p14:tracePt t="20485" x="3200400" y="2495550"/>
          <p14:tracePt t="20503" x="3232150" y="2495550"/>
          <p14:tracePt t="20519" x="3263900" y="2495550"/>
          <p14:tracePt t="20536" x="3289300" y="2495550"/>
          <p14:tracePt t="20552" x="3314700" y="2495550"/>
          <p14:tracePt t="20570" x="3327400" y="2495550"/>
          <p14:tracePt t="20585" x="3346450" y="2495550"/>
          <p14:tracePt t="20602" x="3359150" y="2495550"/>
          <p14:tracePt t="20619" x="3371850" y="2495550"/>
          <p14:tracePt t="20635" x="3378200" y="2495550"/>
          <p14:tracePt t="20673" x="3384550" y="2495550"/>
          <p14:tracePt t="20673" x="3390900" y="2495550"/>
          <p14:tracePt t="20685" x="3397250" y="2495550"/>
          <p14:tracePt t="20702" x="3409950" y="2495550"/>
          <p14:tracePt t="20719" x="3422650" y="2495550"/>
          <p14:tracePt t="20736" x="3448050" y="2495550"/>
          <p14:tracePt t="20753" x="3467100" y="2495550"/>
          <p14:tracePt t="20769" x="3486150" y="2495550"/>
          <p14:tracePt t="20785" x="3492500" y="2495550"/>
          <p14:tracePt t="20802" x="3498850" y="2495550"/>
          <p14:tracePt t="20857" x="3505200" y="2495550"/>
          <p14:tracePt t="21616" x="3511550" y="2495550"/>
          <p14:tracePt t="21616" x="3524250" y="2495550"/>
          <p14:tracePt t="21632" x="3543300" y="2495550"/>
          <p14:tracePt t="21648" x="3549650" y="2495550"/>
          <p14:tracePt t="21665" x="3556000" y="2495550"/>
          <p14:tracePt t="21672" x="3568700" y="2495550"/>
          <p14:tracePt t="21681" x="3581400" y="2501900"/>
          <p14:tracePt t="21688" x="3613150" y="2501900"/>
          <p14:tracePt t="21702" x="3689350" y="2501900"/>
          <p14:tracePt t="21719" x="3803650" y="2501900"/>
          <p14:tracePt t="21736" x="3943350" y="2495550"/>
          <p14:tracePt t="21753" x="4057650" y="2489200"/>
          <p14:tracePt t="21769" x="4171950" y="2489200"/>
          <p14:tracePt t="21785" x="4292600" y="2489200"/>
          <p14:tracePt t="21802" x="4400550" y="2501900"/>
          <p14:tracePt t="21819" x="4495800" y="2520950"/>
          <p14:tracePt t="21835" x="4578350" y="2527300"/>
          <p14:tracePt t="21852" x="4622800" y="2527300"/>
          <p14:tracePt t="21868" x="4654550" y="2527300"/>
          <p14:tracePt t="21885" x="4679950" y="2527300"/>
          <p14:tracePt t="21902" x="4699000" y="2527300"/>
          <p14:tracePt t="22041" x="4705350" y="2527300"/>
          <p14:tracePt t="22049" x="4718050" y="2527300"/>
          <p14:tracePt t="22054" x="4762500" y="2527300"/>
          <p14:tracePt t="22070" x="4813300" y="2527300"/>
          <p14:tracePt t="22086" x="4876800" y="2527300"/>
          <p14:tracePt t="22104" x="4940300" y="2527300"/>
          <p14:tracePt t="22119" x="4991100" y="2527300"/>
          <p14:tracePt t="22135" x="5073650" y="2527300"/>
          <p14:tracePt t="22153" x="5111750" y="2520950"/>
          <p14:tracePt t="22169" x="5143500" y="2508250"/>
          <p14:tracePt t="22186" x="5168900" y="2508250"/>
          <p14:tracePt t="22202" x="5187950" y="2508250"/>
          <p14:tracePt t="22219" x="5207000" y="2495550"/>
          <p14:tracePt t="22235" x="5213350" y="2495550"/>
          <p14:tracePt t="22252" x="5232400" y="2495550"/>
          <p14:tracePt t="22269" x="5238750" y="2489200"/>
          <p14:tracePt t="22285" x="5251450" y="2482850"/>
          <p14:tracePt t="22302" x="5264150" y="2482850"/>
          <p14:tracePt t="22319" x="5276850" y="2476500"/>
          <p14:tracePt t="22335" x="5283200" y="2476500"/>
          <p14:tracePt t="22938" x="5289550" y="2476500"/>
          <p14:tracePt t="22954" x="5321300" y="2470150"/>
          <p14:tracePt t="22961" x="5353050" y="2463800"/>
          <p14:tracePt t="22969" x="5410200" y="2463800"/>
          <p14:tracePt t="22980" x="5448300" y="2463800"/>
          <p14:tracePt t="22986" x="5524500" y="2463800"/>
          <p14:tracePt t="23003" x="5588000" y="2463800"/>
          <p14:tracePt t="23020" x="5626100" y="2463800"/>
          <p14:tracePt t="23036" x="5651500" y="2463800"/>
          <p14:tracePt t="23053" x="5664200" y="2463800"/>
          <p14:tracePt t="23070" x="5676900" y="2463800"/>
          <p14:tracePt t="23086" x="5702300" y="2463800"/>
          <p14:tracePt t="23104" x="5727700" y="2463800"/>
          <p14:tracePt t="23120" x="5765800" y="2463800"/>
          <p14:tracePt t="23136" x="5829300" y="2463800"/>
          <p14:tracePt t="23154" x="5873750" y="2463800"/>
          <p14:tracePt t="23170" x="5905500" y="2463800"/>
          <p14:tracePt t="23186" x="5937250" y="2463800"/>
          <p14:tracePt t="23203" x="5962650" y="2463800"/>
          <p14:tracePt t="23220" x="6000750" y="2463800"/>
          <p14:tracePt t="23236" x="6038850" y="2463800"/>
          <p14:tracePt t="23253" x="6070600" y="2463800"/>
          <p14:tracePt t="23270" x="6096000" y="2463800"/>
          <p14:tracePt t="23286" x="6121400" y="2463800"/>
          <p14:tracePt t="23303" x="6140450" y="2463800"/>
          <p14:tracePt t="23320" x="6153150" y="2463800"/>
          <p14:tracePt t="23336" x="6159500" y="2463800"/>
          <p14:tracePt t="23506" x="6165850" y="2463800"/>
          <p14:tracePt t="23617" x="6178550" y="2463800"/>
          <p14:tracePt t="23625" x="6203950" y="2463800"/>
          <p14:tracePt t="23633" x="6242050" y="2463800"/>
          <p14:tracePt t="23638" x="6318250" y="2463800"/>
          <p14:tracePt t="23653" x="6413500" y="2463800"/>
          <p14:tracePt t="23670" x="6508750" y="2463800"/>
          <p14:tracePt t="23687" x="6591300" y="2463800"/>
          <p14:tracePt t="23703" x="6667500" y="2463800"/>
          <p14:tracePt t="23720" x="6737350" y="2463800"/>
          <p14:tracePt t="23737" x="6819900" y="2463800"/>
          <p14:tracePt t="23754" x="6870700" y="2463800"/>
          <p14:tracePt t="23770" x="6915150" y="2463800"/>
          <p14:tracePt t="23786" x="6953250" y="2463800"/>
          <p14:tracePt t="23804" x="6991350" y="2463800"/>
          <p14:tracePt t="23820" x="7023100" y="2463800"/>
          <p14:tracePt t="23837" x="7048500" y="2463800"/>
          <p14:tracePt t="23853" x="7054850" y="2463800"/>
          <p14:tracePt t="23870" x="7067550" y="2463800"/>
          <p14:tracePt t="23886" x="7073900" y="2463800"/>
          <p14:tracePt t="23903" x="7080250" y="2463800"/>
          <p14:tracePt t="23920" x="7092950" y="2463800"/>
          <p14:tracePt t="23936" x="7112000" y="2463800"/>
          <p14:tracePt t="23954" x="7124700" y="2463800"/>
          <p14:tracePt t="23970" x="7143750" y="2463800"/>
          <p14:tracePt t="23986" x="7162800" y="2463800"/>
          <p14:tracePt t="24003" x="7181850" y="2463800"/>
          <p14:tracePt t="24019" x="7207250" y="2463800"/>
          <p14:tracePt t="24036" x="7226300" y="2463800"/>
          <p14:tracePt t="24053" x="7245350" y="2463800"/>
          <p14:tracePt t="24070" x="7251700" y="2463800"/>
          <p14:tracePt t="24145" x="7258050" y="2463800"/>
          <p14:tracePt t="24153" x="7277100" y="2463800"/>
          <p14:tracePt t="24169" x="7283450" y="2463800"/>
          <p14:tracePt t="24170" x="7308850" y="2463800"/>
          <p14:tracePt t="24186" x="7334250" y="2463800"/>
          <p14:tracePt t="24203" x="7366000" y="2463800"/>
          <p14:tracePt t="24219" x="7404100" y="2463800"/>
          <p14:tracePt t="24236" x="7442200" y="2463800"/>
          <p14:tracePt t="24253" x="7486650" y="2463800"/>
          <p14:tracePt t="24270" x="7556500" y="2463800"/>
          <p14:tracePt t="24286" x="7620000" y="2463800"/>
          <p14:tracePt t="24303" x="7683500" y="2463800"/>
          <p14:tracePt t="24319" x="7740650" y="2463800"/>
          <p14:tracePt t="24336" x="7791450" y="2463800"/>
          <p14:tracePt t="24354" x="7816850" y="2463800"/>
          <p14:tracePt t="24370" x="7842250" y="2463800"/>
          <p14:tracePt t="24386" x="7861300" y="2463800"/>
          <p14:tracePt t="24403" x="7886700" y="2463800"/>
          <p14:tracePt t="24419" x="7912100" y="2457450"/>
          <p14:tracePt t="24436" x="7937500" y="2451100"/>
          <p14:tracePt t="24453" x="7956550" y="2451100"/>
          <p14:tracePt t="24470" x="7969250" y="2444750"/>
          <p14:tracePt t="24842" x="0" y="0"/>
        </p14:tracePtLst>
        <p14:tracePtLst>
          <p14:tracePt t="73780" x="3956050" y="5213350"/>
          <p14:tracePt t="73991" x="3968750" y="5213350"/>
          <p14:tracePt t="73998" x="4000500" y="5213350"/>
          <p14:tracePt t="74010" x="4019550" y="5213350"/>
          <p14:tracePt t="74022" x="4057650" y="5213350"/>
          <p14:tracePt t="74039" x="4108450" y="5213350"/>
          <p14:tracePt t="74055" x="4184650" y="5213350"/>
          <p14:tracePt t="74070" x="4254500" y="5213350"/>
          <p14:tracePt t="74087" x="4324350" y="5213350"/>
          <p14:tracePt t="74103" x="4394200" y="5213350"/>
          <p14:tracePt t="74118" x="4464050" y="5213350"/>
          <p14:tracePt t="74135" x="4533900" y="5213350"/>
          <p14:tracePt t="74151" x="4603750" y="5213350"/>
          <p14:tracePt t="74165" x="4737100" y="5213350"/>
          <p14:tracePt t="74184" x="4832350" y="5194300"/>
          <p14:tracePt t="74199" x="4927600" y="5187950"/>
          <p14:tracePt t="74215" x="5010150" y="5175250"/>
          <p14:tracePt t="74232" x="5073650" y="5175250"/>
          <p14:tracePt t="74249" x="5099050" y="5175250"/>
          <p14:tracePt t="74265" x="5118100" y="5175250"/>
          <p14:tracePt t="74282" x="5130800" y="5175250"/>
          <p14:tracePt t="74299" x="5137150" y="5168900"/>
          <p14:tracePt t="74315" x="5149850" y="5168900"/>
          <p14:tracePt t="74332" x="5156200" y="5168900"/>
          <p14:tracePt t="74349" x="5162550" y="5168900"/>
          <p14:tracePt t="74365" x="5175250" y="5168900"/>
          <p14:tracePt t="74383" x="5181600" y="5168900"/>
          <p14:tracePt t="74399" x="5187950" y="5162550"/>
          <p14:tracePt t="74446" x="5194300" y="5162550"/>
          <p14:tracePt t="74510" x="5181600" y="5162550"/>
          <p14:tracePt t="74518" x="5162550" y="5162550"/>
          <p14:tracePt t="74526" x="5143500" y="5162550"/>
          <p14:tracePt t="74532" x="5086350" y="5162550"/>
          <p14:tracePt t="74549" x="5016500" y="5162550"/>
          <p14:tracePt t="74566" x="4921250" y="5162550"/>
          <p14:tracePt t="74583" x="4857750" y="5162550"/>
          <p14:tracePt t="74599" x="4794250" y="5162550"/>
          <p14:tracePt t="74615" x="4737100" y="5162550"/>
          <p14:tracePt t="74632" x="4673600" y="5162550"/>
          <p14:tracePt t="74649" x="4616450" y="5162550"/>
          <p14:tracePt t="74666" x="4572000" y="5162550"/>
          <p14:tracePt t="74682" x="4533900" y="5162550"/>
          <p14:tracePt t="74699" x="4514850" y="5162550"/>
          <p14:tracePt t="74715" x="4495800" y="5162550"/>
          <p14:tracePt t="74732" x="4470400" y="5162550"/>
          <p14:tracePt t="74748" x="4457700" y="5162550"/>
          <p14:tracePt t="74765" x="4438650" y="5162550"/>
          <p14:tracePt t="74782" x="4425950" y="5162550"/>
          <p14:tracePt t="74799" x="4419600" y="5162550"/>
          <p14:tracePt t="74959" x="4432300" y="5162550"/>
          <p14:tracePt t="74967" x="4457700" y="5162550"/>
          <p14:tracePt t="74974" x="4476750" y="5162550"/>
          <p14:tracePt t="74983" x="4533900" y="5162550"/>
          <p14:tracePt t="74992" x="4559300" y="5162550"/>
          <p14:tracePt t="74999" x="4667250" y="5162550"/>
          <p14:tracePt t="75015" x="4787900" y="5162550"/>
          <p14:tracePt t="75032" x="4889500" y="5162550"/>
          <p14:tracePt t="75049" x="4991100" y="5162550"/>
          <p14:tracePt t="75066" x="5067300" y="5162550"/>
          <p14:tracePt t="75082" x="5143500" y="5162550"/>
          <p14:tracePt t="75099" x="5219700" y="5162550"/>
          <p14:tracePt t="75115" x="5264150" y="5162550"/>
          <p14:tracePt t="75132" x="5289550" y="5162550"/>
          <p14:tracePt t="75149" x="5308600" y="5162550"/>
          <p14:tracePt t="75166" x="5314950" y="5162550"/>
          <p14:tracePt t="75183" x="5321300" y="5162550"/>
          <p14:tracePt t="75438" x="5314950" y="5162550"/>
          <p14:tracePt t="75446" x="5302250" y="5156200"/>
          <p14:tracePt t="75454" x="5264150" y="5149850"/>
          <p14:tracePt t="75466" x="5200650" y="5143500"/>
          <p14:tracePt t="75482" x="5143500" y="5137150"/>
          <p14:tracePt t="75499" x="5080000" y="5130800"/>
          <p14:tracePt t="75515" x="5010150" y="5118100"/>
          <p14:tracePt t="75532" x="4933950" y="5105400"/>
          <p14:tracePt t="75549" x="4870450" y="5105400"/>
          <p14:tracePt t="75566" x="4813300" y="5099050"/>
          <p14:tracePt t="75583" x="4781550" y="5099050"/>
          <p14:tracePt t="75599" x="4749800" y="5099050"/>
          <p14:tracePt t="75615" x="4730750" y="5099050"/>
          <p14:tracePt t="75632" x="4711700" y="5099050"/>
          <p14:tracePt t="75649" x="4699000" y="5099050"/>
          <p14:tracePt t="75665" x="4686300" y="5099050"/>
          <p14:tracePt t="76167" x="4679950" y="5099050"/>
          <p14:tracePt t="76174" x="4667250" y="5099050"/>
          <p14:tracePt t="76181" x="4648200" y="5111750"/>
          <p14:tracePt t="76191" x="4635500" y="5124450"/>
          <p14:tracePt t="76199" x="4610100" y="5143500"/>
          <p14:tracePt t="76216" x="4591050" y="5162550"/>
          <p14:tracePt t="76232" x="4578350" y="5181600"/>
          <p14:tracePt t="76249" x="4572000" y="5194300"/>
          <p14:tracePt t="76265" x="4572000" y="5200650"/>
          <p14:tracePt t="76559" x="4591050" y="5200650"/>
          <p14:tracePt t="76567" x="4635500" y="5200650"/>
          <p14:tracePt t="76583" x="4679950" y="5200650"/>
          <p14:tracePt t="76584" x="4781550" y="5200650"/>
          <p14:tracePt t="76599" x="4895850" y="5200650"/>
          <p14:tracePt t="76616" x="5016500" y="5200650"/>
          <p14:tracePt t="76632" x="5124450" y="5200650"/>
          <p14:tracePt t="76649" x="5219700" y="5200650"/>
          <p14:tracePt t="76665" x="5289550" y="5200650"/>
          <p14:tracePt t="76682" x="5340350" y="5200650"/>
          <p14:tracePt t="76699" x="5384800" y="5200650"/>
          <p14:tracePt t="76715" x="5422900" y="5200650"/>
          <p14:tracePt t="76732" x="5448300" y="5200650"/>
          <p14:tracePt t="76749" x="5473700" y="5200650"/>
          <p14:tracePt t="76765" x="5524500" y="5200650"/>
          <p14:tracePt t="76783" x="5556250" y="5200650"/>
          <p14:tracePt t="76799" x="5594350" y="5207000"/>
          <p14:tracePt t="76816" x="5632450" y="5207000"/>
          <p14:tracePt t="76832" x="5670550" y="5213350"/>
          <p14:tracePt t="76849" x="5702300" y="5213350"/>
          <p14:tracePt t="76865" x="5727700" y="5213350"/>
          <p14:tracePt t="76882" x="5759450" y="5213350"/>
          <p14:tracePt t="76899" x="5778500" y="5213350"/>
          <p14:tracePt t="76916" x="5791200" y="5213350"/>
          <p14:tracePt t="76932" x="5797550" y="5213350"/>
          <p14:tracePt t="77215" x="5791200" y="5213350"/>
          <p14:tracePt t="77238" x="5784850" y="5213350"/>
          <p14:tracePt t="77254" x="5778500" y="5213350"/>
          <p14:tracePt t="77264" x="5772150" y="5213350"/>
          <p14:tracePt t="77286" x="5765800" y="5213350"/>
          <p14:tracePt t="77342" x="5759450" y="5213350"/>
          <p14:tracePt t="77366" x="5753100" y="5213350"/>
          <p14:tracePt t="77375" x="5746750" y="5213350"/>
          <p14:tracePt t="77406" x="5740400" y="5213350"/>
          <p14:tracePt t="79159" x="5727700" y="5213350"/>
          <p14:tracePt t="79167" x="5715000" y="5213350"/>
          <p14:tracePt t="79192" x="5695950" y="5213350"/>
          <p14:tracePt t="79207" x="5689600" y="5213350"/>
          <p14:tracePt t="79223" x="5676900" y="5213350"/>
          <p14:tracePt t="79295" x="5664200" y="5207000"/>
          <p14:tracePt t="79400" x="5657850" y="5207000"/>
          <p14:tracePt t="79415" x="5651500" y="5207000"/>
          <p14:tracePt t="79426" x="5645150" y="5200650"/>
          <p14:tracePt t="79455" x="5638800" y="5200650"/>
          <p14:tracePt t="79503" x="5632450" y="5200650"/>
          <p14:tracePt t="79519" x="5632450" y="5194300"/>
          <p14:tracePt t="79535" x="5626100" y="5194300"/>
          <p14:tracePt t="80640" x="5619750" y="5187950"/>
          <p14:tracePt t="83367" x="5613400" y="5181600"/>
          <p14:tracePt t="83375" x="5613400" y="5175250"/>
          <p14:tracePt t="83391" x="5607050" y="5175250"/>
          <p14:tracePt t="83399" x="5600700" y="5168900"/>
          <p14:tracePt t="83416" x="5594350" y="5162550"/>
          <p14:tracePt t="83417" x="5588000" y="5149850"/>
          <p14:tracePt t="83433" x="5581650" y="5130800"/>
          <p14:tracePt t="83450" x="5568950" y="5118100"/>
          <p14:tracePt t="83466" x="5556250" y="5092700"/>
          <p14:tracePt t="83483" x="5549900" y="5073650"/>
          <p14:tracePt t="83499" x="5543550" y="5067300"/>
          <p14:tracePt t="83516" x="5537200" y="5054600"/>
          <p14:tracePt t="83751" x="5537200" y="5041900"/>
          <p14:tracePt t="83759" x="5549900" y="5035550"/>
          <p14:tracePt t="83767" x="5638800" y="5003800"/>
          <p14:tracePt t="83783" x="5683250" y="4984750"/>
          <p14:tracePt t="83784" x="5810250" y="4927600"/>
          <p14:tracePt t="83799" x="5918200" y="4876800"/>
          <p14:tracePt t="83817" x="6038850" y="4800600"/>
          <p14:tracePt t="83833" x="6146800" y="4718050"/>
          <p14:tracePt t="83849" x="6229350" y="4584700"/>
          <p14:tracePt t="83866" x="6286500" y="4451350"/>
          <p14:tracePt t="83883" x="6330950" y="4337050"/>
          <p14:tracePt t="83899" x="6343650" y="4229100"/>
          <p14:tracePt t="83916" x="6343650" y="4146550"/>
          <p14:tracePt t="83933" x="6343650" y="4089400"/>
          <p14:tracePt t="83949" x="6318250" y="4025900"/>
          <p14:tracePt t="83966" x="6254750" y="3917950"/>
          <p14:tracePt t="83984" x="6165850" y="3835400"/>
          <p14:tracePt t="83999" x="6045200" y="3765550"/>
          <p14:tracePt t="84015" x="5899150" y="3695700"/>
          <p14:tracePt t="84032" x="5695950" y="3613150"/>
          <p14:tracePt t="84049" x="5480050" y="3549650"/>
          <p14:tracePt t="84066" x="5207000" y="3492500"/>
          <p14:tracePt t="84083" x="4933950" y="3441700"/>
          <p14:tracePt t="84099" x="4679950" y="3397250"/>
          <p14:tracePt t="84116" x="4425950" y="3384550"/>
          <p14:tracePt t="84133" x="4241800" y="3384550"/>
          <p14:tracePt t="84149" x="4076700" y="3409950"/>
          <p14:tracePt t="84166" x="3835400" y="3492500"/>
          <p14:tracePt t="84184" x="3702050" y="3562350"/>
          <p14:tracePt t="84199" x="3562350" y="3632200"/>
          <p14:tracePt t="84216" x="3448050" y="3708400"/>
          <p14:tracePt t="84233" x="3327400" y="3797300"/>
          <p14:tracePt t="84249" x="3251200" y="3860800"/>
          <p14:tracePt t="84266" x="3194050" y="3917950"/>
          <p14:tracePt t="84283" x="3143250" y="3968750"/>
          <p14:tracePt t="84299" x="3092450" y="4044950"/>
          <p14:tracePt t="84316" x="3048000" y="4121150"/>
          <p14:tracePt t="84333" x="3022600" y="4178300"/>
          <p14:tracePt t="84349" x="2997200" y="4254500"/>
          <p14:tracePt t="84367" x="2990850" y="4311650"/>
          <p14:tracePt t="84383" x="2990850" y="4356100"/>
          <p14:tracePt t="84399" x="2990850" y="4400550"/>
          <p14:tracePt t="84416" x="3003550" y="4445000"/>
          <p14:tracePt t="84433" x="3028950" y="4508500"/>
          <p14:tracePt t="84449" x="3073400" y="4578350"/>
          <p14:tracePt t="84466" x="3130550" y="4654550"/>
          <p14:tracePt t="84483" x="3200400" y="4737100"/>
          <p14:tracePt t="84499" x="3276600" y="4800600"/>
          <p14:tracePt t="84516" x="3371850" y="4870450"/>
          <p14:tracePt t="84533" x="3473450" y="4927600"/>
          <p14:tracePt t="84549" x="3600450" y="4984750"/>
          <p14:tracePt t="84566" x="3822700" y="5060950"/>
          <p14:tracePt t="84583" x="3981450" y="5092700"/>
          <p14:tracePt t="84600" x="4146550" y="5124450"/>
          <p14:tracePt t="84616" x="4311650" y="5130800"/>
          <p14:tracePt t="84633" x="4495800" y="5143500"/>
          <p14:tracePt t="84649" x="4648200" y="5149850"/>
          <p14:tracePt t="84666" x="4794250" y="5149850"/>
          <p14:tracePt t="84683" x="4927600" y="5149850"/>
          <p14:tracePt t="84699" x="5035550" y="5149850"/>
          <p14:tracePt t="84716" x="5149850" y="5149850"/>
          <p14:tracePt t="84733" x="5257800" y="5143500"/>
          <p14:tracePt t="84749" x="5372100" y="5111750"/>
          <p14:tracePt t="84766" x="5568950" y="5041900"/>
          <p14:tracePt t="84784" x="5695950" y="4991100"/>
          <p14:tracePt t="84800" x="5772150" y="4959350"/>
          <p14:tracePt t="84816" x="5816600" y="4940300"/>
          <p14:tracePt t="84833" x="5822950" y="4933950"/>
          <p14:tracePt t="84849" x="5835650" y="4927600"/>
          <p14:tracePt t="85111" x="5829300" y="4927600"/>
          <p14:tracePt t="85119" x="5822950" y="4927600"/>
          <p14:tracePt t="85135" x="5816600" y="4927600"/>
          <p14:tracePt t="85135" x="5810250" y="4927600"/>
          <p14:tracePt t="85149" x="5803900" y="4927600"/>
          <p14:tracePt t="85166" x="5797550" y="4927600"/>
          <p14:tracePt t="85166" x="5784850" y="4927600"/>
          <p14:tracePt t="85207" x="5778500" y="4927600"/>
          <p14:tracePt t="85224" x="5772150" y="4921250"/>
          <p14:tracePt t="85359" x="5765800" y="4921250"/>
          <p14:tracePt t="85367" x="5759450" y="4921250"/>
          <p14:tracePt t="85391" x="5753100" y="4921250"/>
          <p14:tracePt t="85415" x="5746750" y="4921250"/>
          <p14:tracePt t="85415" x="5740400" y="4921250"/>
          <p14:tracePt t="85431" x="5727700" y="4921250"/>
          <p14:tracePt t="85439" x="5721350" y="4914900"/>
          <p14:tracePt t="85447" x="5715000" y="4914900"/>
          <p14:tracePt t="85455" x="5683250" y="4902200"/>
          <p14:tracePt t="85466" x="5651500" y="4876800"/>
          <p14:tracePt t="85482" x="5588000" y="4838700"/>
          <p14:tracePt t="85499" x="5530850" y="4794250"/>
          <p14:tracePt t="85516" x="5492750" y="4768850"/>
          <p14:tracePt t="85533" x="5473700" y="4762500"/>
          <p14:tracePt t="85549" x="5467350" y="4756150"/>
          <p14:tracePt t="85566" x="5461000" y="4749800"/>
          <p14:tracePt t="85583" x="5454650" y="4743450"/>
          <p14:tracePt t="85599" x="5441950" y="4743450"/>
          <p14:tracePt t="85616" x="5422900" y="4724400"/>
          <p14:tracePt t="85633" x="5391150" y="4699000"/>
          <p14:tracePt t="85649" x="5353050" y="4667250"/>
          <p14:tracePt t="85666" x="5302250" y="4622800"/>
          <p14:tracePt t="85682" x="5251450" y="4597400"/>
          <p14:tracePt t="85699" x="5162550" y="4546600"/>
          <p14:tracePt t="85716" x="5073650" y="4489450"/>
          <p14:tracePt t="85733" x="4959350" y="4432300"/>
          <p14:tracePt t="85749" x="4813300" y="4368800"/>
          <p14:tracePt t="85766" x="4559300" y="4298950"/>
          <p14:tracePt t="85783" x="4368800" y="4248150"/>
          <p14:tracePt t="85799" x="4197350" y="4197350"/>
          <p14:tracePt t="85817" x="4025900" y="4159250"/>
          <p14:tracePt t="85833" x="3879850" y="4140200"/>
          <p14:tracePt t="85849" x="3759200" y="4121150"/>
          <p14:tracePt t="85866" x="3651250" y="4121150"/>
          <p14:tracePt t="85882" x="3549650" y="4121150"/>
          <p14:tracePt t="85899" x="3473450" y="4114800"/>
          <p14:tracePt t="85916" x="3416300" y="4102100"/>
          <p14:tracePt t="85933" x="3371850" y="4095750"/>
          <p14:tracePt t="85949" x="3314700" y="4089400"/>
          <p14:tracePt t="85966" x="3238500" y="4076700"/>
          <p14:tracePt t="85984" x="3187700" y="4070350"/>
          <p14:tracePt t="85999" x="3136900" y="4064000"/>
          <p14:tracePt t="86016" x="3092450" y="4064000"/>
          <p14:tracePt t="86033" x="3048000" y="4064000"/>
          <p14:tracePt t="86050" x="3016250" y="4064000"/>
          <p14:tracePt t="86066" x="2984500" y="4064000"/>
          <p14:tracePt t="86083" x="2952750" y="4064000"/>
          <p14:tracePt t="86099" x="2927350" y="4064000"/>
          <p14:tracePt t="86116" x="2901950" y="4064000"/>
          <p14:tracePt t="86132" x="2876550" y="4064000"/>
          <p14:tracePt t="86149" x="2844800" y="4064000"/>
          <p14:tracePt t="86166" x="2794000" y="4064000"/>
          <p14:tracePt t="86183" x="2755900" y="4064000"/>
          <p14:tracePt t="86199" x="2724150" y="4064000"/>
          <p14:tracePt t="86216" x="2692400" y="4064000"/>
          <p14:tracePt t="86232" x="2673350" y="4064000"/>
          <p14:tracePt t="86249" x="2660650" y="4064000"/>
          <p14:tracePt t="86266" x="2641600" y="4064000"/>
          <p14:tracePt t="86283" x="2628900" y="4064000"/>
          <p14:tracePt t="86299" x="2609850" y="4064000"/>
          <p14:tracePt t="86316" x="2597150" y="4064000"/>
          <p14:tracePt t="86333" x="2584450" y="4057650"/>
          <p14:tracePt t="86349" x="2571750" y="4051300"/>
          <p14:tracePt t="86366" x="2546350" y="4051300"/>
          <p14:tracePt t="86399" x="2533650" y="4051300"/>
          <p14:tracePt t="86400" x="2527300" y="4044950"/>
          <p14:tracePt t="86416" x="2520950" y="4044950"/>
          <p14:tracePt t="86432" x="2514600" y="4044950"/>
          <p14:tracePt t="86449" x="2501900" y="4044950"/>
          <p14:tracePt t="86466" x="2495550" y="4038600"/>
          <p14:tracePt t="86482" x="2482850" y="4038600"/>
          <p14:tracePt t="86499" x="2470150" y="4038600"/>
          <p14:tracePt t="86516" x="2457450" y="4038600"/>
          <p14:tracePt t="86532" x="2451100" y="4032250"/>
          <p14:tracePt t="86655" x="2482850" y="4032250"/>
          <p14:tracePt t="86662" x="2546350" y="4032250"/>
          <p14:tracePt t="86674" x="2603500" y="4032250"/>
          <p14:tracePt t="86677" x="2679700" y="4032250"/>
          <p14:tracePt t="86682" x="2838450" y="4032250"/>
          <p14:tracePt t="86699" x="3003550" y="4032250"/>
          <p14:tracePt t="86716" x="3136900" y="4032250"/>
          <p14:tracePt t="86732" x="3251200" y="4032250"/>
          <p14:tracePt t="86755" x="3282950" y="4032250"/>
          <p14:tracePt t="86766" x="3295650" y="4032250"/>
          <p14:tracePt t="87151" x="3289300" y="4032250"/>
          <p14:tracePt t="87158" x="3282950" y="4032250"/>
          <p14:tracePt t="87166" x="3251200" y="4032250"/>
          <p14:tracePt t="87175" x="3232150" y="4032250"/>
          <p14:tracePt t="87183" x="3194050" y="4032250"/>
          <p14:tracePt t="87199" x="3155950" y="4032250"/>
          <p14:tracePt t="87216" x="3105150" y="4032250"/>
          <p14:tracePt t="87232" x="3060700" y="4038600"/>
          <p14:tracePt t="87249" x="3016250" y="4044950"/>
          <p14:tracePt t="87266" x="2971800" y="4057650"/>
          <p14:tracePt t="87282" x="2927350" y="4070350"/>
          <p14:tracePt t="87299" x="2895600" y="4083050"/>
          <p14:tracePt t="87316" x="2863850" y="4089400"/>
          <p14:tracePt t="87332" x="2838450" y="4102100"/>
          <p14:tracePt t="87350" x="2813050" y="4114800"/>
          <p14:tracePt t="87366" x="2781300" y="4146550"/>
          <p14:tracePt t="87384" x="2762250" y="4171950"/>
          <p14:tracePt t="87399" x="2743200" y="4210050"/>
          <p14:tracePt t="87416" x="2736850" y="4235450"/>
          <p14:tracePt t="87432" x="2724150" y="4260850"/>
          <p14:tracePt t="87449" x="2724150" y="4267200"/>
          <p14:tracePt t="87466" x="2724150" y="4273550"/>
          <p14:tracePt t="87575" x="2724150" y="4279900"/>
          <p14:tracePt t="87647" x="2724150" y="4286250"/>
          <p14:tracePt t="87663" x="2730500" y="4286250"/>
          <p14:tracePt t="87687" x="2743200" y="4292600"/>
          <p14:tracePt t="87698" x="2749550" y="4298950"/>
          <p14:tracePt t="87708" x="2755900" y="4298950"/>
          <p14:tracePt t="87716" x="2755900" y="4305300"/>
          <p14:tracePt t="87733" x="2768600" y="4324350"/>
          <p14:tracePt t="87749" x="2781300" y="4349750"/>
          <p14:tracePt t="87766" x="2794000" y="4406900"/>
          <p14:tracePt t="87783" x="2794000" y="4438650"/>
          <p14:tracePt t="87799" x="2794000" y="4464050"/>
          <p14:tracePt t="87816" x="2794000" y="4476750"/>
          <p14:tracePt t="87833" x="2794000" y="4489450"/>
          <p14:tracePt t="87850" x="2794000" y="4495800"/>
          <p14:tracePt t="87866" x="2794000" y="4502150"/>
          <p14:tracePt t="87882" x="2794000" y="4514850"/>
          <p14:tracePt t="87899" x="2787650" y="4514850"/>
          <p14:tracePt t="87916" x="2787650" y="4527550"/>
          <p14:tracePt t="88087" x="2774950" y="4533900"/>
          <p14:tracePt t="88095" x="2762250" y="4521200"/>
          <p14:tracePt t="88103" x="2749550" y="4508500"/>
          <p14:tracePt t="88116" x="2743200" y="4483100"/>
          <p14:tracePt t="88119" x="2724150" y="4445000"/>
          <p14:tracePt t="88132" x="2705100" y="4413250"/>
          <p14:tracePt t="88148" x="2692400" y="4394200"/>
          <p14:tracePt t="88166" x="2686050" y="4362450"/>
          <p14:tracePt t="88183" x="2679700" y="4343400"/>
          <p14:tracePt t="88199" x="2679700" y="4337050"/>
          <p14:tracePt t="88216" x="2673350" y="4337050"/>
          <p14:tracePt t="88359" x="2673350" y="4330700"/>
          <p14:tracePt t="88367" x="2679700" y="4330700"/>
          <p14:tracePt t="88374" x="2692400" y="4330700"/>
          <p14:tracePt t="88383" x="2724150" y="4330700"/>
          <p14:tracePt t="88392" x="2749550" y="4330700"/>
          <p14:tracePt t="88399" x="2800350" y="4330700"/>
          <p14:tracePt t="88416" x="2863850" y="4330700"/>
          <p14:tracePt t="88433" x="2927350" y="4330700"/>
          <p14:tracePt t="88449" x="2971800" y="4330700"/>
          <p14:tracePt t="88466" x="3003550" y="4324350"/>
          <p14:tracePt t="88482" x="3028950" y="4324350"/>
          <p14:tracePt t="88499" x="3035300" y="4324350"/>
          <p14:tracePt t="88516" x="3041650" y="4318000"/>
          <p14:tracePt t="88711" x="3035300" y="4318000"/>
          <p14:tracePt t="88719" x="3022600" y="4318000"/>
          <p14:tracePt t="88733" x="3009900" y="4318000"/>
          <p14:tracePt t="88733" x="2978150" y="4318000"/>
          <p14:tracePt t="88749" x="2946400" y="4318000"/>
          <p14:tracePt t="88766" x="2870200" y="4318000"/>
          <p14:tracePt t="88783" x="2825750" y="4318000"/>
          <p14:tracePt t="88799" x="2794000" y="4318000"/>
          <p14:tracePt t="88816" x="2762250" y="4318000"/>
          <p14:tracePt t="88832" x="2755900" y="4318000"/>
          <p14:tracePt t="89151" x="2768600" y="4311650"/>
          <p14:tracePt t="89158" x="2781300" y="4305300"/>
          <p14:tracePt t="89166" x="2794000" y="4305300"/>
          <p14:tracePt t="89174" x="2806700" y="4298950"/>
          <p14:tracePt t="89182" x="2851150" y="4298950"/>
          <p14:tracePt t="89199" x="2857500" y="4292600"/>
          <p14:tracePt t="89216" x="2863850" y="4292600"/>
          <p14:tracePt t="90255" x="2876550" y="4292600"/>
          <p14:tracePt t="90263" x="2889250" y="4292600"/>
          <p14:tracePt t="90282" x="2895600" y="4292600"/>
          <p14:tracePt t="90283" x="2921000" y="4292600"/>
          <p14:tracePt t="90299" x="2933700" y="4292600"/>
          <p14:tracePt t="90316" x="2946400" y="4305300"/>
          <p14:tracePt t="90351" x="2952750" y="4305300"/>
          <p14:tracePt t="90351" x="2959100" y="4311650"/>
          <p14:tracePt t="90398" x="2965450" y="4311650"/>
          <p14:tracePt t="90679" x="2965450" y="4318000"/>
          <p14:tracePt t="90687" x="2965450" y="4324350"/>
          <p14:tracePt t="90687" x="2965450" y="4330700"/>
          <p14:tracePt t="90710" x="2959100" y="4330700"/>
          <p14:tracePt t="90719" x="2952750" y="4330700"/>
          <p14:tracePt t="92198" x="2971800" y="4330700"/>
          <p14:tracePt t="92206" x="2990850" y="4330700"/>
          <p14:tracePt t="92214" x="3041650" y="4330700"/>
          <p14:tracePt t="92231" x="3079750" y="4330700"/>
          <p14:tracePt t="92232" x="3143250" y="4330700"/>
          <p14:tracePt t="92248" x="3213100" y="4337050"/>
          <p14:tracePt t="92265" x="3276600" y="4349750"/>
          <p14:tracePt t="92282" x="3321050" y="4356100"/>
          <p14:tracePt t="92299" x="3378200" y="4368800"/>
          <p14:tracePt t="92315" x="3454400" y="4375150"/>
          <p14:tracePt t="92332" x="3524250" y="4381500"/>
          <p14:tracePt t="92349" x="3606800" y="4394200"/>
          <p14:tracePt t="92366" x="3733800" y="4406900"/>
          <p14:tracePt t="92383" x="3822700" y="4413250"/>
          <p14:tracePt t="92399" x="3892550" y="4413250"/>
          <p14:tracePt t="92416" x="3943350" y="4413250"/>
          <p14:tracePt t="92432" x="4000500" y="4413250"/>
          <p14:tracePt t="92449" x="4038600" y="4413250"/>
          <p14:tracePt t="92465" x="4076700" y="4413250"/>
          <p14:tracePt t="92482" x="4108450" y="4413250"/>
          <p14:tracePt t="92499" x="4140200" y="4413250"/>
          <p14:tracePt t="92515" x="4184650" y="4413250"/>
          <p14:tracePt t="92532" x="4229100" y="4413250"/>
          <p14:tracePt t="92550" x="4267200" y="4413250"/>
          <p14:tracePt t="92565" x="4318000" y="4413250"/>
          <p14:tracePt t="92583" x="4343400" y="4413250"/>
          <p14:tracePt t="92599" x="4362450" y="4413250"/>
          <p14:tracePt t="92616" x="4381500" y="4413250"/>
          <p14:tracePt t="92632" x="4394200" y="4413250"/>
          <p14:tracePt t="92649" x="4413250" y="4413250"/>
          <p14:tracePt t="92666" x="4432300" y="4413250"/>
          <p14:tracePt t="92682" x="4457700" y="4413250"/>
          <p14:tracePt t="92699" x="4483100" y="4413250"/>
          <p14:tracePt t="92716" x="4514850" y="4413250"/>
          <p14:tracePt t="92732" x="4527550" y="4413250"/>
          <p14:tracePt t="92749" x="4546600" y="4413250"/>
          <p14:tracePt t="92765" x="4565650" y="4413250"/>
          <p14:tracePt t="92783" x="4572000" y="4413250"/>
          <p14:tracePt t="92799" x="4578350" y="4413250"/>
          <p14:tracePt t="92816" x="4591050" y="4413250"/>
          <p14:tracePt t="92832" x="4597400" y="4413250"/>
          <p14:tracePt t="92849" x="4610100" y="4413250"/>
          <p14:tracePt t="92865" x="4616450" y="4413250"/>
          <p14:tracePt t="92903" x="4622800" y="4413250"/>
          <p14:tracePt t="92927" x="4629150" y="4413250"/>
          <p14:tracePt t="92944" x="4635500" y="4413250"/>
          <p14:tracePt t="92958" x="4641850" y="4413250"/>
          <p14:tracePt t="92976" x="4648200" y="4413250"/>
          <p14:tracePt t="92983" x="4654550" y="4413250"/>
          <p14:tracePt t="92983" x="4660900" y="4413250"/>
          <p14:tracePt t="93022" x="4667250" y="4413250"/>
          <p14:tracePt t="93047" x="4673600" y="4413250"/>
          <p14:tracePt t="93057" x="4679950" y="4413250"/>
          <p14:tracePt t="93079" x="4686300" y="4413250"/>
          <p14:tracePt t="93094" x="4692650" y="4413250"/>
          <p14:tracePt t="93102" x="4699000" y="4413250"/>
          <p14:tracePt t="93102" x="4705350" y="4413250"/>
          <p14:tracePt t="93126" x="4718050" y="4413250"/>
          <p14:tracePt t="93134" x="4724400" y="4413250"/>
          <p14:tracePt t="93142" x="4730750" y="4413250"/>
          <p14:tracePt t="93149" x="4743450" y="4413250"/>
          <p14:tracePt t="93165" x="4756150" y="4413250"/>
          <p14:tracePt t="93183" x="4762500" y="4413250"/>
          <p14:tracePt t="93199" x="4768850" y="4413250"/>
          <p14:tracePt t="93216" x="4781550" y="4413250"/>
          <p14:tracePt t="93232" x="4787900" y="4413250"/>
          <p14:tracePt t="93249" x="4794250" y="4413250"/>
          <p14:tracePt t="93265" x="4800600" y="4413250"/>
          <p14:tracePt t="93282" x="4806950" y="4413250"/>
          <p14:tracePt t="93299" x="4813300" y="4406900"/>
          <p14:tracePt t="93334" x="4819650" y="4400550"/>
          <p14:tracePt t="93359" x="4826000" y="4394200"/>
          <p14:tracePt t="93367" x="4832350" y="4394200"/>
          <p14:tracePt t="93383" x="4832350" y="4381500"/>
          <p14:tracePt t="93383" x="4832350" y="4375150"/>
          <p14:tracePt t="93399" x="4832350" y="4362450"/>
          <p14:tracePt t="93416" x="4832350" y="4337050"/>
          <p14:tracePt t="93432" x="4832350" y="4311650"/>
          <p14:tracePt t="93449" x="4813300" y="4292600"/>
          <p14:tracePt t="93465" x="4800600" y="4267200"/>
          <p14:tracePt t="93482" x="4781550" y="4248150"/>
          <p14:tracePt t="93499" x="4756150" y="4229100"/>
          <p14:tracePt t="93516" x="4737100" y="4210050"/>
          <p14:tracePt t="93532" x="4705350" y="4197350"/>
          <p14:tracePt t="93549" x="4679950" y="4184650"/>
          <p14:tracePt t="93565" x="4635500" y="4165600"/>
          <p14:tracePt t="93583" x="4610100" y="4165600"/>
          <p14:tracePt t="93599" x="4584700" y="4159250"/>
          <p14:tracePt t="93615" x="4559300" y="4152900"/>
          <p14:tracePt t="93632" x="4540250" y="4152900"/>
          <p14:tracePt t="93649" x="4508500" y="4152900"/>
          <p14:tracePt t="93666" x="4476750" y="4146550"/>
          <p14:tracePt t="93682" x="4451350" y="4146550"/>
          <p14:tracePt t="93699" x="4419600" y="4146550"/>
          <p14:tracePt t="93716" x="4400550" y="4146550"/>
          <p14:tracePt t="93732" x="4375150" y="4146550"/>
          <p14:tracePt t="93749" x="4356100" y="4146550"/>
          <p14:tracePt t="93765" x="4330700" y="4146550"/>
          <p14:tracePt t="93783" x="4311650" y="4152900"/>
          <p14:tracePt t="93799" x="4298950" y="4165600"/>
          <p14:tracePt t="93816" x="4286250" y="4178300"/>
          <p14:tracePt t="93832" x="4273550" y="4191000"/>
          <p14:tracePt t="93849" x="4273550" y="4197350"/>
          <p14:tracePt t="93865" x="4267200" y="4210050"/>
          <p14:tracePt t="93882" x="4260850" y="4222750"/>
          <p14:tracePt t="93899" x="4260850" y="4235450"/>
          <p14:tracePt t="93915" x="4260850" y="4241800"/>
          <p14:tracePt t="93932" x="4260850" y="4248150"/>
          <p14:tracePt t="93949" x="4260850" y="4254500"/>
          <p14:tracePt t="93965" x="4260850" y="4267200"/>
          <p14:tracePt t="93983" x="4267200" y="4279900"/>
          <p14:tracePt t="93999" x="4273550" y="4292600"/>
          <p14:tracePt t="94015" x="4279900" y="4305300"/>
          <p14:tracePt t="94032" x="4286250" y="4311650"/>
          <p14:tracePt t="94049" x="4292600" y="4318000"/>
          <p14:tracePt t="94086" x="4298950" y="4324350"/>
          <p14:tracePt t="94102" x="4305300" y="4330700"/>
          <p14:tracePt t="94127" x="4311650" y="4330700"/>
          <p14:tracePt t="94155" x="4318000" y="4337050"/>
          <p14:tracePt t="94182" x="4324350" y="4337050"/>
          <p14:tracePt t="94198" x="4330700" y="4337050"/>
          <p14:tracePt t="94222" x="4337050" y="4337050"/>
          <p14:tracePt t="94240" x="4343400" y="4337050"/>
          <p14:tracePt t="94241" x="4349750" y="4337050"/>
          <p14:tracePt t="94249" x="4362450" y="4343400"/>
          <p14:tracePt t="94266" x="4381500" y="4343400"/>
          <p14:tracePt t="94282" x="4394200" y="4343400"/>
          <p14:tracePt t="94299" x="4425950" y="4343400"/>
          <p14:tracePt t="94315" x="4451350" y="4349750"/>
          <p14:tracePt t="94332" x="4470400" y="4349750"/>
          <p14:tracePt t="94349" x="4489450" y="4349750"/>
          <p14:tracePt t="94365" x="4514850" y="4349750"/>
          <p14:tracePt t="94383" x="4540250" y="4349750"/>
          <p14:tracePt t="94399" x="4552950" y="4349750"/>
          <p14:tracePt t="94415" x="4578350" y="4349750"/>
          <p14:tracePt t="94432" x="4597400" y="4349750"/>
          <p14:tracePt t="94449" x="4616450" y="4343400"/>
          <p14:tracePt t="94465" x="4635500" y="4337050"/>
          <p14:tracePt t="94482" x="4648200" y="4330700"/>
          <p14:tracePt t="94499" x="4660900" y="4324350"/>
          <p14:tracePt t="94515" x="4667250" y="4318000"/>
          <p14:tracePt t="94532" x="4679950" y="4305300"/>
          <p14:tracePt t="94549" x="4679950" y="4298950"/>
          <p14:tracePt t="94566" x="4692650" y="4292600"/>
          <p14:tracePt t="94606" x="4692650" y="4279900"/>
          <p14:tracePt t="94614" x="4699000" y="4279900"/>
          <p14:tracePt t="94632" x="4699000" y="4273550"/>
          <p14:tracePt t="94662" x="4699000" y="4267200"/>
          <p14:tracePt t="94678" x="4699000" y="4260850"/>
          <p14:tracePt t="94702" x="4699000" y="4254500"/>
          <p14:tracePt t="94726" x="4699000" y="4248150"/>
          <p14:tracePt t="94734" x="4699000" y="4241800"/>
          <p14:tracePt t="94750" x="4699000" y="4235450"/>
          <p14:tracePt t="94766" x="4686300" y="4229100"/>
          <p14:tracePt t="94767" x="4673600" y="4222750"/>
          <p14:tracePt t="94783" x="4660900" y="4216400"/>
          <p14:tracePt t="94799" x="4641850" y="4210050"/>
          <p14:tracePt t="94815" x="4616450" y="4203700"/>
          <p14:tracePt t="94832" x="4597400" y="4197350"/>
          <p14:tracePt t="94849" x="4565650" y="4197350"/>
          <p14:tracePt t="94866" x="4527550" y="4197350"/>
          <p14:tracePt t="94882" x="4489450" y="4191000"/>
          <p14:tracePt t="94899" x="4451350" y="4184650"/>
          <p14:tracePt t="94915" x="4419600" y="4184650"/>
          <p14:tracePt t="94932" x="4387850" y="4184650"/>
          <p14:tracePt t="94949" x="4368800" y="4184650"/>
          <p14:tracePt t="94949" x="4356100" y="4184650"/>
          <p14:tracePt t="94967" x="4343400" y="4184650"/>
          <p14:tracePt t="94983" x="4324350" y="4191000"/>
          <p14:tracePt t="94999" x="4305300" y="4203700"/>
          <p14:tracePt t="95015" x="4292600" y="4216400"/>
          <p14:tracePt t="95032" x="4279900" y="4229100"/>
          <p14:tracePt t="95049" x="4273550" y="4241800"/>
          <p14:tracePt t="95065" x="4267200" y="4254500"/>
          <p14:tracePt t="95082" x="4260850" y="4260850"/>
          <p14:tracePt t="95099" x="4260850" y="4273550"/>
          <p14:tracePt t="95115" x="4260850" y="4279900"/>
          <p14:tracePt t="95133" x="4260850" y="4292600"/>
          <p14:tracePt t="95150" x="4254500" y="4292600"/>
          <p14:tracePt t="95167" x="4254500" y="4305300"/>
          <p14:tracePt t="95183" x="4254500" y="4311650"/>
          <p14:tracePt t="95200" x="4254500" y="4318000"/>
          <p14:tracePt t="95216" x="4254500" y="4324350"/>
          <p14:tracePt t="95233" x="4254500" y="4330700"/>
          <p14:tracePt t="95250" x="4260850" y="4330700"/>
          <p14:tracePt t="95267" x="4267200" y="4343400"/>
          <p14:tracePt t="95283" x="4273550" y="4349750"/>
          <p14:tracePt t="95300" x="4279900" y="4356100"/>
          <p14:tracePt t="95317" x="4286250" y="4368800"/>
          <p14:tracePt t="95333" x="4298950" y="4381500"/>
          <p14:tracePt t="95350" x="4305300" y="4387850"/>
          <p14:tracePt t="95367" x="4330700" y="4406900"/>
          <p14:tracePt t="95384" x="4343400" y="4413250"/>
          <p14:tracePt t="95400" x="4362450" y="4419600"/>
          <p14:tracePt t="95416" x="4368800" y="4425950"/>
          <p14:tracePt t="95433" x="4387850" y="4432300"/>
          <p14:tracePt t="95450" x="4400550" y="4432300"/>
          <p14:tracePt t="95467" x="4419600" y="4438650"/>
          <p14:tracePt t="95483" x="4438650" y="4451350"/>
          <p14:tracePt t="95500" x="4457700" y="4451350"/>
          <p14:tracePt t="95517" x="4483100" y="4457700"/>
          <p14:tracePt t="95534" x="4508500" y="4464050"/>
          <p14:tracePt t="95550" x="4540250" y="4464050"/>
          <p14:tracePt t="95550" x="4552950" y="4464050"/>
          <p14:tracePt t="95568" x="4584700" y="4464050"/>
          <p14:tracePt t="95584" x="4616450" y="4464050"/>
          <p14:tracePt t="95600" x="4654550" y="4464050"/>
          <p14:tracePt t="95616" x="4679950" y="4464050"/>
          <p14:tracePt t="95633" x="4711700" y="4464050"/>
          <p14:tracePt t="95650" x="4737100" y="4464050"/>
          <p14:tracePt t="95667" x="4762500" y="4464050"/>
          <p14:tracePt t="95683" x="4781550" y="4457700"/>
          <p14:tracePt t="95700" x="4806950" y="4451350"/>
          <p14:tracePt t="95716" x="4826000" y="4438650"/>
          <p14:tracePt t="95733" x="4845050" y="4432300"/>
          <p14:tracePt t="95750" x="4857750" y="4425950"/>
          <p14:tracePt t="95766" x="4876800" y="4419600"/>
          <p14:tracePt t="95822" x="4883150" y="4413250"/>
          <p14:tracePt t="95831" x="4889500" y="4406900"/>
          <p14:tracePt t="95850" x="4889500" y="4400550"/>
          <p14:tracePt t="95866" x="4889500" y="4387850"/>
          <p14:tracePt t="95867" x="4889500" y="4368800"/>
          <p14:tracePt t="95883" x="4889500" y="4343400"/>
          <p14:tracePt t="95900" x="4889500" y="4330700"/>
          <p14:tracePt t="95917" x="4889500" y="4318000"/>
          <p14:tracePt t="95933" x="4889500" y="4305300"/>
          <p14:tracePt t="95950" x="4876800" y="4292600"/>
          <p14:tracePt t="95950" x="4870450" y="4279900"/>
          <p14:tracePt t="95968" x="4857750" y="4260850"/>
          <p14:tracePt t="95984" x="4832350" y="4235450"/>
          <p14:tracePt t="96000" x="4794250" y="4222750"/>
          <p14:tracePt t="96016" x="4756150" y="4197350"/>
          <p14:tracePt t="96033" x="4705350" y="4184650"/>
          <p14:tracePt t="96050" x="4648200" y="4165600"/>
          <p14:tracePt t="96066" x="4597400" y="4152900"/>
          <p14:tracePt t="96083" x="4565650" y="4152900"/>
          <p14:tracePt t="96100" x="4533900" y="4152900"/>
          <p14:tracePt t="96116" x="4502150" y="4152900"/>
          <p14:tracePt t="96133" x="4489450" y="4152900"/>
          <p14:tracePt t="96150" x="4483100" y="4152900"/>
          <p14:tracePt t="96166" x="4470400" y="4152900"/>
          <p14:tracePt t="96183" x="4464050" y="4152900"/>
          <p14:tracePt t="96200" x="4457700" y="4159250"/>
          <p14:tracePt t="96303" x="4451350" y="4159250"/>
          <p14:tracePt t="96487" x="4445000" y="4171950"/>
          <p14:tracePt t="96495" x="4438650" y="4178300"/>
          <p14:tracePt t="96503" x="4419600" y="4191000"/>
          <p14:tracePt t="96516" x="4406900" y="4197350"/>
          <p14:tracePt t="96517" x="4375150" y="4229100"/>
          <p14:tracePt t="96533" x="4337050" y="4260850"/>
          <p14:tracePt t="96550" x="4330700" y="4273550"/>
          <p14:tracePt t="96566" x="4324350" y="4279900"/>
          <p14:tracePt t="96631" x="4324350" y="4286250"/>
          <p14:tracePt t="96679" x="4324350" y="4292600"/>
          <p14:tracePt t="96695" x="4324350" y="4298950"/>
          <p14:tracePt t="96703" x="4324350" y="4305300"/>
          <p14:tracePt t="96719" x="4330700" y="4305300"/>
          <p14:tracePt t="96735" x="4330700" y="4311650"/>
          <p14:tracePt t="96741" x="4343400" y="4318000"/>
          <p14:tracePt t="96767" x="4349750" y="4318000"/>
          <p14:tracePt t="96768" x="4356100" y="4324350"/>
          <p14:tracePt t="96783" x="4362450" y="4330700"/>
          <p14:tracePt t="96800" x="4375150" y="4337050"/>
          <p14:tracePt t="96816" x="4394200" y="4349750"/>
          <p14:tracePt t="96833" x="4406900" y="4349750"/>
          <p14:tracePt t="96850" x="4432300" y="4349750"/>
          <p14:tracePt t="96866" x="4451350" y="4349750"/>
          <p14:tracePt t="96883" x="4476750" y="4349750"/>
          <p14:tracePt t="96899" x="4495800" y="4349750"/>
          <p14:tracePt t="96916" x="4514850" y="4349750"/>
          <p14:tracePt t="96933" x="4533900" y="4349750"/>
          <p14:tracePt t="96950" x="4546600" y="4349750"/>
          <p14:tracePt t="96966" x="4565650" y="4349750"/>
          <p14:tracePt t="96985" x="4572000" y="4349750"/>
          <p14:tracePt t="97000" x="4584700" y="4349750"/>
          <p14:tracePt t="97016" x="4591050" y="4349750"/>
          <p14:tracePt t="97033" x="4616450" y="4349750"/>
          <p14:tracePt t="97050" x="4635500" y="4349750"/>
          <p14:tracePt t="97066" x="4660900" y="4349750"/>
          <p14:tracePt t="97083" x="4686300" y="4349750"/>
          <p14:tracePt t="97099" x="4705350" y="4343400"/>
          <p14:tracePt t="97116" x="4718050" y="4337050"/>
          <p14:tracePt t="97133" x="4730750" y="4337050"/>
          <p14:tracePt t="97150" x="4743450" y="4330700"/>
          <p14:tracePt t="97166" x="4756150" y="4330700"/>
          <p14:tracePt t="97184" x="4768850" y="4318000"/>
          <p14:tracePt t="97199" x="4781550" y="4318000"/>
          <p14:tracePt t="97216" x="4787900" y="4311650"/>
          <p14:tracePt t="97233" x="4787900" y="4298950"/>
          <p14:tracePt t="97250" x="4787900" y="4286250"/>
          <p14:tracePt t="97266" x="4787900" y="4279900"/>
          <p14:tracePt t="97283" x="4787900" y="4267200"/>
          <p14:tracePt t="97300" x="4787900" y="4260850"/>
          <p14:tracePt t="97316" x="4775200" y="4248150"/>
          <p14:tracePt t="97333" x="4756150" y="4235450"/>
          <p14:tracePt t="97350" x="4743450" y="4222750"/>
          <p14:tracePt t="97366" x="4699000" y="4203700"/>
          <p14:tracePt t="97384" x="4660900" y="4191000"/>
          <p14:tracePt t="97399" x="4622800" y="4171950"/>
          <p14:tracePt t="97416" x="4584700" y="4165600"/>
          <p14:tracePt t="97433" x="4552950" y="4159250"/>
          <p14:tracePt t="97450" x="4527550" y="4159250"/>
          <p14:tracePt t="97466" x="4495800" y="4152900"/>
          <p14:tracePt t="97483" x="4483100" y="4152900"/>
          <p14:tracePt t="97499" x="4457700" y="4152900"/>
          <p14:tracePt t="97516" x="4438650" y="4152900"/>
          <p14:tracePt t="97533" x="4419600" y="4152900"/>
          <p14:tracePt t="97549" x="4400550" y="4152900"/>
          <p14:tracePt t="97568" x="4375150" y="4152900"/>
          <p14:tracePt t="97583" x="4362450" y="4152900"/>
          <p14:tracePt t="97600" x="4343400" y="4152900"/>
          <p14:tracePt t="97616" x="4330700" y="4152900"/>
          <p14:tracePt t="97633" x="4311650" y="4165600"/>
          <p14:tracePt t="97649" x="4298950" y="4171950"/>
          <p14:tracePt t="97666" x="4292600" y="4184650"/>
          <p14:tracePt t="97683" x="4286250" y="4191000"/>
          <p14:tracePt t="97700" x="4279900" y="4203700"/>
          <p14:tracePt t="97716" x="4279900" y="4222750"/>
          <p14:tracePt t="97733" x="4279900" y="4235450"/>
          <p14:tracePt t="97749" x="4279900" y="4248150"/>
          <p14:tracePt t="97766" x="4279900" y="4267200"/>
          <p14:tracePt t="97784" x="4279900" y="4279900"/>
          <p14:tracePt t="97800" x="4286250" y="4286250"/>
          <p14:tracePt t="97816" x="4286250" y="4292600"/>
          <p14:tracePt t="97833" x="4292600" y="4298950"/>
          <p14:tracePt t="97871" x="4292600" y="4305300"/>
          <p14:tracePt t="97887" x="4298950" y="4305300"/>
          <p14:tracePt t="97903" x="4305300" y="4311650"/>
          <p14:tracePt t="97919" x="4305300" y="4318000"/>
          <p14:tracePt t="97935" x="4311650" y="4318000"/>
          <p14:tracePt t="97951" x="4311650" y="4324350"/>
          <p14:tracePt t="97967" x="4324350" y="4324350"/>
          <p14:tracePt t="97968" x="4324350" y="4330700"/>
          <p14:tracePt t="97983" x="4330700" y="4337050"/>
          <p14:tracePt t="98000" x="4349750" y="4343400"/>
          <p14:tracePt t="98016" x="4356100" y="4343400"/>
          <p14:tracePt t="98033" x="4368800" y="4343400"/>
          <p14:tracePt t="98050" x="4387850" y="4349750"/>
          <p14:tracePt t="98066" x="4406900" y="4356100"/>
          <p14:tracePt t="98083" x="4425950" y="4362450"/>
          <p14:tracePt t="98100" x="4445000" y="4362450"/>
          <p14:tracePt t="98116" x="4464050" y="4362450"/>
          <p14:tracePt t="98133" x="4483100" y="4368800"/>
          <p14:tracePt t="98149" x="4508500" y="4368800"/>
          <p14:tracePt t="98166" x="4540250" y="4368800"/>
          <p14:tracePt t="98183" x="4565650" y="4368800"/>
          <p14:tracePt t="98200" x="4584700" y="4368800"/>
          <p14:tracePt t="98216" x="4610100" y="4368800"/>
          <p14:tracePt t="98233" x="4622800" y="4368800"/>
          <p14:tracePt t="98249" x="4635500" y="4368800"/>
          <p14:tracePt t="98266" x="4654550" y="4368800"/>
          <p14:tracePt t="98283" x="4667250" y="4368800"/>
          <p14:tracePt t="98300" x="4679950" y="4368800"/>
          <p14:tracePt t="98316" x="4686300" y="4368800"/>
          <p14:tracePt t="98333" x="4692650" y="4368800"/>
          <p14:tracePt t="98349" x="4699000" y="4368800"/>
          <p14:tracePt t="98349" x="4699000" y="4362450"/>
          <p14:tracePt t="98368" x="4705350" y="4362450"/>
          <p14:tracePt t="98383" x="4718050" y="4356100"/>
          <p14:tracePt t="98400" x="4718050" y="4349750"/>
          <p14:tracePt t="98416" x="4724400" y="4349750"/>
          <p14:tracePt t="98559" x="4730750" y="4349750"/>
          <p14:tracePt t="99319" x="4743450" y="4349750"/>
          <p14:tracePt t="99327" x="4768850" y="4349750"/>
          <p14:tracePt t="99335" x="4800600" y="4349750"/>
          <p14:tracePt t="99343" x="4838700" y="4349750"/>
          <p14:tracePt t="99349" x="4914900" y="4349750"/>
          <p14:tracePt t="99366" x="5035550" y="4349750"/>
          <p14:tracePt t="99384" x="5086350" y="4349750"/>
          <p14:tracePt t="99399" x="5130800" y="4349750"/>
          <p14:tracePt t="99417" x="5168900" y="4349750"/>
          <p14:tracePt t="99432" x="5200650" y="4349750"/>
          <p14:tracePt t="99449" x="5226050" y="4349750"/>
          <p14:tracePt t="99466" x="5257800" y="4349750"/>
          <p14:tracePt t="99483" x="5295900" y="4349750"/>
          <p14:tracePt t="99499" x="5321300" y="4349750"/>
          <p14:tracePt t="99516" x="5353050" y="4343400"/>
          <p14:tracePt t="99533" x="5384800" y="4330700"/>
          <p14:tracePt t="99550" x="5410200" y="4318000"/>
          <p14:tracePt t="99566" x="5441950" y="4292600"/>
          <p14:tracePt t="99584" x="5461000" y="4273550"/>
          <p14:tracePt t="99599" x="5480050" y="4254500"/>
          <p14:tracePt t="99616" x="5492750" y="4222750"/>
          <p14:tracePt t="99633" x="5505450" y="4197350"/>
          <p14:tracePt t="99650" x="5511800" y="4171950"/>
          <p14:tracePt t="99666" x="5518150" y="4152900"/>
          <p14:tracePt t="99683" x="5518150" y="4133850"/>
          <p14:tracePt t="99699" x="5518150" y="4127500"/>
          <p14:tracePt t="99716" x="5518150" y="4114800"/>
          <p14:tracePt t="99733" x="5518150" y="4102100"/>
          <p14:tracePt t="99750" x="5518150" y="4089400"/>
          <p14:tracePt t="99766" x="5518150" y="4070350"/>
          <p14:tracePt t="99784" x="5518150" y="4057650"/>
          <p14:tracePt t="99799" x="5505450" y="4044950"/>
          <p14:tracePt t="99816" x="5499100" y="4032250"/>
          <p14:tracePt t="99833" x="5492750" y="4025900"/>
          <p14:tracePt t="99850" x="5480050" y="4019550"/>
          <p14:tracePt t="99866" x="5461000" y="4013200"/>
          <p14:tracePt t="99883" x="5448300" y="4006850"/>
          <p14:tracePt t="99899" x="5435600" y="4000500"/>
          <p14:tracePt t="99916" x="5416550" y="3994150"/>
          <p14:tracePt t="99933" x="5403850" y="3987800"/>
          <p14:tracePt t="99950" x="5384800" y="3975100"/>
          <p14:tracePt t="99966" x="5365750" y="3968750"/>
          <p14:tracePt t="99984" x="5359400" y="3968750"/>
          <p14:tracePt t="99999" x="5353050" y="3962400"/>
          <p14:tracePt t="100016" x="5346700" y="3962400"/>
          <p14:tracePt t="100033" x="5340350" y="3962400"/>
          <p14:tracePt t="100303" x="5346700" y="3962400"/>
          <p14:tracePt t="100311" x="5365750" y="3962400"/>
          <p14:tracePt t="100319" x="5384800" y="3962400"/>
          <p14:tracePt t="100327" x="5403850" y="3962400"/>
          <p14:tracePt t="100335" x="5448300" y="3962400"/>
          <p14:tracePt t="100350" x="5473700" y="3962400"/>
          <p14:tracePt t="100366" x="5492750" y="3962400"/>
          <p14:tracePt t="100384" x="5499100" y="3962400"/>
          <p14:tracePt t="100423" x="5505450" y="3962400"/>
          <p14:tracePt t="100432" x="5511800" y="3962400"/>
          <p14:tracePt t="100463" x="5518150" y="3962400"/>
          <p14:tracePt t="100479" x="5530850" y="3962400"/>
          <p14:tracePt t="100495" x="5537200" y="3956050"/>
          <p14:tracePt t="100504" x="5556250" y="3956050"/>
          <p14:tracePt t="100516" x="5562600" y="3956050"/>
          <p14:tracePt t="100517" x="5581650" y="3956050"/>
          <p14:tracePt t="100533" x="5588000" y="3956050"/>
          <p14:tracePt t="100550" x="5600700" y="3949700"/>
          <p14:tracePt t="100566" x="5619750" y="3949700"/>
          <p14:tracePt t="100584" x="5632450" y="3949700"/>
          <p14:tracePt t="100599" x="5651500" y="3943350"/>
          <p14:tracePt t="100616" x="5670550" y="3943350"/>
          <p14:tracePt t="100633" x="5683250" y="3937000"/>
          <p14:tracePt t="100649" x="5702300" y="3937000"/>
          <p14:tracePt t="100666" x="5715000" y="3937000"/>
          <p14:tracePt t="100683" x="5727700" y="3937000"/>
          <p14:tracePt t="100700" x="5759450" y="3930650"/>
          <p14:tracePt t="100716" x="5778500" y="3924300"/>
          <p14:tracePt t="100733" x="5791200" y="3924300"/>
          <p14:tracePt t="100749" x="5797550" y="3924300"/>
          <p14:tracePt t="100766" x="5803900" y="3924300"/>
          <p14:tracePt t="100919" x="5810250" y="3924300"/>
          <p14:tracePt t="100991" x="5810250" y="3930650"/>
          <p14:tracePt t="100999" x="5810250" y="3937000"/>
          <p14:tracePt t="101023" x="5810250" y="3943350"/>
          <p14:tracePt t="101032" x="5803900" y="3956050"/>
          <p14:tracePt t="101042" x="5803900" y="3962400"/>
          <p14:tracePt t="101050" x="5791200" y="3975100"/>
          <p14:tracePt t="101066" x="5772150" y="3994150"/>
          <p14:tracePt t="101083" x="5765800" y="4006850"/>
          <p14:tracePt t="101099" x="5753100" y="4019550"/>
          <p14:tracePt t="101116" x="5740400" y="4032250"/>
          <p14:tracePt t="101133" x="5734050" y="4038600"/>
          <p14:tracePt t="101149" x="5721350" y="4051300"/>
          <p14:tracePt t="101166" x="5715000" y="4057650"/>
          <p14:tracePt t="101183" x="5695950" y="4076700"/>
          <p14:tracePt t="101200" x="5683250" y="4089400"/>
          <p14:tracePt t="101216" x="5670550" y="4095750"/>
          <p14:tracePt t="101233" x="5651500" y="4108450"/>
          <p14:tracePt t="101249" x="5632450" y="4108450"/>
          <p14:tracePt t="101266" x="5600700" y="4121150"/>
          <p14:tracePt t="101283" x="5575300" y="4127500"/>
          <p14:tracePt t="101299" x="5556250" y="4127500"/>
          <p14:tracePt t="101316" x="5537200" y="4133850"/>
          <p14:tracePt t="101333" x="5524500" y="4133850"/>
          <p14:tracePt t="101349" x="5511800" y="4133850"/>
          <p14:tracePt t="101366" x="5492750" y="4133850"/>
          <p14:tracePt t="101383" x="5473700" y="4133850"/>
          <p14:tracePt t="101400" x="5461000" y="4133850"/>
          <p14:tracePt t="101416" x="5441950" y="4133850"/>
          <p14:tracePt t="101433" x="5422900" y="4133850"/>
          <p14:tracePt t="101449" x="5410200" y="4133850"/>
          <p14:tracePt t="101466" x="5391150" y="4133850"/>
          <p14:tracePt t="101483" x="5378450" y="4127500"/>
          <p14:tracePt t="101500" x="5372100" y="4121150"/>
          <p14:tracePt t="101516" x="5365750" y="4121150"/>
          <p14:tracePt t="101533" x="5359400" y="4121150"/>
          <p14:tracePt t="101567" x="5353050" y="4114800"/>
          <p14:tracePt t="101998" x="5359400" y="4108450"/>
          <p14:tracePt t="102009" x="5372100" y="4108450"/>
          <p14:tracePt t="102014" x="5391150" y="4108450"/>
          <p14:tracePt t="102025" x="5403850" y="4108450"/>
          <p14:tracePt t="102033" x="5416550" y="4108450"/>
          <p14:tracePt t="102049" x="5448300" y="4108450"/>
          <p14:tracePt t="102067" x="5473700" y="4108450"/>
          <p14:tracePt t="102083" x="5499100" y="4108450"/>
          <p14:tracePt t="102100" x="5518150" y="4108450"/>
          <p14:tracePt t="102116" x="5549900" y="4108450"/>
          <p14:tracePt t="102133" x="5568950" y="4108450"/>
          <p14:tracePt t="102149" x="5594350" y="4108450"/>
          <p14:tracePt t="102166" x="5632450" y="4108450"/>
          <p14:tracePt t="102183" x="5657850" y="4108450"/>
          <p14:tracePt t="102199" x="5676900" y="4108450"/>
          <p14:tracePt t="102216" x="5702300" y="4108450"/>
          <p14:tracePt t="102233" x="5715000" y="4108450"/>
          <p14:tracePt t="102249" x="5727700" y="4108450"/>
          <p14:tracePt t="102266" x="5746750" y="4108450"/>
          <p14:tracePt t="102283" x="5753100" y="4108450"/>
          <p14:tracePt t="102299" x="5765800" y="4108450"/>
          <p14:tracePt t="102316" x="5772150" y="4108450"/>
          <p14:tracePt t="102367" x="5778500" y="4108450"/>
          <p14:tracePt t="102463" x="5784850" y="4108450"/>
          <p14:tracePt t="102471" x="5784850" y="4114800"/>
          <p14:tracePt t="102478" x="5784850" y="4133850"/>
          <p14:tracePt t="102484" x="5778500" y="4165600"/>
          <p14:tracePt t="102499" x="5765800" y="4203700"/>
          <p14:tracePt t="102516" x="5746750" y="4267200"/>
          <p14:tracePt t="102532" x="5734050" y="4298950"/>
          <p14:tracePt t="102548" x="5727700" y="4330700"/>
          <p14:tracePt t="102566" x="5715000" y="4356100"/>
          <p14:tracePt t="102583" x="5715000" y="4362450"/>
          <p14:tracePt t="102719" x="5715000" y="4368800"/>
          <p14:tracePt t="102775" x="5721350" y="4368800"/>
          <p14:tracePt t="102798" x="5727700" y="4368800"/>
          <p14:tracePt t="102815" x="5734050" y="4356100"/>
          <p14:tracePt t="102816" x="5734050" y="4311650"/>
          <p14:tracePt t="102833" x="5734050" y="4286250"/>
          <p14:tracePt t="102849" x="5734050" y="4267200"/>
          <p14:tracePt t="102866" x="5727700" y="4254500"/>
          <p14:tracePt t="102883" x="5715000" y="4241800"/>
          <p14:tracePt t="102899" x="5702300" y="4229100"/>
          <p14:tracePt t="102916" x="5689600" y="4216400"/>
          <p14:tracePt t="102932" x="5664200" y="4191000"/>
          <p14:tracePt t="102949" x="5645150" y="4178300"/>
          <p14:tracePt t="102966" x="5619750" y="4165600"/>
          <p14:tracePt t="102983" x="5588000" y="4152900"/>
          <p14:tracePt t="102999" x="5568950" y="4146550"/>
          <p14:tracePt t="103016" x="5543550" y="4140200"/>
          <p14:tracePt t="103032" x="5524500" y="4133850"/>
          <p14:tracePt t="103050" x="5499100" y="4133850"/>
          <p14:tracePt t="103067" x="5480050" y="4133850"/>
          <p14:tracePt t="103083" x="5454650" y="4133850"/>
          <p14:tracePt t="103099" x="5435600" y="4133850"/>
          <p14:tracePt t="103116" x="5422900" y="4133850"/>
          <p14:tracePt t="103132" x="5410200" y="4140200"/>
          <p14:tracePt t="103149" x="5397500" y="4152900"/>
          <p14:tracePt t="103166" x="5384800" y="4165600"/>
          <p14:tracePt t="103184" x="5378450" y="4178300"/>
          <p14:tracePt t="103199" x="5372100" y="4191000"/>
          <p14:tracePt t="103216" x="5372100" y="4210050"/>
          <p14:tracePt t="103232" x="5372100" y="4235450"/>
          <p14:tracePt t="103250" x="5372100" y="4248150"/>
          <p14:tracePt t="103266" x="5372100" y="4260850"/>
          <p14:tracePt t="103283" x="5372100" y="4279900"/>
          <p14:tracePt t="103299" x="5378450" y="4292600"/>
          <p14:tracePt t="103316" x="5384800" y="4298950"/>
          <p14:tracePt t="103332" x="5397500" y="4305300"/>
          <p14:tracePt t="103349" x="5403850" y="4318000"/>
          <p14:tracePt t="103366" x="5410200" y="4324350"/>
          <p14:tracePt t="103383" x="5416550" y="4324350"/>
          <p14:tracePt t="103399" x="5422900" y="4330700"/>
          <p14:tracePt t="103416" x="5429250" y="4330700"/>
          <p14:tracePt t="103432" x="5429250" y="4337050"/>
          <p14:tracePt t="103449" x="5435600" y="4337050"/>
          <p14:tracePt t="103466" x="5441950" y="4343400"/>
          <p14:tracePt t="103503" x="5448300" y="4343400"/>
          <p14:tracePt t="103519" x="5454650" y="4343400"/>
          <p14:tracePt t="103535" x="5461000" y="4343400"/>
          <p14:tracePt t="103539" x="5467350" y="4343400"/>
          <p14:tracePt t="103549" x="5473700" y="4349750"/>
          <p14:tracePt t="103565" x="5486400" y="4349750"/>
          <p14:tracePt t="103565" x="5499100" y="4349750"/>
          <p14:tracePt t="103583" x="5511800" y="4356100"/>
          <p14:tracePt t="103599" x="5518150" y="4362450"/>
          <p14:tracePt t="103616" x="5530850" y="4362450"/>
          <p14:tracePt t="103632" x="5537200" y="4362450"/>
          <p14:tracePt t="103649" x="5549900" y="4362450"/>
          <p14:tracePt t="103666" x="5556250" y="4362450"/>
          <p14:tracePt t="103743" x="5562600" y="4362450"/>
          <p14:tracePt t="103767" x="5568950" y="4362450"/>
          <p14:tracePt t="103791" x="5575300" y="4362450"/>
          <p14:tracePt t="103815" x="5581650" y="4362450"/>
          <p14:tracePt t="103830" x="5588000" y="4362450"/>
          <p14:tracePt t="103855" x="5594350" y="4362450"/>
          <p14:tracePt t="103863" x="5600700" y="4362450"/>
          <p14:tracePt t="103869" x="5613400" y="4362450"/>
          <p14:tracePt t="103882" x="5626100" y="4362450"/>
          <p14:tracePt t="103899" x="5638800" y="4362450"/>
          <p14:tracePt t="103916" x="5657850" y="4362450"/>
          <p14:tracePt t="103932" x="5683250" y="4362450"/>
          <p14:tracePt t="103949" x="5715000" y="4349750"/>
          <p14:tracePt t="103966" x="5734050" y="4330700"/>
          <p14:tracePt t="103983" x="5740400" y="4311650"/>
          <p14:tracePt t="103999" x="5740400" y="4305300"/>
          <p14:tracePt t="104016" x="5740400" y="4286250"/>
          <p14:tracePt t="104032" x="5740400" y="4273550"/>
          <p14:tracePt t="104049" x="5740400" y="4260850"/>
          <p14:tracePt t="104066" x="5740400" y="4248150"/>
          <p14:tracePt t="104082" x="5740400" y="4241800"/>
          <p14:tracePt t="104100" x="5740400" y="4235450"/>
          <p14:tracePt t="104116" x="5734050" y="4229100"/>
          <p14:tracePt t="104132" x="5721350" y="4222750"/>
          <p14:tracePt t="104149" x="5689600" y="4210050"/>
          <p14:tracePt t="104167" x="5664200" y="4203700"/>
          <p14:tracePt t="104183" x="5632450" y="4191000"/>
          <p14:tracePt t="104200" x="5600700" y="4191000"/>
          <p14:tracePt t="104216" x="5575300" y="4184650"/>
          <p14:tracePt t="104233" x="5543550" y="4184650"/>
          <p14:tracePt t="104249" x="5524500" y="4184650"/>
          <p14:tracePt t="104266" x="5499100" y="4184650"/>
          <p14:tracePt t="104282" x="5480050" y="4184650"/>
          <p14:tracePt t="104299" x="5467350" y="4191000"/>
          <p14:tracePt t="104316" x="5448300" y="4203700"/>
          <p14:tracePt t="104333" x="5441950" y="4210050"/>
          <p14:tracePt t="104349" x="5435600" y="4210050"/>
          <p14:tracePt t="104366" x="5435600" y="4229100"/>
          <p14:tracePt t="104383" x="5435600" y="4241800"/>
          <p14:tracePt t="104399" x="5435600" y="4267200"/>
          <p14:tracePt t="104416" x="5435600" y="4286250"/>
          <p14:tracePt t="104433" x="5435600" y="4311650"/>
          <p14:tracePt t="104449" x="5435600" y="4330700"/>
          <p14:tracePt t="104466" x="5435600" y="4343400"/>
          <p14:tracePt t="104482" x="5448300" y="4368800"/>
          <p14:tracePt t="104499" x="5454650" y="4375150"/>
          <p14:tracePt t="104516" x="5454650" y="4381500"/>
          <p14:tracePt t="104533" x="5461000" y="4387850"/>
          <p14:tracePt t="104574" x="5467350" y="4394200"/>
          <p14:tracePt t="104622" x="5473700" y="4400550"/>
          <p14:tracePt t="104646" x="5480050" y="4400550"/>
          <p14:tracePt t="104726" x="5486400" y="4406900"/>
          <p14:tracePt t="104926" x="5499100" y="4413250"/>
          <p14:tracePt t="104934" x="5505450" y="4413250"/>
          <p14:tracePt t="104942" x="5511800" y="4413250"/>
          <p14:tracePt t="104950" x="5537200" y="4419600"/>
          <p14:tracePt t="104967" x="5556250" y="4432300"/>
          <p14:tracePt t="104968" x="5594350" y="4432300"/>
          <p14:tracePt t="104983" x="5651500" y="4438650"/>
          <p14:tracePt t="104999" x="5734050" y="4451350"/>
          <p14:tracePt t="105016" x="5829300" y="4464050"/>
          <p14:tracePt t="105033" x="5956300" y="4483100"/>
          <p14:tracePt t="105049" x="6076950" y="4502150"/>
          <p14:tracePt t="105066" x="6191250" y="4514850"/>
          <p14:tracePt t="105082" x="6292850" y="4527550"/>
          <p14:tracePt t="105099" x="6369050" y="4527550"/>
          <p14:tracePt t="105116" x="6438900" y="4527550"/>
          <p14:tracePt t="105133" x="6483350" y="4527550"/>
          <p14:tracePt t="105149" x="6534150" y="4521200"/>
          <p14:tracePt t="105166" x="6584950" y="4495800"/>
          <p14:tracePt t="105183" x="6610350" y="4476750"/>
          <p14:tracePt t="105199" x="6629400" y="4457700"/>
          <p14:tracePt t="105216" x="6648450" y="4445000"/>
          <p14:tracePt t="105232" x="6661150" y="4425950"/>
          <p14:tracePt t="105249" x="6661150" y="4400550"/>
          <p14:tracePt t="105266" x="6661150" y="4368800"/>
          <p14:tracePt t="105282" x="6661150" y="4324350"/>
          <p14:tracePt t="105299" x="6661150" y="4273550"/>
          <p14:tracePt t="105316" x="6661150" y="4229100"/>
          <p14:tracePt t="105333" x="6661150" y="4178300"/>
          <p14:tracePt t="105349" x="6661150" y="4140200"/>
          <p14:tracePt t="105366" x="6661150" y="4089400"/>
          <p14:tracePt t="105383" x="6661150" y="4064000"/>
          <p14:tracePt t="105399" x="6667500" y="4057650"/>
          <p14:tracePt t="105416" x="6667500" y="4044950"/>
          <p14:tracePt t="105607" x="6667500" y="4032250"/>
          <p14:tracePt t="105615" x="6616700" y="4019550"/>
          <p14:tracePt t="105632" x="6591300" y="4006850"/>
          <p14:tracePt t="105632" x="6540500" y="3987800"/>
          <p14:tracePt t="105649" x="6496050" y="3975100"/>
          <p14:tracePt t="105666" x="6477000" y="3962400"/>
          <p14:tracePt t="105682" x="6451600" y="3962400"/>
          <p14:tracePt t="105699" x="6438900" y="3949700"/>
          <p14:tracePt t="105716" x="6432550" y="3949700"/>
          <p14:tracePt t="105732" x="6419850" y="3943350"/>
          <p14:tracePt t="105749" x="6413500" y="3937000"/>
          <p14:tracePt t="105766" x="6407150" y="3937000"/>
          <p14:tracePt t="105782" x="6388100" y="3930650"/>
          <p14:tracePt t="105799" x="6375400" y="3924300"/>
          <p14:tracePt t="105817" x="6350000" y="3911600"/>
          <p14:tracePt t="105832" x="6343650" y="3898900"/>
          <p14:tracePt t="105850" x="6330950" y="3898900"/>
          <p14:tracePt t="105982" x="6356350" y="3898900"/>
          <p14:tracePt t="105991" x="6388100" y="3898900"/>
          <p14:tracePt t="105992" x="6432550" y="3898900"/>
          <p14:tracePt t="105999" x="6534150" y="3898900"/>
          <p14:tracePt t="106016" x="6692900" y="3898900"/>
          <p14:tracePt t="106032" x="6819900" y="3898900"/>
          <p14:tracePt t="106049" x="6934200" y="3898900"/>
          <p14:tracePt t="106066" x="7004050" y="3898900"/>
          <p14:tracePt t="106083" x="7035800" y="3898900"/>
          <p14:tracePt t="106099" x="7042150" y="3898900"/>
          <p14:tracePt t="106190" x="7048500" y="3898900"/>
          <p14:tracePt t="106215" x="7054850" y="3892550"/>
          <p14:tracePt t="106525" x="7048500" y="3892550"/>
          <p14:tracePt t="106550" x="7023100" y="3898900"/>
          <p14:tracePt t="106559" x="6985000" y="3905250"/>
          <p14:tracePt t="106567" x="6934200" y="3917950"/>
          <p14:tracePt t="106582" x="6908800" y="3924300"/>
          <p14:tracePt t="106583" x="6864350" y="3930650"/>
          <p14:tracePt t="106599" x="6826250" y="3937000"/>
          <p14:tracePt t="106616" x="6794500" y="3943350"/>
          <p14:tracePt t="106632" x="6762750" y="3949700"/>
          <p14:tracePt t="106648" x="6731000" y="3949700"/>
          <p14:tracePt t="106666" x="6699250" y="3956050"/>
          <p14:tracePt t="106683" x="6667500" y="3962400"/>
          <p14:tracePt t="106699" x="6635750" y="3968750"/>
          <p14:tracePt t="106716" x="6610350" y="3968750"/>
          <p14:tracePt t="106732" x="6578600" y="3981450"/>
          <p14:tracePt t="106749" x="6565900" y="3987800"/>
          <p14:tracePt t="106766" x="6534150" y="3994150"/>
          <p14:tracePt t="106783" x="6521450" y="4000500"/>
          <p14:tracePt t="106799" x="6515100" y="4000500"/>
          <p14:tracePt t="106816" x="6502400" y="4006850"/>
          <p14:tracePt t="106832" x="6496050" y="4019550"/>
          <p14:tracePt t="106849" x="6489700" y="4019550"/>
          <p14:tracePt t="106866" x="6489700" y="4025900"/>
          <p14:tracePt t="106918" x="6483350" y="4025900"/>
          <p14:tracePt t="107086" x="6496050" y="4025900"/>
          <p14:tracePt t="107094" x="6521450" y="4025900"/>
          <p14:tracePt t="107102" x="6591300" y="4025900"/>
          <p14:tracePt t="107116" x="6661150" y="4025900"/>
          <p14:tracePt t="107132" x="6731000" y="4025900"/>
          <p14:tracePt t="107150" x="6794500" y="4025900"/>
          <p14:tracePt t="107166" x="6858000" y="4025900"/>
          <p14:tracePt t="107183" x="6889750" y="4025900"/>
          <p14:tracePt t="107199" x="6915150" y="4025900"/>
          <p14:tracePt t="107216" x="6940550" y="4019550"/>
          <p14:tracePt t="107232" x="6946900" y="4019550"/>
          <p14:tracePt t="107249" x="6953250" y="4019550"/>
          <p14:tracePt t="107266" x="6959600" y="4019550"/>
          <p14:tracePt t="107282" x="6965950" y="4019550"/>
          <p14:tracePt t="107319" x="6972300" y="4019550"/>
          <p14:tracePt t="107511" x="6965950" y="4019550"/>
          <p14:tracePt t="107527" x="6959600" y="4019550"/>
          <p14:tracePt t="107532" x="6953250" y="4019550"/>
          <p14:tracePt t="107549" x="6946900" y="4019550"/>
          <p14:tracePt t="107549" x="6934200" y="4032250"/>
          <p14:tracePt t="107566" x="6915150" y="4051300"/>
          <p14:tracePt t="107582" x="6902450" y="4057650"/>
          <p14:tracePt t="107599" x="6896100" y="4064000"/>
          <p14:tracePt t="107616" x="6889750" y="4076700"/>
          <p14:tracePt t="107633" x="6883400" y="4076700"/>
          <p14:tracePt t="107649" x="6870700" y="4083050"/>
          <p14:tracePt t="107666" x="6858000" y="4095750"/>
          <p14:tracePt t="107682" x="6851650" y="4102100"/>
          <p14:tracePt t="107699" x="6832600" y="4114800"/>
          <p14:tracePt t="107716" x="6826250" y="4127500"/>
          <p14:tracePt t="107733" x="6807200" y="4140200"/>
          <p14:tracePt t="107749" x="6800850" y="4152900"/>
          <p14:tracePt t="107766" x="6794500" y="4159250"/>
          <p14:tracePt t="108047" x="6788150" y="4165600"/>
          <p14:tracePt t="108054" x="6788150" y="4171950"/>
          <p14:tracePt t="108070" x="6781800" y="4178300"/>
          <p14:tracePt t="108092" x="6781800" y="4184650"/>
          <p14:tracePt t="108099" x="6781800" y="4191000"/>
          <p14:tracePt t="108100" x="6781800" y="4216400"/>
          <p14:tracePt t="108115" x="6781800" y="4229100"/>
          <p14:tracePt t="108133" x="6781800" y="4241800"/>
          <p14:tracePt t="108149" x="6781800" y="4254500"/>
          <p14:tracePt t="108166" x="6781800" y="4260850"/>
          <p14:tracePt t="108183" x="6781800" y="4267200"/>
          <p14:tracePt t="108247" x="6781800" y="4273550"/>
          <p14:tracePt t="108270" x="6781800" y="4279900"/>
          <p14:tracePt t="108311" x="6781800" y="4286250"/>
          <p14:tracePt t="108327" x="6781800" y="4292600"/>
          <p14:tracePt t="108343" x="6788150" y="4298950"/>
          <p14:tracePt t="108374" x="6794500" y="4305300"/>
          <p14:tracePt t="108406" x="6807200" y="4305300"/>
          <p14:tracePt t="108414" x="6813550" y="4311650"/>
          <p14:tracePt t="108425" x="6819900" y="4311650"/>
          <p14:tracePt t="108432" x="6838950" y="4318000"/>
          <p14:tracePt t="108449" x="6858000" y="4318000"/>
          <p14:tracePt t="108466" x="6870700" y="4318000"/>
          <p14:tracePt t="108482" x="6889750" y="4318000"/>
          <p14:tracePt t="108499" x="6896100" y="4311650"/>
          <p14:tracePt t="108516" x="6902450" y="4292600"/>
          <p14:tracePt t="108532" x="6908800" y="4273550"/>
          <p14:tracePt t="108549" x="6908800" y="4260850"/>
          <p14:tracePt t="108566" x="6908800" y="4229100"/>
          <p14:tracePt t="108583" x="6908800" y="4216400"/>
          <p14:tracePt t="108599" x="6908800" y="4203700"/>
          <p14:tracePt t="108615" x="6902450" y="4191000"/>
          <p14:tracePt t="108632" x="6889750" y="4171950"/>
          <p14:tracePt t="108649" x="6877050" y="4165600"/>
          <p14:tracePt t="108666" x="6851650" y="4146550"/>
          <p14:tracePt t="108682" x="6826250" y="4140200"/>
          <p14:tracePt t="108699" x="6794500" y="4127500"/>
          <p14:tracePt t="108715" x="6762750" y="4121150"/>
          <p14:tracePt t="108733" x="6743700" y="4108450"/>
          <p14:tracePt t="108749" x="6711950" y="4108450"/>
          <p14:tracePt t="108766" x="6686550" y="4102100"/>
          <p14:tracePt t="108783" x="6654800" y="4102100"/>
          <p14:tracePt t="108799" x="6635750" y="4102100"/>
          <p14:tracePt t="108816" x="6616700" y="4102100"/>
          <p14:tracePt t="108832" x="6597650" y="4102100"/>
          <p14:tracePt t="108849" x="6584950" y="4102100"/>
          <p14:tracePt t="108866" x="6578600" y="4102100"/>
          <p14:tracePt t="108882" x="6565900" y="4114800"/>
          <p14:tracePt t="108899" x="6553200" y="4127500"/>
          <p14:tracePt t="108916" x="6540500" y="4140200"/>
          <p14:tracePt t="108932" x="6534150" y="4159250"/>
          <p14:tracePt t="108949" x="6534150" y="4171950"/>
          <p14:tracePt t="108966" x="6527800" y="4203700"/>
          <p14:tracePt t="108983" x="6527800" y="4216400"/>
          <p14:tracePt t="108999" x="6527800" y="4235450"/>
          <p14:tracePt t="109015" x="6527800" y="4241800"/>
          <p14:tracePt t="109032" x="6527800" y="4254500"/>
          <p14:tracePt t="109050" x="6527800" y="4260850"/>
          <p14:tracePt t="109086" x="6527800" y="4267200"/>
          <p14:tracePt t="109102" x="6527800" y="4273550"/>
          <p14:tracePt t="109110" x="6527800" y="4279900"/>
          <p14:tracePt t="109116" x="6527800" y="4286250"/>
          <p14:tracePt t="109132" x="6534150" y="4305300"/>
          <p14:tracePt t="109149" x="6540500" y="4318000"/>
          <p14:tracePt t="109166" x="6540500" y="4330700"/>
          <p14:tracePt t="109183" x="6546850" y="4337050"/>
          <p14:tracePt t="109199" x="6553200" y="4343400"/>
          <p14:tracePt t="109216" x="6553200" y="4349750"/>
          <p14:tracePt t="109232" x="6553200" y="4356100"/>
          <p14:tracePt t="109249" x="6559550" y="4356100"/>
          <p14:tracePt t="109265" x="6559550" y="4362450"/>
          <p14:tracePt t="109310" x="6565900" y="4368800"/>
          <p14:tracePt t="109326" x="6572250" y="4368800"/>
          <p14:tracePt t="109350" x="6578600" y="4368800"/>
          <p14:tracePt t="109366" x="6591300" y="4375150"/>
          <p14:tracePt t="109382" x="6597650" y="4375150"/>
          <p14:tracePt t="109383" x="6610350" y="4375150"/>
          <p14:tracePt t="109399" x="6635750" y="4387850"/>
          <p14:tracePt t="109416" x="6648450" y="4387850"/>
          <p14:tracePt t="109432" x="6661150" y="4394200"/>
          <p14:tracePt t="109449" x="6686550" y="4400550"/>
          <p14:tracePt t="109465" x="6699250" y="4400550"/>
          <p14:tracePt t="109482" x="6711950" y="4400550"/>
          <p14:tracePt t="109499" x="6724650" y="4400550"/>
          <p14:tracePt t="109516" x="6731000" y="4400550"/>
          <p14:tracePt t="109532" x="6737350" y="4400550"/>
          <p14:tracePt t="109549" x="6750050" y="4400550"/>
          <p14:tracePt t="109565" x="6756400" y="4400550"/>
          <p14:tracePt t="109583" x="6762750" y="4400550"/>
          <p14:tracePt t="110215" x="6769100" y="4394200"/>
          <p14:tracePt t="110232" x="6775450" y="4381500"/>
          <p14:tracePt t="110249" x="6781800" y="4375150"/>
          <p14:tracePt t="110250" x="6788150" y="4368800"/>
          <p14:tracePt t="110286" x="6794500" y="4368800"/>
          <p14:tracePt t="110318" x="6794500" y="4362450"/>
          <p14:tracePt t="110510" x="6788150" y="4362450"/>
          <p14:tracePt t="110525" x="6762750" y="4362450"/>
          <p14:tracePt t="110527" x="6724650" y="4362450"/>
          <p14:tracePt t="110527" x="6667500" y="4368800"/>
          <p14:tracePt t="110534" x="6591300" y="4381500"/>
          <p14:tracePt t="110549" x="6356350" y="4425950"/>
          <p14:tracePt t="110565" x="5873750" y="4483100"/>
          <p14:tracePt t="110583" x="5594350" y="4502150"/>
          <p14:tracePt t="110599" x="5295900" y="4502150"/>
          <p14:tracePt t="110616" x="4991100" y="4502150"/>
          <p14:tracePt t="110632" x="4692650" y="4502150"/>
          <p14:tracePt t="110649" x="4337050" y="4502150"/>
          <p14:tracePt t="110665" x="3962400" y="4502150"/>
          <p14:tracePt t="110682" x="3644900" y="4502150"/>
          <p14:tracePt t="110699" x="3340100" y="4495800"/>
          <p14:tracePt t="110715" x="3124200" y="4464050"/>
          <p14:tracePt t="110734" x="2984500" y="4445000"/>
          <p14:tracePt t="110748" x="2882900" y="4432300"/>
          <p14:tracePt t="110765" x="2819400" y="4419600"/>
          <p14:tracePt t="110783" x="2800350" y="4419600"/>
          <p14:tracePt t="110799" x="2794000" y="4419600"/>
          <p14:tracePt t="110816" x="2787650" y="4419600"/>
          <p14:tracePt t="110935" x="2787650" y="4413250"/>
          <p14:tracePt t="110942" x="2794000" y="4413250"/>
          <p14:tracePt t="110950" x="2813050" y="4413250"/>
          <p14:tracePt t="110958" x="2844800" y="4406900"/>
          <p14:tracePt t="110966" x="2952750" y="4394200"/>
          <p14:tracePt t="110983" x="3028950" y="4381500"/>
          <p14:tracePt t="110999" x="3130550" y="4375150"/>
          <p14:tracePt t="111016" x="3206750" y="4375150"/>
          <p14:tracePt t="111032" x="3270250" y="4375150"/>
          <p14:tracePt t="111049" x="3333750" y="4375150"/>
          <p14:tracePt t="111066" x="3371850" y="4375150"/>
          <p14:tracePt t="111082" x="3409950" y="4375150"/>
          <p14:tracePt t="111099" x="3454400" y="4375150"/>
          <p14:tracePt t="111115" x="3492500" y="4375150"/>
          <p14:tracePt t="111132" x="3530600" y="4375150"/>
          <p14:tracePt t="111149" x="3562350" y="4375150"/>
          <p14:tracePt t="111166" x="3600450" y="4375150"/>
          <p14:tracePt t="111183" x="3619500" y="4375150"/>
          <p14:tracePt t="111199" x="3638550" y="4375150"/>
          <p14:tracePt t="111216" x="3651250" y="4375150"/>
          <p14:tracePt t="111232" x="3663950" y="4368800"/>
          <p14:tracePt t="111249" x="3676650" y="4362450"/>
          <p14:tracePt t="111266" x="3683000" y="4362450"/>
          <p14:tracePt t="111282" x="3695700" y="4356100"/>
          <p14:tracePt t="111299" x="3695700" y="4349750"/>
          <p14:tracePt t="111316" x="3708400" y="4343400"/>
          <p14:tracePt t="111333" x="3714750" y="4337050"/>
          <p14:tracePt t="111349" x="3721100" y="4324350"/>
          <p14:tracePt t="111366" x="3721100" y="4311650"/>
          <p14:tracePt t="111382" x="3727450" y="4305300"/>
          <p14:tracePt t="111423" x="3727450" y="4298950"/>
          <p14:tracePt t="111503" x="3727450" y="4292600"/>
          <p14:tracePt t="113686" x="3733800" y="4292600"/>
          <p14:tracePt t="113719" x="3733800" y="4311650"/>
          <p14:tracePt t="113727" x="3727450" y="4337050"/>
          <p14:tracePt t="113735" x="3714750" y="4375150"/>
          <p14:tracePt t="113751" x="3714750" y="4394200"/>
          <p14:tracePt t="113752" x="3702050" y="4413250"/>
          <p14:tracePt t="113766" x="3670300" y="4489450"/>
          <p14:tracePt t="113784" x="3651250" y="4514850"/>
          <p14:tracePt t="113799" x="3651250" y="4521200"/>
          <p14:tracePt t="113816" x="3644900" y="4527550"/>
          <p14:tracePt t="113832" x="3644900" y="4533900"/>
          <p14:tracePt t="113879" x="3644900" y="4540250"/>
          <p14:tracePt t="114000" x="3638550" y="4540250"/>
          <p14:tracePt t="114008" x="3638550" y="4546600"/>
          <p14:tracePt t="114023" x="3638550" y="4552950"/>
          <p14:tracePt t="114033" x="3632200" y="4559300"/>
          <p14:tracePt t="114034" x="3632200" y="4572000"/>
          <p14:tracePt t="114050" x="3632200" y="4584700"/>
          <p14:tracePt t="114067" x="3625850" y="4591050"/>
          <p14:tracePt t="114083" x="3625850" y="4603750"/>
          <p14:tracePt t="114119" x="3625850" y="4610100"/>
          <p14:tracePt t="114135" x="3625850" y="4616450"/>
          <p14:tracePt t="114151" x="3625850" y="4622800"/>
          <p14:tracePt t="114175" x="3625850" y="4629150"/>
          <p14:tracePt t="114183" x="3625850" y="4635500"/>
          <p14:tracePt t="114198" x="3625850" y="4641850"/>
          <p14:tracePt t="114391" x="3625850" y="4635500"/>
          <p14:tracePt t="114399" x="3619500" y="4610100"/>
          <p14:tracePt t="114400" x="3619500" y="4572000"/>
          <p14:tracePt t="114416" x="3619500" y="4540250"/>
          <p14:tracePt t="114433" x="3619500" y="4521200"/>
          <p14:tracePt t="114450" x="3619500" y="4508500"/>
          <p14:tracePt t="114591" x="3619500" y="4502150"/>
          <p14:tracePt t="114615" x="3619500" y="4495800"/>
          <p14:tracePt t="114626" x="3619500" y="4489450"/>
          <p14:tracePt t="114687" x="3606800" y="4483100"/>
          <p14:tracePt t="114695" x="3594100" y="4476750"/>
          <p14:tracePt t="114703" x="3581400" y="4476750"/>
          <p14:tracePt t="114711" x="3562350" y="4476750"/>
          <p14:tracePt t="114719" x="3517900" y="4476750"/>
          <p14:tracePt t="114733" x="3492500" y="4476750"/>
          <p14:tracePt t="114750" x="3473450" y="4483100"/>
          <p14:tracePt t="114839" x="3467100" y="4483100"/>
          <p14:tracePt t="114863" x="3479800" y="4489450"/>
          <p14:tracePt t="114871" x="3505200" y="4489450"/>
          <p14:tracePt t="114879" x="3549650" y="4489450"/>
          <p14:tracePt t="114887" x="3663950" y="4489450"/>
          <p14:tracePt t="114900" x="3765550" y="4489450"/>
          <p14:tracePt t="114916" x="3848100" y="4489450"/>
          <p14:tracePt t="114933" x="3873500" y="4489450"/>
          <p14:tracePt t="114950" x="3879850" y="4489450"/>
          <p14:tracePt t="115055" x="3860800" y="4495800"/>
          <p14:tracePt t="115063" x="3848100" y="4495800"/>
          <p14:tracePt t="115071" x="3822700" y="4502150"/>
          <p14:tracePt t="115079" x="3790950" y="4508500"/>
          <p14:tracePt t="115087" x="3708400" y="4514850"/>
          <p14:tracePt t="115100" x="3638550" y="4521200"/>
          <p14:tracePt t="115116" x="3581400" y="4527550"/>
          <p14:tracePt t="115133" x="3556000" y="4527550"/>
          <p14:tracePt t="115149" x="3549650" y="4527550"/>
          <p14:tracePt t="115231" x="3575050" y="4527550"/>
          <p14:tracePt t="115239" x="3619500" y="4527550"/>
          <p14:tracePt t="115247" x="3663950" y="4527550"/>
          <p14:tracePt t="115254" x="3790950" y="4527550"/>
          <p14:tracePt t="115267" x="3956050" y="4527550"/>
          <p14:tracePt t="115283" x="4102100" y="4527550"/>
          <p14:tracePt t="115300" x="4222750" y="4527550"/>
          <p14:tracePt t="115316" x="4305300" y="4527550"/>
          <p14:tracePt t="115333" x="4337050" y="4527550"/>
          <p14:tracePt t="115350" x="4356100" y="4527550"/>
          <p14:tracePt t="115366" x="4362450" y="4527550"/>
          <p14:tracePt t="115471" x="4349750" y="4533900"/>
          <p14:tracePt t="115479" x="4311650" y="4540250"/>
          <p14:tracePt t="115491" x="4267200" y="4546600"/>
          <p14:tracePt t="115492" x="4216400" y="4546600"/>
          <p14:tracePt t="115500" x="4076700" y="4552950"/>
          <p14:tracePt t="115516" x="3930650" y="4552950"/>
          <p14:tracePt t="115533" x="3778250" y="4552950"/>
          <p14:tracePt t="115550" x="3638550" y="4552950"/>
          <p14:tracePt t="115566" x="3517900" y="4552950"/>
          <p14:tracePt t="115583" x="3473450" y="4546600"/>
          <p14:tracePt t="115600" x="3460750" y="4546600"/>
          <p14:tracePt t="115616" x="3448050" y="4546600"/>
          <p14:tracePt t="115633" x="3441700" y="4546600"/>
          <p14:tracePt t="115671" x="3435350" y="4546600"/>
          <p14:tracePt t="115672" x="3429000" y="4540250"/>
          <p14:tracePt t="115759" x="3422650" y="4540250"/>
          <p14:tracePt t="115783" x="3416300" y="4540250"/>
          <p14:tracePt t="115784" x="3409950" y="4540250"/>
          <p14:tracePt t="115807" x="3403600" y="4540250"/>
          <p14:tracePt t="115815" x="3397250" y="4540250"/>
          <p14:tracePt t="115839" x="3390900" y="4533900"/>
          <p14:tracePt t="115959" x="3397250" y="4533900"/>
          <p14:tracePt t="115967" x="3409950" y="4533900"/>
          <p14:tracePt t="115975" x="3454400" y="4527550"/>
          <p14:tracePt t="115983" x="3498850" y="4521200"/>
          <p14:tracePt t="115999" x="3568700" y="4508500"/>
          <p14:tracePt t="116016" x="3638550" y="4502150"/>
          <p14:tracePt t="116033" x="3702050" y="4495800"/>
          <p14:tracePt t="116050" x="3771900" y="4483100"/>
          <p14:tracePt t="116066" x="3810000" y="4470400"/>
          <p14:tracePt t="116083" x="3829050" y="4470400"/>
          <p14:tracePt t="116099" x="3835400" y="4470400"/>
          <p14:tracePt t="116231" x="3829050" y="4470400"/>
          <p14:tracePt t="116239" x="3803650" y="4470400"/>
          <p14:tracePt t="116250" x="3765550" y="4470400"/>
          <p14:tracePt t="116250" x="3663950" y="4470400"/>
          <p14:tracePt t="116266" x="3556000" y="4470400"/>
          <p14:tracePt t="116283" x="3467100" y="4464050"/>
          <p14:tracePt t="116300" x="3397250" y="4457700"/>
          <p14:tracePt t="116316" x="3371850" y="4457700"/>
          <p14:tracePt t="116333" x="3340100" y="4457700"/>
          <p14:tracePt t="116350" x="3321050" y="4457700"/>
          <p14:tracePt t="116366" x="3289300" y="4457700"/>
          <p14:tracePt t="116384" x="3276600" y="4457700"/>
          <p14:tracePt t="116399" x="3263900" y="4457700"/>
          <p14:tracePt t="116416" x="3251200" y="4457700"/>
          <p14:tracePt t="116559" x="3257550" y="4457700"/>
          <p14:tracePt t="116567" x="3308350" y="4464050"/>
          <p14:tracePt t="116584" x="3333750" y="4470400"/>
          <p14:tracePt t="116584" x="3390900" y="4476750"/>
          <p14:tracePt t="116599" x="3454400" y="4483100"/>
          <p14:tracePt t="116616" x="3524250" y="4495800"/>
          <p14:tracePt t="116633" x="3575050" y="4502150"/>
          <p14:tracePt t="116650" x="3619500" y="4508500"/>
          <p14:tracePt t="116666" x="3644900" y="4508500"/>
          <p14:tracePt t="116683" x="3663950" y="4508500"/>
          <p14:tracePt t="116699" x="3683000" y="4508500"/>
          <p14:tracePt t="116716" x="3695700" y="4508500"/>
          <p14:tracePt t="116733" x="3714750" y="4508500"/>
          <p14:tracePt t="116750" x="3721100" y="4508500"/>
          <p14:tracePt t="116766" x="3740150" y="4508500"/>
          <p14:tracePt t="116784" x="3746500" y="4508500"/>
          <p14:tracePt t="116800" x="3759200" y="4508500"/>
          <p14:tracePt t="116816" x="3765550" y="4508500"/>
          <p14:tracePt t="116833" x="3771900" y="4508500"/>
          <p14:tracePt t="116951" x="3752850" y="4508500"/>
          <p14:tracePt t="116959" x="3727450" y="4508500"/>
          <p14:tracePt t="116967" x="3632200" y="4508500"/>
          <p14:tracePt t="116983" x="3581400" y="4508500"/>
          <p14:tracePt t="116984" x="3460750" y="4508500"/>
          <p14:tracePt t="117000" x="3314700" y="4508500"/>
          <p14:tracePt t="117016" x="3168650" y="4508500"/>
          <p14:tracePt t="117033" x="3054350" y="4508500"/>
          <p14:tracePt t="117049" x="3009900" y="4508500"/>
          <p14:tracePt t="117066" x="2997200" y="4508500"/>
          <p14:tracePt t="117207" x="3016250" y="4508500"/>
          <p14:tracePt t="117215" x="3060700" y="4508500"/>
          <p14:tracePt t="117226" x="3092450" y="4508500"/>
          <p14:tracePt t="117233" x="3219450" y="4508500"/>
          <p14:tracePt t="117256" x="3257550" y="4508500"/>
          <p14:tracePt t="117266" x="3340100" y="4508500"/>
          <p14:tracePt t="117283" x="3409950" y="4508500"/>
          <p14:tracePt t="117300" x="3441700" y="4508500"/>
          <p14:tracePt t="117316" x="3479800" y="4508500"/>
          <p14:tracePt t="117334" x="3492500" y="4508500"/>
          <p14:tracePt t="117349" x="3505200" y="4508500"/>
          <p14:tracePt t="117349" x="3511550" y="4508500"/>
          <p14:tracePt t="117367" x="3524250" y="4508500"/>
          <p14:tracePt t="117383" x="3530600" y="4514850"/>
          <p14:tracePt t="117400" x="3549650" y="4514850"/>
          <p14:tracePt t="117416" x="3568700" y="4521200"/>
          <p14:tracePt t="117433" x="3587750" y="4521200"/>
          <p14:tracePt t="117449" x="3606800" y="4521200"/>
          <p14:tracePt t="117466" x="3619500" y="4521200"/>
          <p14:tracePt t="117483" x="3625850" y="4521200"/>
          <p14:tracePt t="117500" x="3632200" y="4521200"/>
          <p14:tracePt t="117591" x="3625850" y="4521200"/>
          <p14:tracePt t="117599" x="3606800" y="4521200"/>
          <p14:tracePt t="117600" x="3556000" y="4521200"/>
          <p14:tracePt t="117616" x="3473450" y="4521200"/>
          <p14:tracePt t="117633" x="3390900" y="4521200"/>
          <p14:tracePt t="117649" x="3302000" y="4521200"/>
          <p14:tracePt t="117666" x="3238500" y="4514850"/>
          <p14:tracePt t="117683" x="3219450" y="4508500"/>
          <p14:tracePt t="117700" x="3206750" y="4502150"/>
          <p14:tracePt t="117716" x="3200400" y="4502150"/>
          <p14:tracePt t="117733" x="3194050" y="4502150"/>
          <p14:tracePt t="117871" x="3200400" y="4502150"/>
          <p14:tracePt t="117879" x="3219450" y="4502150"/>
          <p14:tracePt t="117887" x="3270250" y="4502150"/>
          <p14:tracePt t="117900" x="3327400" y="4502150"/>
          <p14:tracePt t="117916" x="3409950" y="4502150"/>
          <p14:tracePt t="117933" x="3473450" y="4502150"/>
          <p14:tracePt t="117949" x="3517900" y="4502150"/>
          <p14:tracePt t="117949" x="3536950" y="4502150"/>
          <p14:tracePt t="117967" x="3568700" y="4502150"/>
          <p14:tracePt t="117983" x="3594100" y="4502150"/>
          <p14:tracePt t="118000" x="3619500" y="4502150"/>
          <p14:tracePt t="118016" x="3638550" y="4502150"/>
          <p14:tracePt t="118033" x="3651250" y="4502150"/>
          <p14:tracePt t="118049" x="3657600" y="4502150"/>
          <p14:tracePt t="118087" x="3663950" y="4502150"/>
          <p14:tracePt t="118231" x="3651250" y="4502150"/>
          <p14:tracePt t="118239" x="3619500" y="4502150"/>
          <p14:tracePt t="118247" x="3581400" y="4502150"/>
          <p14:tracePt t="118255" x="3460750" y="4502150"/>
          <p14:tracePt t="118266" x="3340100" y="4502150"/>
          <p14:tracePt t="118283" x="3232150" y="4495800"/>
          <p14:tracePt t="118300" x="3162300" y="4483100"/>
          <p14:tracePt t="118316" x="3111500" y="4483100"/>
          <p14:tracePt t="118333" x="3092450" y="4476750"/>
          <p14:tracePt t="118349" x="3079750" y="4476750"/>
          <p14:tracePt t="118710" x="3086100" y="4476750"/>
          <p14:tracePt t="118720" x="3098800" y="4476750"/>
          <p14:tracePt t="118733" x="3105150" y="4476750"/>
          <p14:tracePt t="118733" x="3130550" y="4476750"/>
          <p14:tracePt t="118749" x="3149600" y="4476750"/>
          <p14:tracePt t="118749" x="3155950" y="4476750"/>
          <p14:tracePt t="118767" x="3181350" y="4483100"/>
          <p14:tracePt t="118784" x="3200400" y="4489450"/>
          <p14:tracePt t="118799" x="3219450" y="4489450"/>
          <p14:tracePt t="118816" x="3238500" y="4489450"/>
          <p14:tracePt t="118833" x="3244850" y="4489450"/>
          <p14:tracePt t="118871" x="3251200" y="4489450"/>
          <p14:tracePt t="118894" x="3257550" y="4489450"/>
          <p14:tracePt t="118902" x="3263900" y="4489450"/>
          <p14:tracePt t="118924" x="3270250" y="4489450"/>
          <p14:tracePt t="118935" x="3276600" y="4489450"/>
          <p14:tracePt t="118936" x="3282950" y="4489450"/>
          <p14:tracePt t="118949" x="3295650" y="4489450"/>
          <p14:tracePt t="118966" x="3321050" y="4495800"/>
          <p14:tracePt t="118984" x="3340100" y="4495800"/>
          <p14:tracePt t="118999" x="3352800" y="4495800"/>
          <p14:tracePt t="119015" x="3365500" y="4495800"/>
          <p14:tracePt t="119033" x="3378200" y="4495800"/>
          <p14:tracePt t="119050" x="3384550" y="4495800"/>
          <p14:tracePt t="119066" x="3390900" y="4495800"/>
          <p14:tracePt t="119103" x="3397250" y="4495800"/>
          <p14:tracePt t="119103" x="3403600" y="4495800"/>
          <p14:tracePt t="119135" x="3409950" y="4495800"/>
          <p14:tracePt t="119159" x="3422650" y="4495800"/>
          <p14:tracePt t="119183" x="3429000" y="4495800"/>
          <p14:tracePt t="119199" x="3435350" y="4495800"/>
          <p14:tracePt t="119216" x="3441700" y="4502150"/>
          <p14:tracePt t="119216" x="3448050" y="4502150"/>
          <p14:tracePt t="119233" x="3460750" y="4502150"/>
          <p14:tracePt t="119250" x="3473450" y="4502150"/>
          <p14:tracePt t="119266" x="3492500" y="4508500"/>
          <p14:tracePt t="119283" x="3511550" y="4508500"/>
          <p14:tracePt t="119299" x="3543300" y="4508500"/>
          <p14:tracePt t="119316" x="3581400" y="4514850"/>
          <p14:tracePt t="119333" x="3619500" y="4514850"/>
          <p14:tracePt t="119349" x="3676650" y="4527550"/>
          <p14:tracePt t="119366" x="3702050" y="4527550"/>
          <p14:tracePt t="119384" x="3733800" y="4533900"/>
          <p14:tracePt t="119399" x="3740150" y="4533900"/>
          <p14:tracePt t="119416" x="3752850" y="4533900"/>
          <p14:tracePt t="119433" x="3759200" y="4533900"/>
          <p14:tracePt t="119449" x="3765550" y="4540250"/>
          <p14:tracePt t="119855" x="3759200" y="4540250"/>
          <p14:tracePt t="119863" x="3740150" y="4540250"/>
          <p14:tracePt t="119871" x="3689350" y="4540250"/>
          <p14:tracePt t="119883" x="3625850" y="4540250"/>
          <p14:tracePt t="119899" x="3556000" y="4540250"/>
          <p14:tracePt t="119916" x="3498850" y="4540250"/>
          <p14:tracePt t="119933" x="3448050" y="4540250"/>
          <p14:tracePt t="119950" x="3403600" y="4540250"/>
          <p14:tracePt t="119966" x="3327400" y="4552950"/>
          <p14:tracePt t="119983" x="3270250" y="4559300"/>
          <p14:tracePt t="119999" x="3225800" y="4565650"/>
          <p14:tracePt t="120015" x="3213100" y="4565650"/>
          <p14:tracePt t="120032" x="3200400" y="4565650"/>
          <p14:tracePt t="120070" x="3194050" y="4565650"/>
          <p14:tracePt t="120094" x="3187700" y="4565650"/>
          <p14:tracePt t="120108" x="3181350" y="4565650"/>
          <p14:tracePt t="120109" x="3175000" y="4565650"/>
          <p14:tracePt t="120116" x="3168650" y="4565650"/>
          <p14:tracePt t="120158" x="3162300" y="4565650"/>
          <p14:tracePt t="120166" x="3155950" y="4565650"/>
          <p14:tracePt t="120191" x="3149600" y="4565650"/>
          <p14:tracePt t="120215" x="3143250" y="4565650"/>
          <p14:tracePt t="120350" x="3149600" y="4565650"/>
          <p14:tracePt t="120358" x="3200400" y="4565650"/>
          <p14:tracePt t="120381" x="3238500" y="4565650"/>
          <p14:tracePt t="120399" x="3263900" y="4565650"/>
          <p14:tracePt t="120399" x="3321050" y="4565650"/>
          <p14:tracePt t="120415" x="3365500" y="4572000"/>
          <p14:tracePt t="120432" x="3416300" y="4584700"/>
          <p14:tracePt t="120448" x="3454400" y="4584700"/>
          <p14:tracePt t="120466" x="3486150" y="4591050"/>
          <p14:tracePt t="120483" x="3517900" y="4591050"/>
          <p14:tracePt t="120499" x="3543300" y="4591050"/>
          <p14:tracePt t="120516" x="3575050" y="4591050"/>
          <p14:tracePt t="120533" x="3594100" y="4591050"/>
          <p14:tracePt t="120549" x="3613150" y="4591050"/>
          <p14:tracePt t="120566" x="3644900" y="4591050"/>
          <p14:tracePt t="120583" x="3651250" y="4591050"/>
          <p14:tracePt t="120630" x="3657600" y="4591050"/>
          <p14:tracePt t="120951" x="3676650" y="4591050"/>
          <p14:tracePt t="120959" x="3695700" y="4591050"/>
          <p14:tracePt t="120967" x="3714750" y="4591050"/>
          <p14:tracePt t="120967" x="3784600" y="4584700"/>
          <p14:tracePt t="120983" x="3886200" y="4578350"/>
          <p14:tracePt t="121000" x="4013200" y="4572000"/>
          <p14:tracePt t="121016" x="4146550" y="4572000"/>
          <p14:tracePt t="121032" x="4254500" y="4572000"/>
          <p14:tracePt t="121049" x="4343400" y="4572000"/>
          <p14:tracePt t="121065" x="4400550" y="4572000"/>
          <p14:tracePt t="121082" x="4419600" y="4572000"/>
          <p14:tracePt t="121099" x="4432300" y="4572000"/>
          <p14:tracePt t="121116" x="4438650" y="4565650"/>
          <p14:tracePt t="121133" x="4445000" y="4565650"/>
          <p14:tracePt t="121149" x="4451350" y="4565650"/>
          <p14:tracePt t="121191" x="4457700" y="4559300"/>
          <p14:tracePt t="121214" x="4464050" y="4559300"/>
          <p14:tracePt t="121238" x="4464050" y="4552950"/>
          <p14:tracePt t="121246" x="4464050" y="4546600"/>
          <p14:tracePt t="121255" x="4470400" y="4527550"/>
          <p14:tracePt t="121266" x="4476750" y="4508500"/>
          <p14:tracePt t="121283" x="4476750" y="4489450"/>
          <p14:tracePt t="121299" x="4476750" y="4476750"/>
          <p14:tracePt t="121316" x="4476750" y="4464050"/>
          <p14:tracePt t="121333" x="4483100" y="4457700"/>
          <p14:tracePt t="121349" x="4483100" y="4445000"/>
          <p14:tracePt t="121349" x="4483100" y="4438650"/>
          <p14:tracePt t="121367" x="4483100" y="4425950"/>
          <p14:tracePt t="121383" x="4483100" y="4413250"/>
          <p14:tracePt t="121399" x="4483100" y="4406900"/>
          <p14:tracePt t="121416" x="4483100" y="4394200"/>
          <p14:tracePt t="121433" x="4483100" y="4387850"/>
          <p14:tracePt t="121449" x="4483100" y="4375150"/>
          <p14:tracePt t="121466" x="4483100" y="4368800"/>
          <p14:tracePt t="121483" x="4483100" y="4362450"/>
          <p14:tracePt t="121499" x="4476750" y="4356100"/>
          <p14:tracePt t="121550" x="4476750" y="4349750"/>
          <p14:tracePt t="121567" x="4470400" y="4349750"/>
          <p14:tracePt t="121574" x="4470400" y="4343400"/>
          <p14:tracePt t="121584" x="4470400" y="4337050"/>
          <p14:tracePt t="121607" x="4464050" y="4330700"/>
          <p14:tracePt t="121631" x="4464050" y="4324350"/>
          <p14:tracePt t="121662" x="4457700" y="4311650"/>
          <p14:tracePt t="121887" x="4457700" y="4305300"/>
          <p14:tracePt t="121919" x="4451350" y="4305300"/>
          <p14:tracePt t="121975" x="4445000" y="4305300"/>
          <p14:tracePt t="121982" x="4438650" y="4305300"/>
          <p14:tracePt t="121993" x="4432300" y="4305300"/>
          <p14:tracePt t="121999" x="4432300" y="4311650"/>
          <p14:tracePt t="122016" x="4425950" y="4311650"/>
          <p14:tracePt t="122033" x="4419600" y="4324350"/>
          <p14:tracePt t="122070" x="4413250" y="4330700"/>
          <p14:tracePt t="122126" x="4413250" y="4337050"/>
          <p14:tracePt t="122174" x="4413250" y="4343400"/>
          <p14:tracePt t="122185" x="4413250" y="4349750"/>
          <p14:tracePt t="122206" x="4413250" y="4356100"/>
          <p14:tracePt t="122217" x="4413250" y="4362450"/>
          <p14:tracePt t="122232" x="4413250" y="4368800"/>
          <p14:tracePt t="122233" x="4413250" y="4375150"/>
          <p14:tracePt t="122249" x="4413250" y="4381500"/>
          <p14:tracePt t="122287" x="4413250" y="4387850"/>
          <p14:tracePt t="122302" x="4413250" y="4394200"/>
          <p14:tracePt t="122334" x="4413250" y="4400550"/>
          <p14:tracePt t="122375" x="4413250" y="4406900"/>
          <p14:tracePt t="122407" x="4413250" y="4413250"/>
          <p14:tracePt t="122455" x="4413250" y="4419600"/>
          <p14:tracePt t="122487" x="4413250" y="4425950"/>
          <p14:tracePt t="122510" x="4413250" y="4432300"/>
          <p14:tracePt t="122527" x="4413250" y="4438650"/>
          <p14:tracePt t="122543" x="4419600" y="4438650"/>
          <p14:tracePt t="122567" x="4419600" y="4445000"/>
          <p14:tracePt t="122670" x="4419600" y="4451350"/>
          <p14:tracePt t="122686" x="4419600" y="4457700"/>
          <p14:tracePt t="122735" x="4419600" y="4464050"/>
          <p14:tracePt t="123295" x="4419600" y="4470400"/>
          <p14:tracePt t="123310" x="4425950" y="4476750"/>
          <p14:tracePt t="123351" x="4425950" y="4483100"/>
          <p14:tracePt t="123390" x="4425950" y="4489450"/>
          <p14:tracePt t="123414" x="4432300" y="4495800"/>
          <p14:tracePt t="123436" x="4432300" y="4502150"/>
          <p14:tracePt t="123470" x="4432300" y="4508500"/>
          <p14:tracePt t="123502" x="4432300" y="4514850"/>
          <p14:tracePt t="123519" x="4432300" y="4521200"/>
          <p14:tracePt t="123541" x="4432300" y="4527550"/>
          <p14:tracePt t="123551" x="4432300" y="4533900"/>
          <p14:tracePt t="123574" x="4432300" y="4540250"/>
          <p14:tracePt t="123582" x="4432300" y="4546600"/>
          <p14:tracePt t="123614" x="4432300" y="4552950"/>
          <p14:tracePt t="123701" x="4432300" y="4559300"/>
          <p14:tracePt t="123726" x="4432300" y="4572000"/>
          <p14:tracePt t="123742" x="4432300" y="4578350"/>
          <p14:tracePt t="123758" x="4432300" y="4584700"/>
          <p14:tracePt t="123767" x="4432300" y="4591050"/>
          <p14:tracePt t="123768" x="4432300" y="4597400"/>
          <p14:tracePt t="123854" x="4432300" y="4603750"/>
          <p14:tracePt t="123902" x="4432300" y="4610100"/>
          <p14:tracePt t="123919" x="4432300" y="4616450"/>
          <p14:tracePt t="124078" x="4432300" y="4622800"/>
          <p14:tracePt t="124591" x="4432300" y="4629150"/>
          <p14:tracePt t="124598" x="4432300" y="4635500"/>
          <p14:tracePt t="124614" x="4432300" y="4641850"/>
          <p14:tracePt t="124630" x="4432300" y="4648200"/>
          <p14:tracePt t="124647" x="4432300" y="4654550"/>
          <p14:tracePt t="124658" x="4432300" y="4660900"/>
          <p14:tracePt t="124671" x="4432300" y="4667250"/>
          <p14:tracePt t="124678" x="4432300" y="4673600"/>
          <p14:tracePt t="124692" x="4432300" y="4679950"/>
          <p14:tracePt t="124699" x="4432300" y="4686300"/>
          <p14:tracePt t="124716" x="4432300" y="4699000"/>
          <p14:tracePt t="124733" x="4432300" y="4705350"/>
          <p14:tracePt t="124749" x="4432300" y="4718050"/>
          <p14:tracePt t="124767" x="4432300" y="4724400"/>
          <p14:tracePt t="124783" x="4432300" y="4730750"/>
          <p14:tracePt t="124799" x="4432300" y="4737100"/>
          <p14:tracePt t="124816" x="4432300" y="4743450"/>
          <p14:tracePt t="124926" x="4432300" y="4749800"/>
          <p14:tracePt t="124942" x="4432300" y="4756150"/>
          <p14:tracePt t="124950" x="4432300" y="4762500"/>
          <p14:tracePt t="124966" x="4425950" y="4775200"/>
          <p14:tracePt t="125054" x="4425950" y="4781550"/>
          <p14:tracePt t="125222" x="4419600" y="4787900"/>
          <p14:tracePt t="125230" x="4419600" y="4794250"/>
          <p14:tracePt t="125262" x="4419600" y="4800600"/>
          <p14:tracePt t="125430" x="4419600" y="4806950"/>
          <p14:tracePt t="125495" x="4419600" y="4813300"/>
          <p14:tracePt t="125534" x="4419600" y="4819650"/>
          <p14:tracePt t="126006" x="4419600" y="4826000"/>
          <p14:tracePt t="126015" x="4406900" y="4826000"/>
          <p14:tracePt t="126015" x="4368800" y="4857750"/>
          <p14:tracePt t="126032" x="4318000" y="4895850"/>
          <p14:tracePt t="126050" x="4248150" y="4921250"/>
          <p14:tracePt t="126066" x="4171950" y="4940300"/>
          <p14:tracePt t="126083" x="4083050" y="4946650"/>
          <p14:tracePt t="126099" x="3987800" y="4959350"/>
          <p14:tracePt t="126116" x="3911600" y="4959350"/>
          <p14:tracePt t="126132" x="3848100" y="4959350"/>
          <p14:tracePt t="126149" x="3803650" y="4959350"/>
          <p14:tracePt t="126165" x="3721100" y="4959350"/>
          <p14:tracePt t="126182" x="3651250" y="4959350"/>
          <p14:tracePt t="126199" x="3562350" y="4959350"/>
          <p14:tracePt t="126216" x="3467100" y="4959350"/>
          <p14:tracePt t="126232" x="3378200" y="4959350"/>
          <p14:tracePt t="126249" x="3314700" y="4959350"/>
          <p14:tracePt t="126266" x="3263900" y="4959350"/>
          <p14:tracePt t="126283" x="3225800" y="4959350"/>
          <p14:tracePt t="126299" x="3194050" y="4959350"/>
          <p14:tracePt t="126316" x="3175000" y="4959350"/>
          <p14:tracePt t="126332" x="3149600" y="4959350"/>
          <p14:tracePt t="126349" x="3124200" y="4965700"/>
          <p14:tracePt t="126366" x="3073400" y="4972050"/>
          <p14:tracePt t="126383" x="3048000" y="4972050"/>
          <p14:tracePt t="126399" x="3028950" y="4978400"/>
          <p14:tracePt t="126416" x="3016250" y="4984750"/>
          <p14:tracePt t="126432" x="3009900" y="4984750"/>
          <p14:tracePt t="126449" x="3003550" y="4984750"/>
          <p14:tracePt t="126466" x="2997200" y="4984750"/>
          <p14:tracePt t="126607" x="3009900" y="4984750"/>
          <p14:tracePt t="126615" x="3022600" y="4984750"/>
          <p14:tracePt t="126622" x="3035300" y="4984750"/>
          <p14:tracePt t="126630" x="3048000" y="4984750"/>
          <p14:tracePt t="126630" x="3060700" y="4984750"/>
          <p14:tracePt t="126639" x="3073400" y="4984750"/>
          <p14:tracePt t="126649" x="3111500" y="4984750"/>
          <p14:tracePt t="126666" x="3143250" y="4984750"/>
          <p14:tracePt t="126683" x="3168650" y="4978400"/>
          <p14:tracePt t="126699" x="3181350" y="4978400"/>
          <p14:tracePt t="126716" x="3194050" y="4972050"/>
          <p14:tracePt t="126733" x="3200400" y="4972050"/>
          <p14:tracePt t="126855" x="3206750" y="4972050"/>
          <p14:tracePt t="126875" x="3206750" y="4965700"/>
          <p14:tracePt t="126886" x="3194050" y="4965700"/>
          <p14:tracePt t="126894" x="3187700" y="4959350"/>
          <p14:tracePt t="126894" x="3175000" y="4959350"/>
          <p14:tracePt t="126903" x="3162300" y="4953000"/>
          <p14:tracePt t="126915" x="3136900" y="4953000"/>
          <p14:tracePt t="126932" x="3117850" y="4953000"/>
          <p14:tracePt t="126950" x="3111500" y="4946650"/>
          <p14:tracePt t="126966" x="3105150" y="4946650"/>
          <p14:tracePt t="127164" x="3098800" y="4946650"/>
          <p14:tracePt t="127175" x="3092450" y="4946650"/>
          <p14:tracePt t="127175" x="3086100" y="4940300"/>
          <p14:tracePt t="127183" x="3079750" y="4940300"/>
          <p14:tracePt t="127200" x="3073400" y="4940300"/>
          <p14:tracePt t="127238" x="3067050" y="4933950"/>
          <p14:tracePt t="127270" x="3060700" y="4933950"/>
          <p14:tracePt t="127630" x="3054350" y="4927600"/>
          <p14:tracePt t="127642" x="3054350" y="4921250"/>
          <p14:tracePt t="127643" x="3048000" y="4921250"/>
          <p14:tracePt t="127649" x="3048000" y="4914900"/>
          <p14:tracePt t="127666" x="3048000" y="4902200"/>
          <p14:tracePt t="127683" x="3048000" y="4895850"/>
          <p14:tracePt t="127699" x="3048000" y="4889500"/>
          <p14:tracePt t="127716" x="3048000" y="4883150"/>
          <p14:tracePt t="127733" x="3048000" y="4876800"/>
          <p14:tracePt t="127749" x="3054350" y="4864100"/>
          <p14:tracePt t="127975" x="3060700" y="4857750"/>
          <p14:tracePt t="127990" x="3067050" y="4857750"/>
          <p14:tracePt t="128006" x="3073400" y="4870450"/>
          <p14:tracePt t="128022" x="3086100" y="4883150"/>
          <p14:tracePt t="128038" x="3086100" y="4889500"/>
          <p14:tracePt t="128046" x="3092450" y="4889500"/>
          <p14:tracePt t="128054" x="3098800" y="4902200"/>
          <p14:tracePt t="128743" x="3098800" y="4908550"/>
          <p14:tracePt t="128758" x="3124200" y="4908550"/>
          <p14:tracePt t="128766" x="3194050" y="4908550"/>
          <p14:tracePt t="128767" x="3371850" y="4889500"/>
          <p14:tracePt t="128782" x="3740150" y="4845050"/>
          <p14:tracePt t="128799" x="4114800" y="4838700"/>
          <p14:tracePt t="128817" x="4381500" y="4838700"/>
          <p14:tracePt t="128832" x="4540250" y="4838700"/>
          <p14:tracePt t="128850" x="4616450" y="4838700"/>
          <p14:tracePt t="128865" x="4641850" y="4838700"/>
          <p14:tracePt t="129102" x="4654550" y="4838700"/>
          <p14:tracePt t="129126" x="4660900" y="4838700"/>
          <p14:tracePt t="129274" x="4667250" y="4838700"/>
          <p14:tracePt t="129286" x="4667250" y="4845050"/>
          <p14:tracePt t="129294" x="4667250" y="4857750"/>
          <p14:tracePt t="129300" x="4654550" y="4876800"/>
          <p14:tracePt t="129316" x="4654550" y="4883150"/>
          <p14:tracePt t="129332" x="4648200" y="4883150"/>
          <p14:tracePt t="129349" x="4641850" y="4895850"/>
          <p14:tracePt t="129399" x="4629150" y="4895850"/>
          <p14:tracePt t="129414" x="4622800" y="4902200"/>
          <p14:tracePt t="129425" x="4616450" y="4902200"/>
          <p14:tracePt t="129432" x="4610100" y="4902200"/>
          <p14:tracePt t="129433" x="4591050" y="4902200"/>
          <p14:tracePt t="129449" x="4572000" y="4902200"/>
          <p14:tracePt t="129465" x="4559300" y="4902200"/>
          <p14:tracePt t="129483" x="4546600" y="4902200"/>
          <p14:tracePt t="129499" x="4540250" y="4902200"/>
          <p14:tracePt t="129516" x="4533900" y="4902200"/>
          <p14:tracePt t="129532" x="4527550" y="4902200"/>
          <p14:tracePt t="129742" x="4533900" y="4902200"/>
          <p14:tracePt t="129758" x="4540250" y="4902200"/>
          <p14:tracePt t="129766" x="4552950" y="4902200"/>
          <p14:tracePt t="129782" x="4559300" y="4902200"/>
          <p14:tracePt t="129799" x="4578350" y="4902200"/>
          <p14:tracePt t="129799" x="4603750" y="4902200"/>
          <p14:tracePt t="129816" x="4622800" y="4902200"/>
          <p14:tracePt t="129832" x="4641850" y="4902200"/>
          <p14:tracePt t="129849" x="4654550" y="4902200"/>
          <p14:tracePt t="129865" x="4667250" y="4902200"/>
          <p14:tracePt t="129882" x="4679950" y="4902200"/>
          <p14:tracePt t="129899" x="4686300" y="4902200"/>
          <p14:tracePt t="129915" x="4699000" y="4902200"/>
          <p14:tracePt t="129932" x="4730750" y="4902200"/>
          <p14:tracePt t="129949" x="4756150" y="4902200"/>
          <p14:tracePt t="129965" x="4781550" y="4902200"/>
          <p14:tracePt t="129983" x="4787900" y="4902200"/>
          <p14:tracePt t="129999" x="4794250" y="4902200"/>
          <p14:tracePt t="130119" x="4787900" y="4902200"/>
          <p14:tracePt t="130127" x="4775200" y="4902200"/>
          <p14:tracePt t="130135" x="4749800" y="4902200"/>
          <p14:tracePt t="130151" x="4730750" y="4902200"/>
          <p14:tracePt t="130152" x="4718050" y="4902200"/>
          <p14:tracePt t="130166" x="4679950" y="4902200"/>
          <p14:tracePt t="130183" x="4667250" y="4902200"/>
          <p14:tracePt t="130200" x="4660900" y="4902200"/>
          <p14:tracePt t="130279" x="4654550" y="4902200"/>
          <p14:tracePt t="130303" x="4648200" y="4902200"/>
          <p14:tracePt t="130327" x="4641850" y="4902200"/>
          <p14:tracePt t="130336" x="4635500" y="4902200"/>
          <p14:tracePt t="130855" x="4641850" y="4902200"/>
          <p14:tracePt t="130863" x="4660900" y="4902200"/>
          <p14:tracePt t="130865" x="4718050" y="4902200"/>
          <p14:tracePt t="130883" x="4781550" y="4902200"/>
          <p14:tracePt t="130900" x="4851400" y="4902200"/>
          <p14:tracePt t="130916" x="4921250" y="4902200"/>
          <p14:tracePt t="130933" x="4984750" y="4902200"/>
          <p14:tracePt t="130950" x="5029200" y="4902200"/>
          <p14:tracePt t="130950" x="5054600" y="4902200"/>
          <p14:tracePt t="130967" x="5105400" y="4902200"/>
          <p14:tracePt t="130983" x="5175250" y="4902200"/>
          <p14:tracePt t="131016" x="5257800" y="4902200"/>
          <p14:tracePt t="131017" x="5353050" y="4902200"/>
          <p14:tracePt t="131033" x="5448300" y="4902200"/>
          <p14:tracePt t="131050" x="5537200" y="4902200"/>
          <p14:tracePt t="131067" x="5607050" y="4902200"/>
          <p14:tracePt t="131083" x="5657850" y="4902200"/>
          <p14:tracePt t="131100" x="5702300" y="4902200"/>
          <p14:tracePt t="131116" x="5746750" y="4902200"/>
          <p14:tracePt t="131133" x="5784850" y="4902200"/>
          <p14:tracePt t="131150" x="5810250" y="4902200"/>
          <p14:tracePt t="131150" x="5829300" y="4902200"/>
          <p14:tracePt t="131168" x="5854700" y="4902200"/>
          <p14:tracePt t="131183" x="5867400" y="4902200"/>
          <p14:tracePt t="131200" x="5880100" y="4902200"/>
          <p14:tracePt t="131216" x="5905500" y="4902200"/>
          <p14:tracePt t="131233" x="5918200" y="4902200"/>
          <p14:tracePt t="131250" x="5943600" y="4902200"/>
          <p14:tracePt t="131267" x="5969000" y="4902200"/>
          <p14:tracePt t="131283" x="6000750" y="4902200"/>
          <p14:tracePt t="131300" x="6051550" y="4902200"/>
          <p14:tracePt t="131317" x="6096000" y="4902200"/>
          <p14:tracePt t="131333" x="6146800" y="4902200"/>
          <p14:tracePt t="131350" x="6191250" y="4902200"/>
          <p14:tracePt t="131350" x="6229350" y="4902200"/>
          <p14:tracePt t="131368" x="6286500" y="4902200"/>
          <p14:tracePt t="131383" x="6337300" y="4902200"/>
          <p14:tracePt t="131400" x="6375400" y="4902200"/>
          <p14:tracePt t="131416" x="6413500" y="4902200"/>
          <p14:tracePt t="131433" x="6438900" y="4902200"/>
          <p14:tracePt t="131450" x="6464300" y="4902200"/>
          <p14:tracePt t="131467" x="6489700" y="4895850"/>
          <p14:tracePt t="131483" x="6508750" y="4895850"/>
          <p14:tracePt t="131500" x="6521450" y="4895850"/>
          <p14:tracePt t="131516" x="6540500" y="4895850"/>
          <p14:tracePt t="131533" x="6546850" y="4895850"/>
          <p14:tracePt t="131550" x="6559550" y="4895850"/>
          <p14:tracePt t="131550" x="6565900" y="4895850"/>
          <p14:tracePt t="131567" x="6578600" y="4895850"/>
          <p14:tracePt t="131583" x="6591300" y="4895850"/>
          <p14:tracePt t="131600" x="6616700" y="4895850"/>
          <p14:tracePt t="131616" x="6654800" y="4895850"/>
          <p14:tracePt t="131633" x="6699250" y="4895850"/>
          <p14:tracePt t="131650" x="6737350" y="4895850"/>
          <p14:tracePt t="131667" x="6762750" y="4895850"/>
          <p14:tracePt t="131683" x="6788150" y="4895850"/>
          <p14:tracePt t="131700" x="6800850" y="4895850"/>
          <p14:tracePt t="131716" x="6832600" y="4895850"/>
          <p14:tracePt t="131733" x="6870700" y="4895850"/>
          <p14:tracePt t="131750" x="6902450" y="4895850"/>
          <p14:tracePt t="131750" x="6915150" y="4895850"/>
          <p14:tracePt t="131768" x="6940550" y="4895850"/>
          <p14:tracePt t="131951" x="6927850" y="4895850"/>
          <p14:tracePt t="131952" x="6896100" y="4895850"/>
          <p14:tracePt t="131967" x="6851650" y="4895850"/>
          <p14:tracePt t="131983" x="6750050" y="4895850"/>
          <p14:tracePt t="131984" x="6610350" y="4895850"/>
          <p14:tracePt t="132000" x="6457950" y="4895850"/>
          <p14:tracePt t="132017" x="6311900" y="4895850"/>
          <p14:tracePt t="132033" x="6191250" y="4895850"/>
          <p14:tracePt t="132050" x="6089650" y="4876800"/>
          <p14:tracePt t="132066" x="6000750" y="4864100"/>
          <p14:tracePt t="132083" x="5930900" y="4857750"/>
          <p14:tracePt t="132100" x="5848350" y="4845050"/>
          <p14:tracePt t="132116" x="5765800" y="4832350"/>
          <p14:tracePt t="132133" x="5676900" y="4832350"/>
          <p14:tracePt t="132150" x="5588000" y="4826000"/>
          <p14:tracePt t="132150" x="5537200" y="4826000"/>
          <p14:tracePt t="132167" x="5441950" y="4826000"/>
          <p14:tracePt t="132183" x="5340350" y="4826000"/>
          <p14:tracePt t="132200" x="5219700" y="4826000"/>
          <p14:tracePt t="132217" x="5111750" y="4826000"/>
          <p14:tracePt t="132233" x="5016500" y="4813300"/>
          <p14:tracePt t="132250" x="4927600" y="4813300"/>
          <p14:tracePt t="132266" x="4838700" y="4813300"/>
          <p14:tracePt t="132283" x="4743450" y="4813300"/>
          <p14:tracePt t="132300" x="4667250" y="4813300"/>
          <p14:tracePt t="132317" x="4603750" y="4813300"/>
          <p14:tracePt t="132333" x="4540250" y="4813300"/>
          <p14:tracePt t="132349" x="4502150" y="4813300"/>
          <p14:tracePt t="132366" x="4451350" y="4813300"/>
          <p14:tracePt t="132384" x="4425950" y="4813300"/>
          <p14:tracePt t="132400" x="4413250" y="4813300"/>
          <p14:tracePt t="132417" x="4387850" y="4813300"/>
          <p14:tracePt t="132433" x="4368800" y="4813300"/>
          <p14:tracePt t="132450" x="4356100" y="4813300"/>
          <p14:tracePt t="132466" x="4330700" y="4813300"/>
          <p14:tracePt t="132483" x="4311650" y="4813300"/>
          <p14:tracePt t="132500" x="4286250" y="4813300"/>
          <p14:tracePt t="132517" x="4273550" y="4813300"/>
          <p14:tracePt t="132533" x="4267200" y="4813300"/>
          <p14:tracePt t="133335" x="4273550" y="4806950"/>
          <p14:tracePt t="133343" x="4305300" y="4781550"/>
          <p14:tracePt t="133351" x="4343400" y="4749800"/>
          <p14:tracePt t="133351" x="4381500" y="4711700"/>
          <p14:tracePt t="133366" x="4489450" y="4540250"/>
          <p14:tracePt t="133383" x="4533900" y="4451350"/>
          <p14:tracePt t="133400" x="4552950" y="4400550"/>
          <p14:tracePt t="133416" x="4565650" y="4387850"/>
          <p14:tracePt t="133534" x="4572000" y="4381500"/>
          <p14:tracePt t="133543" x="4597400" y="4375150"/>
          <p14:tracePt t="133551" x="4641850" y="4368800"/>
          <p14:tracePt t="133551" x="4775200" y="4349750"/>
          <p14:tracePt t="133567" x="4927600" y="4343400"/>
          <p14:tracePt t="133583" x="5092700" y="4343400"/>
          <p14:tracePt t="133600" x="5257800" y="4343400"/>
          <p14:tracePt t="133616" x="5372100" y="4343400"/>
          <p14:tracePt t="133633" x="5441950" y="4343400"/>
          <p14:tracePt t="133650" x="5492750" y="4343400"/>
          <p14:tracePt t="133666" x="5556250" y="4343400"/>
          <p14:tracePt t="133683" x="5645150" y="4343400"/>
          <p14:tracePt t="133699" x="5759450" y="4343400"/>
          <p14:tracePt t="133716" x="5886450" y="4343400"/>
          <p14:tracePt t="133733" x="6051550" y="4343400"/>
          <p14:tracePt t="133750" x="6203950" y="4343400"/>
          <p14:tracePt t="133766" x="6362700" y="4343400"/>
          <p14:tracePt t="133783" x="6413500" y="4343400"/>
          <p14:tracePt t="133799" x="6445250" y="4343400"/>
          <p14:tracePt t="133816" x="6457950" y="4343400"/>
          <p14:tracePt t="133834" x="6489700" y="4343400"/>
          <p14:tracePt t="133850" x="6521450" y="4343400"/>
          <p14:tracePt t="133867" x="6559550" y="4343400"/>
          <p14:tracePt t="133883" x="6597650" y="4343400"/>
          <p14:tracePt t="133900" x="6635750" y="4330700"/>
          <p14:tracePt t="133916" x="6648450" y="4330700"/>
          <p14:tracePt t="133933" x="6667500" y="4330700"/>
          <p14:tracePt t="133949" x="6692900" y="4324350"/>
          <p14:tracePt t="133967" x="6718300" y="4318000"/>
          <p14:tracePt t="133983" x="6737350" y="4318000"/>
          <p14:tracePt t="134000" x="6756400" y="4311650"/>
          <p14:tracePt t="134017" x="6769100" y="4311650"/>
          <p14:tracePt t="134034" x="6775450" y="4311650"/>
          <p14:tracePt t="134049" x="6788150" y="4311650"/>
          <p14:tracePt t="134066" x="6794500" y="4311650"/>
          <p14:tracePt t="134083" x="6813550" y="4311650"/>
          <p14:tracePt t="134100" x="6845300" y="4311650"/>
          <p14:tracePt t="134116" x="6870700" y="4311650"/>
          <p14:tracePt t="134133" x="6896100" y="4311650"/>
          <p14:tracePt t="134149" x="6927850" y="4311650"/>
          <p14:tracePt t="134167" x="6940550" y="4311650"/>
          <p14:tracePt t="134214" x="6946900" y="4311650"/>
          <p14:tracePt t="134270" x="6953250" y="4311650"/>
          <p14:tracePt t="134303" x="6959600" y="4311650"/>
          <p14:tracePt t="134327" x="6965950" y="4305300"/>
          <p14:tracePt t="134607" x="6965950" y="4298950"/>
          <p14:tracePt t="134798" x="6965950" y="4292600"/>
          <p14:tracePt t="134814" x="6965950" y="4286250"/>
          <p14:tracePt t="134855" x="6959600" y="4273550"/>
          <p14:tracePt t="134910" x="6959600" y="4267200"/>
          <p14:tracePt t="135375" x="6959600" y="4260850"/>
          <p14:tracePt t="135384" x="6946900" y="4260850"/>
          <p14:tracePt t="135392" x="6946900" y="4279900"/>
          <p14:tracePt t="135400" x="6940550" y="4292600"/>
          <p14:tracePt t="135416" x="6940550" y="4318000"/>
          <p14:tracePt t="135432" x="6934200" y="4330700"/>
          <p14:tracePt t="135449" x="6934200" y="4349750"/>
          <p14:tracePt t="135466" x="6934200" y="4375150"/>
          <p14:tracePt t="135483" x="6927850" y="4406900"/>
          <p14:tracePt t="135499" x="6921500" y="4438650"/>
          <p14:tracePt t="135517" x="6915150" y="4476750"/>
          <p14:tracePt t="135533" x="6915150" y="4527550"/>
          <p14:tracePt t="135550" x="6902450" y="4565650"/>
          <p14:tracePt t="135550" x="6896100" y="4597400"/>
          <p14:tracePt t="135567" x="6889750" y="4635500"/>
          <p14:tracePt t="135583" x="6845300" y="4686300"/>
          <p14:tracePt t="135599" x="6781800" y="4737100"/>
          <p14:tracePt t="135616" x="6673850" y="4794250"/>
          <p14:tracePt t="135633" x="6445250" y="4851400"/>
          <p14:tracePt t="135650" x="6089650" y="4902200"/>
          <p14:tracePt t="135666" x="5664200" y="4902200"/>
          <p14:tracePt t="135683" x="5295900" y="4902200"/>
          <p14:tracePt t="135699" x="4965700" y="4889500"/>
          <p14:tracePt t="135716" x="4718050" y="4857750"/>
          <p14:tracePt t="135733" x="4559300" y="4826000"/>
          <p14:tracePt t="135750" x="4406900" y="4806950"/>
          <p14:tracePt t="135766" x="4216400" y="4775200"/>
          <p14:tracePt t="135783" x="4108450" y="4762500"/>
          <p14:tracePt t="135799" x="4019550" y="4749800"/>
          <p14:tracePt t="135816" x="3930650" y="4737100"/>
          <p14:tracePt t="135833" x="3835400" y="4737100"/>
          <p14:tracePt t="135850" x="3765550" y="4730750"/>
          <p14:tracePt t="135866" x="3702050" y="4724400"/>
          <p14:tracePt t="135883" x="3651250" y="4718050"/>
          <p14:tracePt t="135899" x="3606800" y="4718050"/>
          <p14:tracePt t="135916" x="3568700" y="4718050"/>
          <p14:tracePt t="135933" x="3536950" y="4718050"/>
          <p14:tracePt t="135950" x="3517900" y="4718050"/>
          <p14:tracePt t="135966" x="3486150" y="4718050"/>
          <p14:tracePt t="135983" x="3473450" y="4718050"/>
          <p14:tracePt t="135999" x="3467100" y="4718050"/>
          <p14:tracePt t="136016" x="3454400" y="4718050"/>
          <p14:tracePt t="136033" x="3448050" y="4724400"/>
          <p14:tracePt t="136050" x="3441700" y="4730750"/>
          <p14:tracePt t="136067" x="3435350" y="4730750"/>
          <p14:tracePt t="136083" x="3435350" y="4749800"/>
          <p14:tracePt t="136099" x="3429000" y="4762500"/>
          <p14:tracePt t="136116" x="3429000" y="4768850"/>
          <p14:tracePt t="136133" x="3429000" y="4775200"/>
          <p14:tracePt t="136150" x="3422650" y="4781550"/>
          <p14:tracePt t="136166" x="3422650" y="4800600"/>
          <p14:tracePt t="136183" x="3422650" y="4813300"/>
          <p14:tracePt t="136199" x="3416300" y="4819650"/>
          <p14:tracePt t="136216" x="3416300" y="4832350"/>
          <p14:tracePt t="136233" x="3416300" y="4845050"/>
          <p14:tracePt t="136250" x="3416300" y="4851400"/>
          <p14:tracePt t="136266" x="3416300" y="4857750"/>
          <p14:tracePt t="136283" x="3416300" y="4864100"/>
          <p14:tracePt t="136299" x="3416300" y="4870450"/>
          <p14:tracePt t="136316" x="3416300" y="4883150"/>
          <p14:tracePt t="136351" x="3422650" y="4883150"/>
          <p14:tracePt t="136366" x="3429000" y="4889500"/>
          <p14:tracePt t="136367" x="3435350" y="4889500"/>
          <p14:tracePt t="136383" x="3448050" y="4889500"/>
          <p14:tracePt t="136399" x="3467100" y="4895850"/>
          <p14:tracePt t="136416" x="3479800" y="4902200"/>
          <p14:tracePt t="136433" x="3505200" y="4908550"/>
          <p14:tracePt t="136450" x="3536950" y="4914900"/>
          <p14:tracePt t="136465" x="3562350" y="4914900"/>
          <p14:tracePt t="136483" x="3581400" y="4914900"/>
          <p14:tracePt t="136499" x="3594100" y="4914900"/>
          <p14:tracePt t="136516" x="3600450" y="4914900"/>
          <p14:tracePt t="136533" x="3613150" y="4914900"/>
          <p14:tracePt t="136550" x="3619500" y="4914900"/>
          <p14:tracePt t="136799" x="3606800" y="4908550"/>
          <p14:tracePt t="136815" x="3600450" y="4902200"/>
          <p14:tracePt t="136823" x="3594100" y="4895850"/>
          <p14:tracePt t="136830" x="3587750" y="4889500"/>
          <p14:tracePt t="136849" x="3575050" y="4883150"/>
          <p14:tracePt t="136850" x="3575050" y="4876800"/>
          <p14:tracePt t="137039" x="3600450" y="4876800"/>
          <p14:tracePt t="137047" x="3606800" y="4876800"/>
          <p14:tracePt t="137055" x="3619500" y="4876800"/>
          <p14:tracePt t="137062" x="3625850" y="4876800"/>
          <p14:tracePt t="137067" x="3632200" y="4876800"/>
          <p14:tracePt t="137406" x="3638550" y="4870450"/>
          <p14:tracePt t="139678" x="3638550" y="4851400"/>
          <p14:tracePt t="139695" x="3644900" y="4838700"/>
          <p14:tracePt t="139702" x="3644900" y="4832350"/>
          <p14:tracePt t="139716" x="3651250" y="4832350"/>
          <p14:tracePt t="139717" x="3651250" y="4819650"/>
          <p14:tracePt t="142798" x="3663950" y="4813300"/>
          <p14:tracePt t="142806" x="3740150" y="4813300"/>
          <p14:tracePt t="142809" x="3873500" y="4813300"/>
          <p14:tracePt t="142816" x="4298950" y="4813300"/>
          <p14:tracePt t="142832" x="4895850" y="4813300"/>
          <p14:tracePt t="142849" x="5600700" y="4813300"/>
          <p14:tracePt t="142866" x="6197600" y="4813300"/>
          <p14:tracePt t="142883" x="6642100" y="4819650"/>
          <p14:tracePt t="142899" x="6813550" y="4819650"/>
          <p14:tracePt t="142916" x="6858000" y="4819650"/>
          <p14:tracePt t="142932" x="6864350" y="4819650"/>
          <p14:tracePt t="142970" x="6870700" y="4819650"/>
          <p14:tracePt t="143119" x="6877050" y="4819650"/>
          <p14:tracePt t="143126" x="6889750" y="4819650"/>
          <p14:tracePt t="143150" x="6896100" y="4819650"/>
          <p14:tracePt t="143166" x="6902450" y="4819650"/>
          <p14:tracePt t="143446" x="6902450" y="4826000"/>
          <p14:tracePt t="143534" x="6896100" y="4826000"/>
          <p14:tracePt t="143573" x="6889750" y="4832350"/>
          <p14:tracePt t="143638" x="6883400" y="4832350"/>
          <p14:tracePt t="143678" x="6877050" y="4838700"/>
          <p14:tracePt t="151366" x="6883400" y="4838700"/>
          <p14:tracePt t="151374" x="6902450" y="4838700"/>
          <p14:tracePt t="151382" x="6946900" y="4832350"/>
          <p14:tracePt t="151399" x="6965950" y="4832350"/>
          <p14:tracePt t="151400" x="7029450" y="4819650"/>
          <p14:tracePt t="151416" x="7086600" y="4819650"/>
          <p14:tracePt t="151433" x="7137400" y="4819650"/>
          <p14:tracePt t="151450" x="7181850" y="4819650"/>
          <p14:tracePt t="151467" x="7219950" y="4819650"/>
          <p14:tracePt t="151483" x="7239000" y="4819650"/>
          <p14:tracePt t="151500" x="7270750" y="4819650"/>
          <p14:tracePt t="151516" x="7283450" y="4819650"/>
          <p14:tracePt t="151533" x="7296150" y="4819650"/>
          <p14:tracePt t="151550" x="7315200" y="4819650"/>
          <p14:tracePt t="151567" x="7327900" y="4819650"/>
          <p14:tracePt t="151583" x="7340600" y="4819650"/>
          <p14:tracePt t="151600" x="7346950" y="4819650"/>
          <p14:tracePt t="151616" x="7353300" y="4819650"/>
          <p14:tracePt t="151633" x="7359650" y="4819650"/>
          <p14:tracePt t="151649" x="7366000" y="4819650"/>
          <p14:tracePt t="151694" x="7372350" y="4813300"/>
          <p14:tracePt t="152471" x="7366000" y="4813300"/>
          <p14:tracePt t="152471" x="7346950" y="4813300"/>
          <p14:tracePt t="152487" x="7334250" y="4813300"/>
          <p14:tracePt t="152495" x="7315200" y="4813300"/>
          <p14:tracePt t="152503" x="7308850" y="4813300"/>
          <p14:tracePt t="152510" x="7302500" y="4813300"/>
          <p14:tracePt t="152516" x="7270750" y="4813300"/>
          <p14:tracePt t="152533" x="7245350" y="4813300"/>
          <p14:tracePt t="152550" x="7226300" y="4813300"/>
          <p14:tracePt t="152590" x="7219950" y="4813300"/>
          <p14:tracePt t="152639" x="7213600" y="4813300"/>
          <p14:tracePt t="153255" x="7200900" y="4813300"/>
          <p14:tracePt t="153262" x="7188200" y="4813300"/>
          <p14:tracePt t="153262" x="7175500" y="4819650"/>
          <p14:tracePt t="153271" x="7156450" y="4826000"/>
          <p14:tracePt t="153283" x="7131050" y="4826000"/>
          <p14:tracePt t="153299" x="7118350" y="4826000"/>
          <p14:tracePt t="153317" x="7105650" y="4826000"/>
          <p14:tracePt t="153333" x="7099300" y="4826000"/>
          <p14:tracePt t="153367" x="7092950" y="4826000"/>
          <p14:tracePt t="153703" x="7086600" y="4826000"/>
          <p14:tracePt t="153711" x="7073900" y="4826000"/>
          <p14:tracePt t="153718" x="7061200" y="4826000"/>
          <p14:tracePt t="153726" x="7054850" y="4826000"/>
          <p14:tracePt t="153733" x="7048500" y="4826000"/>
          <p14:tracePt t="153749" x="7042150" y="4826000"/>
          <p14:tracePt t="155511" x="7035800" y="4826000"/>
          <p14:tracePt t="155518" x="7023100" y="4832350"/>
          <p14:tracePt t="155519" x="7010400" y="4851400"/>
          <p14:tracePt t="155533" x="6991350" y="4864100"/>
          <p14:tracePt t="155550" x="6896100" y="4953000"/>
          <p14:tracePt t="155567" x="6819900" y="5022850"/>
          <p14:tracePt t="155583" x="6718300" y="5111750"/>
          <p14:tracePt t="155599" x="6616700" y="5194300"/>
          <p14:tracePt t="155616" x="6502400" y="5264150"/>
          <p14:tracePt t="155633" x="6381750" y="5334000"/>
          <p14:tracePt t="155650" x="6280150" y="5391150"/>
          <p14:tracePt t="155666" x="6197600" y="5441950"/>
          <p14:tracePt t="155683" x="6096000" y="5486400"/>
          <p14:tracePt t="155699" x="5988050" y="5511800"/>
          <p14:tracePt t="155716" x="5854700" y="5556250"/>
          <p14:tracePt t="155733" x="5740400" y="5575300"/>
          <p14:tracePt t="155750" x="5588000" y="5588000"/>
          <p14:tracePt t="155767" x="5518150" y="5588000"/>
          <p14:tracePt t="155783" x="5454650" y="5588000"/>
          <p14:tracePt t="155799" x="5391150" y="5588000"/>
          <p14:tracePt t="155816" x="5314950" y="5588000"/>
          <p14:tracePt t="155833" x="5219700" y="5588000"/>
          <p14:tracePt t="155850" x="5105400" y="5581650"/>
          <p14:tracePt t="155866" x="4940300" y="5568950"/>
          <p14:tracePt t="155883" x="4768850" y="5568950"/>
          <p14:tracePt t="155899" x="4597400" y="5568950"/>
          <p14:tracePt t="155916" x="4432300" y="5549900"/>
          <p14:tracePt t="155933" x="4292600" y="5543550"/>
          <p14:tracePt t="155933" x="4229100" y="5543550"/>
          <p14:tracePt t="155950" x="4133850" y="5537200"/>
          <p14:tracePt t="155967" x="4051300" y="5530850"/>
          <p14:tracePt t="155982" x="3968750" y="5530850"/>
          <p14:tracePt t="155999" x="3879850" y="5530850"/>
          <p14:tracePt t="156016" x="3784600" y="5530850"/>
          <p14:tracePt t="156032" x="3695700" y="5530850"/>
          <p14:tracePt t="156050" x="3613150" y="5530850"/>
          <p14:tracePt t="156066" x="3543300" y="5524500"/>
          <p14:tracePt t="156083" x="3486150" y="5518150"/>
          <p14:tracePt t="156099" x="3448050" y="5518150"/>
          <p14:tracePt t="156116" x="3422650" y="5511800"/>
          <p14:tracePt t="156133" x="3384550" y="5505450"/>
          <p14:tracePt t="156150" x="3333750" y="5499100"/>
          <p14:tracePt t="156167" x="3302000" y="5492750"/>
          <p14:tracePt t="156183" x="3276600" y="5480050"/>
          <p14:tracePt t="156199" x="3251200" y="5480050"/>
          <p14:tracePt t="156238" x="3244850" y="5480050"/>
          <p14:tracePt t="156310" x="3251200" y="5473700"/>
          <p14:tracePt t="156319" x="3270250" y="5473700"/>
          <p14:tracePt t="156326" x="3289300" y="5467350"/>
          <p14:tracePt t="156334" x="3327400" y="5461000"/>
          <p14:tracePt t="156349" x="3371850" y="5454650"/>
          <p14:tracePt t="156350" x="3568700" y="5429250"/>
          <p14:tracePt t="156367" x="3708400" y="5410200"/>
          <p14:tracePt t="156383" x="3816350" y="5378450"/>
          <p14:tracePt t="156399" x="3911600" y="5365750"/>
          <p14:tracePt t="156416" x="3975100" y="5353050"/>
          <p14:tracePt t="156433" x="4006850" y="5353050"/>
          <p14:tracePt t="156449" x="4025900" y="5346700"/>
          <p14:tracePt t="156466" x="4032250" y="5340350"/>
          <p14:tracePt t="156483" x="4038600" y="5334000"/>
          <p14:tracePt t="156543" x="4038600" y="5327650"/>
          <p14:tracePt t="156551" x="4038600" y="5314950"/>
          <p14:tracePt t="156566" x="4013200" y="5302250"/>
          <p14:tracePt t="156583" x="3994150" y="5295900"/>
          <p14:tracePt t="156583" x="3943350" y="5283200"/>
          <p14:tracePt t="156599" x="3873500" y="5264150"/>
          <p14:tracePt t="156616" x="3810000" y="5251450"/>
          <p14:tracePt t="156633" x="3727450" y="5238750"/>
          <p14:tracePt t="156649" x="3676650" y="5232400"/>
          <p14:tracePt t="156666" x="3644900" y="5226050"/>
          <p14:tracePt t="156683" x="3632200" y="5226050"/>
          <p14:tracePt t="156782" x="3651250" y="5226050"/>
          <p14:tracePt t="156790" x="3689350" y="5226050"/>
          <p14:tracePt t="156798" x="3790950" y="5226050"/>
          <p14:tracePt t="156816" x="3841750" y="5226050"/>
          <p14:tracePt t="156817" x="4006850" y="5226050"/>
          <p14:tracePt t="156833" x="4178300" y="5226050"/>
          <p14:tracePt t="156849" x="4362450" y="5226050"/>
          <p14:tracePt t="156867" x="4559300" y="5226050"/>
          <p14:tracePt t="156883" x="4806950" y="5226050"/>
          <p14:tracePt t="156899" x="5010150" y="5226050"/>
          <p14:tracePt t="156916" x="5187950" y="5207000"/>
          <p14:tracePt t="156933" x="5327650" y="5187950"/>
          <p14:tracePt t="156949" x="5486400" y="5187950"/>
          <p14:tracePt t="156968" x="5549900" y="5187950"/>
          <p14:tracePt t="156983" x="5581650" y="5187950"/>
          <p14:tracePt t="157000" x="5607050" y="5187950"/>
          <p14:tracePt t="157016" x="5632450" y="5187950"/>
          <p14:tracePt t="157033" x="5657850" y="5187950"/>
          <p14:tracePt t="157049" x="5689600" y="5187950"/>
          <p14:tracePt t="157066" x="5727700" y="5187950"/>
          <p14:tracePt t="157083" x="5778500" y="5187950"/>
          <p14:tracePt t="157099" x="5822950" y="5187950"/>
          <p14:tracePt t="157116" x="5880100" y="5187950"/>
          <p14:tracePt t="157133" x="5924550" y="5187950"/>
          <p14:tracePt t="157149" x="5981700" y="5187950"/>
          <p14:tracePt t="157167" x="6019800" y="5187950"/>
          <p14:tracePt t="157183" x="6026150" y="5187950"/>
          <p14:tracePt t="157199" x="6038850" y="5187950"/>
          <p14:tracePt t="157216" x="6045200" y="5187950"/>
          <p14:tracePt t="157263" x="6051550" y="5187950"/>
          <p14:tracePt t="157270" x="6057900" y="5187950"/>
          <p14:tracePt t="157294" x="6064250" y="5187950"/>
          <p14:tracePt t="157318" x="6076950" y="5181600"/>
          <p14:tracePt t="157342" x="6083300" y="5181600"/>
          <p14:tracePt t="157366" x="6089650" y="5181600"/>
          <p14:tracePt t="157398" x="6096000" y="5181600"/>
          <p14:tracePt t="157422" x="6102350" y="5181600"/>
          <p14:tracePt t="157438" x="6115050" y="5181600"/>
          <p14:tracePt t="157446" x="6121400" y="5181600"/>
          <p14:tracePt t="157454" x="6127750" y="5181600"/>
          <p14:tracePt t="157466" x="6134100" y="5181600"/>
          <p14:tracePt t="157466" x="6159500" y="5181600"/>
          <p14:tracePt t="157482" x="6191250" y="5181600"/>
          <p14:tracePt t="157500" x="6223000" y="5181600"/>
          <p14:tracePt t="157516" x="6261100" y="5181600"/>
          <p14:tracePt t="157533" x="6299200" y="5175250"/>
          <p14:tracePt t="157549" x="6356350" y="5168900"/>
          <p14:tracePt t="157567" x="6375400" y="5162550"/>
          <p14:tracePt t="157583" x="6388100" y="5162550"/>
          <p14:tracePt t="157600" x="6394450" y="5162550"/>
          <p14:tracePt t="157616" x="6400800" y="5162550"/>
          <p14:tracePt t="159430" x="6394450" y="5162550"/>
          <p14:tracePt t="159438" x="6388100" y="5162550"/>
          <p14:tracePt t="159449" x="6375400" y="5162550"/>
          <p14:tracePt t="159450" x="6343650" y="5168900"/>
          <p14:tracePt t="159466" x="6286500" y="5187950"/>
          <p14:tracePt t="159483" x="6191250" y="5251450"/>
          <p14:tracePt t="159499" x="6076950" y="5346700"/>
          <p14:tracePt t="159516" x="5867400" y="5492750"/>
          <p14:tracePt t="159532" x="5537200" y="5708650"/>
          <p14:tracePt t="159549" x="5060950" y="6026150"/>
          <p14:tracePt t="159566" x="4813300" y="6178550"/>
          <p14:tracePt t="159583" x="4610100" y="6286500"/>
          <p14:tracePt t="159599" x="4502150" y="6350000"/>
          <p14:tracePt t="159616" x="4425950" y="6388100"/>
          <p14:tracePt t="159632" x="4349750" y="6419850"/>
          <p14:tracePt t="159649" x="4305300" y="6432550"/>
          <p14:tracePt t="159666" x="4254500" y="6457950"/>
          <p14:tracePt t="159683" x="4216400" y="6464300"/>
          <p14:tracePt t="159699" x="4178300" y="6477000"/>
          <p14:tracePt t="159716" x="4152900" y="6483350"/>
          <p14:tracePt t="159732" x="4140200" y="6483350"/>
          <p14:tracePt t="159749" x="4121150" y="6483350"/>
          <p14:tracePt t="159767" x="4095750" y="6483350"/>
          <p14:tracePt t="159783" x="4051300" y="6483350"/>
          <p14:tracePt t="159799" x="4000500" y="6483350"/>
          <p14:tracePt t="159816" x="3943350" y="6483350"/>
          <p14:tracePt t="159833" x="3886200" y="6470650"/>
          <p14:tracePt t="159849" x="3854450" y="6457950"/>
          <p14:tracePt t="159866" x="3822700" y="6445250"/>
          <p14:tracePt t="159883" x="3810000" y="6438900"/>
          <p14:tracePt t="159900" x="3797300" y="6419850"/>
          <p14:tracePt t="159916" x="3778250" y="6388100"/>
          <p14:tracePt t="159933" x="3752850" y="6350000"/>
          <p14:tracePt t="159949" x="3721100" y="6292850"/>
          <p14:tracePt t="159966" x="3702050" y="6261100"/>
          <p14:tracePt t="159983" x="3683000" y="6235700"/>
          <p14:tracePt t="159999" x="3670300" y="6223000"/>
          <p14:tracePt t="160016" x="3657600" y="6203950"/>
          <p14:tracePt t="160032" x="3644900" y="6178550"/>
          <p14:tracePt t="160049" x="3625850" y="6159500"/>
          <p14:tracePt t="160066" x="3625850" y="6146800"/>
          <p14:tracePt t="160083" x="3613150" y="6134100"/>
          <p14:tracePt t="160099" x="3613150" y="6115050"/>
          <p14:tracePt t="160115" x="3606800" y="6096000"/>
          <p14:tracePt t="160132" x="3600450" y="6083300"/>
          <p14:tracePt t="160149" x="3600450" y="6064250"/>
          <p14:tracePt t="160167" x="3594100" y="6051550"/>
          <p14:tracePt t="160214" x="3594100" y="6045200"/>
          <p14:tracePt t="160238" x="3594100" y="6038850"/>
          <p14:tracePt t="160342" x="3587750" y="6038850"/>
          <p14:tracePt t="160366" x="3581400" y="6038850"/>
          <p14:tracePt t="160382" x="3575050" y="6038850"/>
          <p14:tracePt t="160390" x="3568700" y="6038850"/>
          <p14:tracePt t="160390" x="3556000" y="6038850"/>
          <p14:tracePt t="160398" x="3543300" y="6038850"/>
          <p14:tracePt t="160416" x="3524250" y="6038850"/>
          <p14:tracePt t="160416" x="3486150" y="6038850"/>
          <p14:tracePt t="160433" x="3429000" y="6064250"/>
          <p14:tracePt t="160449" x="3371850" y="6083300"/>
          <p14:tracePt t="160466" x="3321050" y="6102350"/>
          <p14:tracePt t="160482" x="3289300" y="6108700"/>
          <p14:tracePt t="160499" x="3263900" y="6121400"/>
          <p14:tracePt t="160516" x="3238500" y="6127750"/>
          <p14:tracePt t="160533" x="3232150" y="6134100"/>
          <p14:tracePt t="160549" x="3219450" y="6134100"/>
          <p14:tracePt t="160567" x="3213100" y="6140450"/>
          <p14:tracePt t="160582" x="3200400" y="6146800"/>
          <p14:tracePt t="160599" x="3194050" y="6146800"/>
          <p14:tracePt t="160616" x="3181350" y="6153150"/>
          <p14:tracePt t="160633" x="3175000" y="6153150"/>
          <p14:tracePt t="160649" x="3162300" y="6165850"/>
          <p14:tracePt t="160666" x="3155950" y="6165850"/>
          <p14:tracePt t="160710" x="3149600" y="6165850"/>
          <p14:tracePt t="160726" x="3143250" y="6172200"/>
          <p14:tracePt t="160733" x="3136900" y="6172200"/>
          <p14:tracePt t="160758" x="3130550" y="6172200"/>
          <p14:tracePt t="160766" x="3124200" y="6172200"/>
          <p14:tracePt t="160767" x="3111500" y="6172200"/>
          <p14:tracePt t="160782" x="3105150" y="6172200"/>
          <p14:tracePt t="160799" x="3092450" y="6172200"/>
          <p14:tracePt t="160816" x="3086100" y="6172200"/>
          <p14:tracePt t="160832" x="3073400" y="6159500"/>
          <p14:tracePt t="160849" x="3060700" y="6146800"/>
          <p14:tracePt t="160866" x="3048000" y="6127750"/>
          <p14:tracePt t="160882" x="3041650" y="6108700"/>
          <p14:tracePt t="160899" x="3028950" y="6083300"/>
          <p14:tracePt t="160916" x="3028950" y="6070600"/>
          <p14:tracePt t="160933" x="3022600" y="6045200"/>
          <p14:tracePt t="160949" x="3022600" y="6032500"/>
          <p14:tracePt t="160967" x="3022600" y="6026150"/>
          <p14:tracePt t="160983" x="3022600" y="6013450"/>
          <p14:tracePt t="160999" x="3028950" y="6007100"/>
          <p14:tracePt t="161016" x="3028950" y="6000750"/>
          <p14:tracePt t="161246" x="3035300" y="6000750"/>
          <p14:tracePt t="161254" x="3041650" y="6000750"/>
          <p14:tracePt t="161270" x="3048000" y="6013450"/>
          <p14:tracePt t="161271" x="3054350" y="6019800"/>
          <p14:tracePt t="161286" x="3054350" y="6032500"/>
          <p14:tracePt t="161299" x="3060700" y="6045200"/>
          <p14:tracePt t="161316" x="3073400" y="6051550"/>
          <p14:tracePt t="161350" x="3079750" y="6057900"/>
          <p14:tracePt t="161351" x="3086100" y="6064250"/>
          <p14:tracePt t="161367" x="3105150" y="6070600"/>
          <p14:tracePt t="161382" x="3111500" y="6070600"/>
          <p14:tracePt t="161399" x="3130550" y="6076950"/>
          <p14:tracePt t="161416" x="3162300" y="6076950"/>
          <p14:tracePt t="161433" x="3194050" y="6076950"/>
          <p14:tracePt t="161449" x="3238500" y="6076950"/>
          <p14:tracePt t="161466" x="3270250" y="6076950"/>
          <p14:tracePt t="161482" x="3302000" y="6076950"/>
          <p14:tracePt t="161499" x="3314700" y="6076950"/>
          <p14:tracePt t="161516" x="3321050" y="6076950"/>
          <p14:tracePt t="162270" x="3327400" y="6076950"/>
          <p14:tracePt t="162278" x="3359150" y="6076950"/>
          <p14:tracePt t="162286" x="3403600" y="6076950"/>
          <p14:tracePt t="162286" x="3441700" y="6076950"/>
          <p14:tracePt t="162299" x="3536950" y="6076950"/>
          <p14:tracePt t="162316" x="3632200" y="6089650"/>
          <p14:tracePt t="162332" x="3721100" y="6102350"/>
          <p14:tracePt t="162349" x="3848100" y="6121400"/>
          <p14:tracePt t="162366" x="3937000" y="6121400"/>
          <p14:tracePt t="162383" x="4032250" y="6121400"/>
          <p14:tracePt t="162399" x="4140200" y="6121400"/>
          <p14:tracePt t="162416" x="4235450" y="6121400"/>
          <p14:tracePt t="162432" x="4292600" y="6121400"/>
          <p14:tracePt t="162449" x="4337050" y="6121400"/>
          <p14:tracePt t="162466" x="4368800" y="6121400"/>
          <p14:tracePt t="162483" x="4387850" y="6121400"/>
          <p14:tracePt t="162499" x="4394200" y="6121400"/>
          <p14:tracePt t="162516" x="4406900" y="6121400"/>
          <p14:tracePt t="162798" x="4400550" y="6121400"/>
          <p14:tracePt t="162814" x="4394200" y="6121400"/>
          <p14:tracePt t="162830" x="4387850" y="6121400"/>
          <p14:tracePt t="162838" x="4375150" y="6121400"/>
          <p14:tracePt t="162849" x="4362450" y="6121400"/>
          <p14:tracePt t="162866" x="4349750" y="6121400"/>
          <p14:tracePt t="162883" x="4343400" y="6121400"/>
          <p14:tracePt t="162899" x="4330700" y="6121400"/>
          <p14:tracePt t="162933" x="4324350" y="6121400"/>
          <p14:tracePt t="163390" x="4330700" y="6121400"/>
          <p14:tracePt t="163398" x="4349750" y="6121400"/>
          <p14:tracePt t="163416" x="4356100" y="6121400"/>
          <p14:tracePt t="163432" x="4375150" y="6115050"/>
          <p14:tracePt t="163434" x="4400550" y="6115050"/>
          <p14:tracePt t="163449" x="4419600" y="6115050"/>
          <p14:tracePt t="163466" x="4445000" y="6115050"/>
          <p14:tracePt t="163482" x="4457700" y="6115050"/>
          <p14:tracePt t="163500" x="4470400" y="6115050"/>
          <p14:tracePt t="163516" x="4495800" y="6115050"/>
          <p14:tracePt t="163533" x="4508500" y="6115050"/>
          <p14:tracePt t="163549" x="4533900" y="6115050"/>
          <p14:tracePt t="163567" x="4546600" y="6115050"/>
          <p14:tracePt t="163582" x="4565650" y="6115050"/>
          <p14:tracePt t="163599" x="4578350" y="6115050"/>
          <p14:tracePt t="163616" x="4603750" y="6115050"/>
          <p14:tracePt t="163632" x="4622800" y="6115050"/>
          <p14:tracePt t="163649" x="4648200" y="6115050"/>
          <p14:tracePt t="163666" x="4667250" y="6115050"/>
          <p14:tracePt t="163682" x="4673600" y="6115050"/>
          <p14:tracePt t="163699" x="4692650" y="6115050"/>
          <p14:tracePt t="163716" x="4711700" y="6115050"/>
          <p14:tracePt t="163732" x="4737100" y="6115050"/>
          <p14:tracePt t="163749" x="4800600" y="6115050"/>
          <p14:tracePt t="163767" x="4851400" y="6115050"/>
          <p14:tracePt t="163782" x="4902200" y="6115050"/>
          <p14:tracePt t="163799" x="4953000" y="6115050"/>
          <p14:tracePt t="163816" x="5016500" y="6115050"/>
          <p14:tracePt t="163832" x="5080000" y="6115050"/>
          <p14:tracePt t="163849" x="5156200" y="6115050"/>
          <p14:tracePt t="163866" x="5245100" y="6115050"/>
          <p14:tracePt t="163882" x="5334000" y="6115050"/>
          <p14:tracePt t="163899" x="5422900" y="6102350"/>
          <p14:tracePt t="163916" x="5486400" y="6089650"/>
          <p14:tracePt t="163932" x="5543550" y="6083300"/>
          <p14:tracePt t="163949" x="5664200" y="6070600"/>
          <p14:tracePt t="163967" x="5740400" y="6057900"/>
          <p14:tracePt t="163982" x="5816600" y="6051550"/>
          <p14:tracePt t="164000" x="5867400" y="6051550"/>
          <p14:tracePt t="164016" x="5911850" y="6051550"/>
          <p14:tracePt t="164032" x="5975350" y="6051550"/>
          <p14:tracePt t="164049" x="6045200" y="6051550"/>
          <p14:tracePt t="164066" x="6115050" y="6051550"/>
          <p14:tracePt t="164082" x="6197600" y="6051550"/>
          <p14:tracePt t="164099" x="6267450" y="6051550"/>
          <p14:tracePt t="164116" x="6324600" y="6051550"/>
          <p14:tracePt t="164132" x="6381750" y="6051550"/>
          <p14:tracePt t="164149" x="6464300" y="6051550"/>
          <p14:tracePt t="164167" x="6521450" y="6051550"/>
          <p14:tracePt t="164182" x="6591300" y="6051550"/>
          <p14:tracePt t="164199" x="6680200" y="6051550"/>
          <p14:tracePt t="164216" x="6769100" y="6051550"/>
          <p14:tracePt t="164233" x="6832600" y="6051550"/>
          <p14:tracePt t="164249" x="6877050" y="6051550"/>
          <p14:tracePt t="164266" x="6902450" y="6051550"/>
          <p14:tracePt t="164282" x="6921500" y="6051550"/>
          <p14:tracePt t="164299" x="6940550" y="6051550"/>
          <p14:tracePt t="164316" x="6946900" y="6051550"/>
          <p14:tracePt t="164332" x="6959600" y="6051550"/>
          <p14:tracePt t="164574" x="6953250" y="6051550"/>
          <p14:tracePt t="164582" x="6902450" y="6051550"/>
          <p14:tracePt t="164599" x="6858000" y="6051550"/>
          <p14:tracePt t="164600" x="6756400" y="6051550"/>
          <p14:tracePt t="164616" x="6623050" y="6051550"/>
          <p14:tracePt t="164632" x="6527800" y="6051550"/>
          <p14:tracePt t="164649" x="6489700" y="6051550"/>
          <p14:tracePt t="164666" x="6477000" y="6051550"/>
          <p14:tracePt t="164806" x="6502400" y="6051550"/>
          <p14:tracePt t="164814" x="6591300" y="6051550"/>
          <p14:tracePt t="164832" x="6642100" y="6051550"/>
          <p14:tracePt t="164833" x="6731000" y="6051550"/>
          <p14:tracePt t="164849" x="6800850" y="6051550"/>
          <p14:tracePt t="164866" x="6838950" y="6051550"/>
          <p14:tracePt t="164882" x="6864350" y="6045200"/>
          <p14:tracePt t="164899" x="6877050" y="6032500"/>
          <p14:tracePt t="164915" x="6883400" y="6026150"/>
          <p14:tracePt t="164932" x="6889750" y="5994400"/>
          <p14:tracePt t="164949" x="6896100" y="5905500"/>
          <p14:tracePt t="164967" x="6896100" y="5835650"/>
          <p14:tracePt t="164982" x="6896100" y="5778500"/>
          <p14:tracePt t="164999" x="6896100" y="5740400"/>
          <p14:tracePt t="165016" x="6896100" y="5715000"/>
          <p14:tracePt t="165032" x="6896100" y="5689600"/>
          <p14:tracePt t="165049" x="6896100" y="5676900"/>
          <p14:tracePt t="165067" x="6896100" y="5657850"/>
          <p14:tracePt t="165083" x="6889750" y="5645150"/>
          <p14:tracePt t="165100" x="6889750" y="5632450"/>
          <p14:tracePt t="165117" x="6883400" y="5626100"/>
          <p14:tracePt t="165133" x="6877050" y="5619750"/>
          <p14:tracePt t="165150" x="6864350" y="5607050"/>
          <p14:tracePt t="165167" x="6864350" y="5600700"/>
          <p14:tracePt t="165184" x="6851650" y="5594350"/>
          <p14:tracePt t="165200" x="6845300" y="5588000"/>
          <p14:tracePt t="165217" x="6832600" y="5581650"/>
          <p14:tracePt t="165233" x="6826250" y="5575300"/>
          <p14:tracePt t="165250" x="6813550" y="5568950"/>
          <p14:tracePt t="165266" x="6800850" y="5568950"/>
          <p14:tracePt t="165283" x="6788150" y="5568950"/>
          <p14:tracePt t="165300" x="6769100" y="5568950"/>
          <p14:tracePt t="165317" x="6756400" y="5568950"/>
          <p14:tracePt t="165333" x="6731000" y="5568950"/>
          <p14:tracePt t="165350" x="6692900" y="5568950"/>
          <p14:tracePt t="165367" x="6667500" y="5568950"/>
          <p14:tracePt t="165383" x="6635750" y="5568950"/>
          <p14:tracePt t="165400" x="6604000" y="5568950"/>
          <p14:tracePt t="165417" x="6565900" y="5568950"/>
          <p14:tracePt t="165433" x="6540500" y="5575300"/>
          <p14:tracePt t="165450" x="6515100" y="5581650"/>
          <p14:tracePt t="165466" x="6489700" y="5594350"/>
          <p14:tracePt t="165483" x="6464300" y="5607050"/>
          <p14:tracePt t="165500" x="6445250" y="5619750"/>
          <p14:tracePt t="165517" x="6426200" y="5638800"/>
          <p14:tracePt t="165533" x="6413500" y="5657850"/>
          <p14:tracePt t="165550" x="6400800" y="5695950"/>
          <p14:tracePt t="165567" x="6400800" y="5734050"/>
          <p14:tracePt t="165583" x="6400800" y="5759450"/>
          <p14:tracePt t="165600" x="6400800" y="5784850"/>
          <p14:tracePt t="165617" x="6400800" y="5803900"/>
          <p14:tracePt t="165633" x="6419850" y="5829300"/>
          <p14:tracePt t="165650" x="6432550" y="5842000"/>
          <p14:tracePt t="165666" x="6451600" y="5854700"/>
          <p14:tracePt t="165683" x="6470650" y="5867400"/>
          <p14:tracePt t="165700" x="6496050" y="5880100"/>
          <p14:tracePt t="165717" x="6527800" y="5892800"/>
          <p14:tracePt t="165733" x="6553200" y="5899150"/>
          <p14:tracePt t="165750" x="6597650" y="5911850"/>
          <p14:tracePt t="165767" x="6616700" y="5918200"/>
          <p14:tracePt t="165783" x="6642100" y="5924550"/>
          <p14:tracePt t="165800" x="6673850" y="5930900"/>
          <p14:tracePt t="165817" x="6692900" y="5930900"/>
          <p14:tracePt t="165833" x="6724650" y="5930900"/>
          <p14:tracePt t="165850" x="6750050" y="5930900"/>
          <p14:tracePt t="165866" x="6775450" y="5930900"/>
          <p14:tracePt t="165883" x="6807200" y="5930900"/>
          <p14:tracePt t="165900" x="6832600" y="5911850"/>
          <p14:tracePt t="165917" x="6870700" y="5880100"/>
          <p14:tracePt t="165933" x="6896100" y="5854700"/>
          <p14:tracePt t="165950" x="6927850" y="5822950"/>
          <p14:tracePt t="165967" x="6940550" y="5803900"/>
          <p14:tracePt t="165984" x="6959600" y="5772150"/>
          <p14:tracePt t="166000" x="6965950" y="5746750"/>
          <p14:tracePt t="166017" x="6972300" y="5715000"/>
          <p14:tracePt t="166033" x="6978650" y="5683250"/>
          <p14:tracePt t="166050" x="6978650" y="5651500"/>
          <p14:tracePt t="166066" x="6978650" y="5619750"/>
          <p14:tracePt t="166083" x="6965950" y="5588000"/>
          <p14:tracePt t="166100" x="6940550" y="5543550"/>
          <p14:tracePt t="166117" x="6908800" y="5518150"/>
          <p14:tracePt t="166133" x="6858000" y="5480050"/>
          <p14:tracePt t="166150" x="6731000" y="5441950"/>
          <p14:tracePt t="166167" x="6629400" y="5416550"/>
          <p14:tracePt t="166183" x="6534150" y="5410200"/>
          <p14:tracePt t="166200" x="6451600" y="5403850"/>
          <p14:tracePt t="166217" x="6407150" y="5403850"/>
          <p14:tracePt t="166233" x="6362700" y="5403850"/>
          <p14:tracePt t="166250" x="6330950" y="5416550"/>
          <p14:tracePt t="166267" x="6305550" y="5435600"/>
          <p14:tracePt t="166284" x="6286500" y="5454650"/>
          <p14:tracePt t="166300" x="6261100" y="5480050"/>
          <p14:tracePt t="166317" x="6254750" y="5492750"/>
          <p14:tracePt t="166333" x="6242050" y="5530850"/>
          <p14:tracePt t="166350" x="6235700" y="5600700"/>
          <p14:tracePt t="166367" x="6235700" y="5651500"/>
          <p14:tracePt t="166383" x="6235700" y="5721350"/>
          <p14:tracePt t="166400" x="6248400" y="5797550"/>
          <p14:tracePt t="166417" x="6280150" y="5867400"/>
          <p14:tracePt t="166433" x="6318250" y="5918200"/>
          <p14:tracePt t="166450" x="6350000" y="5969000"/>
          <p14:tracePt t="166466" x="6400800" y="6019800"/>
          <p14:tracePt t="166483" x="6445250" y="6070600"/>
          <p14:tracePt t="166500" x="6489700" y="6108700"/>
          <p14:tracePt t="166517" x="6540500" y="6134100"/>
          <p14:tracePt t="166533" x="6584950" y="6159500"/>
          <p14:tracePt t="166550" x="6648450" y="6184900"/>
          <p14:tracePt t="166567" x="6673850" y="6191250"/>
          <p14:tracePt t="166583" x="6718300" y="6203950"/>
          <p14:tracePt t="166600" x="6743700" y="6203950"/>
          <p14:tracePt t="166616" x="6781800" y="6210300"/>
          <p14:tracePt t="166633" x="6807200" y="6210300"/>
          <p14:tracePt t="166650" x="6826250" y="6210300"/>
          <p14:tracePt t="166666" x="6838950" y="6210300"/>
          <p14:tracePt t="166683" x="6851650" y="6210300"/>
          <p14:tracePt t="166700" x="6858000" y="6210300"/>
          <p14:tracePt t="166716" x="6864350" y="6203950"/>
          <p14:tracePt t="166733" x="6877050" y="6197600"/>
          <p14:tracePt t="166750" x="6896100" y="6172200"/>
          <p14:tracePt t="166768" x="6902450" y="6146800"/>
          <p14:tracePt t="166783" x="6915150" y="6121400"/>
          <p14:tracePt t="166800" x="6921500" y="6096000"/>
          <p14:tracePt t="166817" x="6927850" y="6070600"/>
          <p14:tracePt t="166834" x="6934200" y="6057900"/>
          <p14:tracePt t="166850" x="6934200" y="6045200"/>
          <p14:tracePt t="166919" x="6934200" y="6038850"/>
          <p14:tracePt t="166935" x="6934200" y="6032500"/>
          <p14:tracePt t="166967" x="6934200" y="6026150"/>
          <p14:tracePt t="168622" x="6927850" y="6019800"/>
          <p14:tracePt t="168630" x="6896100" y="6026150"/>
          <p14:tracePt t="168638" x="6788150" y="6051550"/>
          <p14:tracePt t="168650" x="6673850" y="6089650"/>
          <p14:tracePt t="168666" x="6553200" y="6115050"/>
          <p14:tracePt t="168683" x="6426200" y="6134100"/>
          <p14:tracePt t="168700" x="6318250" y="6146800"/>
          <p14:tracePt t="168716" x="6216650" y="6159500"/>
          <p14:tracePt t="168733" x="6102350" y="6165850"/>
          <p14:tracePt t="168750" x="5943600" y="6165850"/>
          <p14:tracePt t="168767" x="5816600" y="6165850"/>
          <p14:tracePt t="168783" x="5683250" y="6165850"/>
          <p14:tracePt t="168800" x="5524500" y="6165850"/>
          <p14:tracePt t="168817" x="5378450" y="6184900"/>
          <p14:tracePt t="168833" x="5213350" y="6210300"/>
          <p14:tracePt t="168850" x="5054600" y="6229350"/>
          <p14:tracePt t="168866" x="4921250" y="6254750"/>
          <p14:tracePt t="168883" x="4806950" y="6273800"/>
          <p14:tracePt t="168900" x="4705350" y="6280150"/>
          <p14:tracePt t="168916" x="4603750" y="6286500"/>
          <p14:tracePt t="168933" x="4533900" y="6286500"/>
          <p14:tracePt t="168950" x="4400550" y="6292850"/>
          <p14:tracePt t="168967" x="4318000" y="6292850"/>
          <p14:tracePt t="168983" x="4229100" y="6292850"/>
          <p14:tracePt t="169000" x="4140200" y="6292850"/>
          <p14:tracePt t="169017" x="4070350" y="6292850"/>
          <p14:tracePt t="169050" x="3987800" y="6292850"/>
          <p14:tracePt t="169051" x="3917950" y="6292850"/>
          <p14:tracePt t="169066" x="3873500" y="6292850"/>
          <p14:tracePt t="169083" x="3829050" y="6292850"/>
          <p14:tracePt t="169100" x="3797300" y="6292850"/>
          <p14:tracePt t="169116" x="3752850" y="6292850"/>
          <p14:tracePt t="169133" x="3721100" y="6292850"/>
          <p14:tracePt t="169150" x="3670300" y="6292850"/>
          <p14:tracePt t="169167" x="3638550" y="6292850"/>
          <p14:tracePt t="169183" x="3613150" y="6292850"/>
          <p14:tracePt t="169200" x="3594100" y="6299200"/>
          <p14:tracePt t="169216" x="3575050" y="6299200"/>
          <p14:tracePt t="169233" x="3562350" y="6299200"/>
          <p14:tracePt t="169250" x="3543300" y="6305550"/>
          <p14:tracePt t="169266" x="3524250" y="6305550"/>
          <p14:tracePt t="169283" x="3505200" y="6311900"/>
          <p14:tracePt t="169300" x="3492500" y="6311900"/>
          <p14:tracePt t="169300" x="3479800" y="6311900"/>
          <p14:tracePt t="169319" x="3473450" y="6311900"/>
          <p14:tracePt t="169333" x="3460750" y="6318250"/>
          <p14:tracePt t="169350" x="3448050" y="6324600"/>
          <p14:tracePt t="169366" x="3441700" y="6324600"/>
          <p14:tracePt t="169382" x="3429000" y="6330950"/>
          <p14:tracePt t="169400" x="3422650" y="6330950"/>
          <p14:tracePt t="169416" x="3409950" y="6330950"/>
          <p14:tracePt t="169433" x="3397250" y="6337300"/>
          <p14:tracePt t="169450" x="3390900" y="6343650"/>
          <p14:tracePt t="169466" x="3378200" y="6343650"/>
          <p14:tracePt t="169483" x="3371850" y="6343650"/>
          <p14:tracePt t="169500" x="3365500" y="6350000"/>
          <p14:tracePt t="169516" x="3359150" y="6350000"/>
          <p14:tracePt t="169533" x="3352800" y="6356350"/>
          <p14:tracePt t="169550" x="3346450" y="6362700"/>
          <p14:tracePt t="169591" x="3346450" y="6369050"/>
          <p14:tracePt t="169599" x="3346450" y="6388100"/>
          <p14:tracePt t="169605" x="3340100" y="6413500"/>
          <p14:tracePt t="169616" x="3340100" y="6419850"/>
          <p14:tracePt t="169655" x="3333750" y="6426200"/>
          <p14:tracePt t="169710" x="3340100" y="6426200"/>
          <p14:tracePt t="169718" x="3359150" y="6426200"/>
          <p14:tracePt t="169726" x="3365500" y="6426200"/>
          <p14:tracePt t="169734" x="3378200" y="6426200"/>
          <p14:tracePt t="169750" x="3390900" y="6394450"/>
          <p14:tracePt t="169767" x="3403600" y="6362700"/>
          <p14:tracePt t="169783" x="3409950" y="6324600"/>
          <p14:tracePt t="169800" x="3416300" y="6280150"/>
          <p14:tracePt t="169816" x="3429000" y="6223000"/>
          <p14:tracePt t="169833" x="3429000" y="6172200"/>
          <p14:tracePt t="169850" x="3429000" y="6127750"/>
          <p14:tracePt t="169866" x="3429000" y="6089650"/>
          <p14:tracePt t="169883" x="3429000" y="6070600"/>
          <p14:tracePt t="169900" x="3429000" y="6064250"/>
          <p14:tracePt t="169916" x="3429000" y="6057900"/>
          <p14:tracePt t="169959" x="3429000" y="6051550"/>
          <p14:tracePt t="169966" x="3435350" y="6045200"/>
          <p14:tracePt t="169990" x="3441700" y="6038850"/>
          <p14:tracePt t="169998" x="3454400" y="6026150"/>
          <p14:tracePt t="170023" x="3460750" y="6026150"/>
          <p14:tracePt t="170247" x="3467100" y="6026150"/>
          <p14:tracePt t="170255" x="3467100" y="6032500"/>
          <p14:tracePt t="170263" x="3460750" y="6045200"/>
          <p14:tracePt t="170266" x="3454400" y="6076950"/>
          <p14:tracePt t="170283" x="3448050" y="6102350"/>
          <p14:tracePt t="170300" x="3441700" y="6121400"/>
          <p14:tracePt t="170316" x="3435350" y="6134100"/>
          <p14:tracePt t="170333" x="3422650" y="6165850"/>
          <p14:tracePt t="170350" x="3416300" y="6197600"/>
          <p14:tracePt t="170367" x="3409950" y="6223000"/>
          <p14:tracePt t="170382" x="3409950" y="6242050"/>
          <p14:tracePt t="170399" x="3409950" y="6254750"/>
          <p14:tracePt t="170416" x="3403600" y="6273800"/>
          <p14:tracePt t="170433" x="3397250" y="6286500"/>
          <p14:tracePt t="170449" x="3397250" y="6299200"/>
          <p14:tracePt t="170466" x="3397250" y="6311900"/>
          <p14:tracePt t="170483" x="3397250" y="6318250"/>
          <p14:tracePt t="170500" x="3397250" y="6330950"/>
          <p14:tracePt t="170516" x="3390900" y="6343650"/>
          <p14:tracePt t="170533" x="3390900" y="6356350"/>
          <p14:tracePt t="170550" x="3390900" y="6381750"/>
          <p14:tracePt t="170567" x="3390900" y="6394450"/>
          <p14:tracePt t="170583" x="3384550" y="6407150"/>
          <p14:tracePt t="170600" x="3384550" y="6426200"/>
          <p14:tracePt t="170616" x="3384550" y="6432550"/>
          <p14:tracePt t="170633" x="3371850" y="6438900"/>
          <p14:tracePt t="170670" x="3371850" y="6445250"/>
          <p14:tracePt t="170671" x="3371850" y="6451600"/>
          <p14:tracePt t="170683" x="3371850" y="6457950"/>
          <p14:tracePt t="170735" x="3371850" y="6464300"/>
          <p14:tracePt t="170743" x="3371850" y="6470650"/>
          <p14:tracePt t="170767" x="3371850" y="6477000"/>
          <p14:tracePt t="170774" x="3371850" y="6483350"/>
          <p14:tracePt t="170790" x="3371850" y="6489700"/>
          <p14:tracePt t="170814" x="3371850" y="6496050"/>
          <p14:tracePt t="171199" x="3365500" y="6496050"/>
          <p14:tracePt t="171214" x="3346450" y="6496050"/>
          <p14:tracePt t="171214" x="3346450" y="6489700"/>
          <p14:tracePt t="171238" x="3340100" y="6489700"/>
          <p14:tracePt t="172087" x="3346450" y="6483350"/>
          <p14:tracePt t="172095" x="3384550" y="6483350"/>
          <p14:tracePt t="172102" x="3473450" y="6477000"/>
          <p14:tracePt t="172110" x="3587750" y="6477000"/>
          <p14:tracePt t="172116" x="3962400" y="6477000"/>
          <p14:tracePt t="172133" x="4349750" y="6477000"/>
          <p14:tracePt t="172150" x="4832350" y="6477000"/>
          <p14:tracePt t="172166" x="4978400" y="6464300"/>
          <p14:tracePt t="172183" x="5041900" y="6451600"/>
          <p14:tracePt t="172199" x="5048250" y="6451600"/>
          <p14:tracePt t="172302" x="5041900" y="6445250"/>
          <p14:tracePt t="172310" x="5010150" y="6445250"/>
          <p14:tracePt t="172318" x="4984750" y="6438900"/>
          <p14:tracePt t="172319" x="4953000" y="6432550"/>
          <p14:tracePt t="172333" x="4883150" y="6426200"/>
          <p14:tracePt t="172350" x="4756150" y="6407150"/>
          <p14:tracePt t="172367" x="4686300" y="6394450"/>
          <p14:tracePt t="172383" x="4622800" y="6394450"/>
          <p14:tracePt t="172399" x="4565650" y="6388100"/>
          <p14:tracePt t="172416" x="4508500" y="6381750"/>
          <p14:tracePt t="172433" x="4464050" y="6381750"/>
          <p14:tracePt t="172465" x="4413250" y="6381750"/>
          <p14:tracePt t="172466" x="4356100" y="6381750"/>
          <p14:tracePt t="172483" x="4298950" y="6381750"/>
          <p14:tracePt t="172499" x="4235450" y="6381750"/>
          <p14:tracePt t="172516" x="4178300" y="6381750"/>
          <p14:tracePt t="172533" x="4133850" y="6381750"/>
          <p14:tracePt t="172550" x="4095750" y="6381750"/>
          <p14:tracePt t="172670" x="4102100" y="6381750"/>
          <p14:tracePt t="172679" x="4121150" y="6381750"/>
          <p14:tracePt t="172686" x="4146550" y="6381750"/>
          <p14:tracePt t="172694" x="4191000" y="6381750"/>
          <p14:tracePt t="172702" x="4286250" y="6381750"/>
          <p14:tracePt t="172716" x="4425950" y="6381750"/>
          <p14:tracePt t="172733" x="4597400" y="6381750"/>
          <p14:tracePt t="172750" x="5010150" y="6369050"/>
          <p14:tracePt t="172767" x="5346700" y="6369050"/>
          <p14:tracePt t="172783" x="5613400" y="6369050"/>
          <p14:tracePt t="172799" x="5753100" y="6369050"/>
          <p14:tracePt t="172816" x="5867400" y="6369050"/>
          <p14:tracePt t="172833" x="5937250" y="6369050"/>
          <p14:tracePt t="172850" x="5981700" y="6369050"/>
          <p14:tracePt t="172866" x="6019800" y="6369050"/>
          <p14:tracePt t="172883" x="6064250" y="6369050"/>
          <p14:tracePt t="172899" x="6134100" y="6369050"/>
          <p14:tracePt t="172916" x="6210300" y="6369050"/>
          <p14:tracePt t="172933" x="6280150" y="6369050"/>
          <p14:tracePt t="172950" x="6375400" y="6369050"/>
          <p14:tracePt t="172966" x="6438900" y="6369050"/>
          <p14:tracePt t="172983" x="6508750" y="6369050"/>
          <p14:tracePt t="172999" x="6584950" y="6369050"/>
          <p14:tracePt t="173016" x="6648450" y="6369050"/>
          <p14:tracePt t="173033" x="6718300" y="6369050"/>
          <p14:tracePt t="173050" x="6781800" y="6369050"/>
          <p14:tracePt t="173066" x="6845300" y="6369050"/>
          <p14:tracePt t="173084" x="6896100" y="6369050"/>
          <p14:tracePt t="173099" x="6959600" y="6369050"/>
          <p14:tracePt t="173116" x="7004050" y="6369050"/>
          <p14:tracePt t="173133" x="7042150" y="6369050"/>
          <p14:tracePt t="173133" x="7054850" y="6369050"/>
          <p14:tracePt t="173150" x="7067550" y="6369050"/>
          <p14:tracePt t="173167" x="7080250" y="6369050"/>
          <p14:tracePt t="174637" x="7073900" y="6369050"/>
          <p14:tracePt t="174679" x="7067550" y="6369050"/>
          <p14:tracePt t="174691" x="7061200" y="6369050"/>
          <p14:tracePt t="174692" x="7054850" y="6369050"/>
          <p14:tracePt t="174699" x="7023100" y="6369050"/>
          <p14:tracePt t="174716" x="6978650" y="6369050"/>
          <p14:tracePt t="174733" x="6902450" y="6369050"/>
          <p14:tracePt t="174749" x="6743700" y="6369050"/>
          <p14:tracePt t="174766" x="6616700" y="6369050"/>
          <p14:tracePt t="174783" x="6470650" y="6369050"/>
          <p14:tracePt t="174799" x="6318250" y="6369050"/>
          <p14:tracePt t="174816" x="6191250" y="6369050"/>
          <p14:tracePt t="174833" x="6051550" y="6369050"/>
          <p14:tracePt t="174849" x="5943600" y="6369050"/>
          <p14:tracePt t="174866" x="5842000" y="6369050"/>
          <p14:tracePt t="174883" x="5765800" y="6369050"/>
          <p14:tracePt t="174899" x="5695950" y="6369050"/>
          <p14:tracePt t="174916" x="5626100" y="6369050"/>
          <p14:tracePt t="174933" x="5543550" y="6369050"/>
          <p14:tracePt t="174949" x="5429250" y="6369050"/>
          <p14:tracePt t="174967" x="5346700" y="6369050"/>
          <p14:tracePt t="174983" x="5245100" y="6369050"/>
          <p14:tracePt t="174999" x="5162550" y="6369050"/>
          <p14:tracePt t="175016" x="5073650" y="6369050"/>
          <p14:tracePt t="175033" x="5003800" y="6369050"/>
          <p14:tracePt t="175049" x="4946650" y="6369050"/>
          <p14:tracePt t="175066" x="4889500" y="6369050"/>
          <p14:tracePt t="175083" x="4845050" y="6369050"/>
          <p14:tracePt t="175099" x="4813300" y="6369050"/>
          <p14:tracePt t="175117" x="4787900" y="6362700"/>
          <p14:tracePt t="175133" x="4756150" y="6362700"/>
          <p14:tracePt t="175150" x="4737100" y="6362700"/>
          <p14:tracePt t="175374" x="4743450" y="6362700"/>
          <p14:tracePt t="175382" x="4756150" y="6362700"/>
          <p14:tracePt t="175383" x="4806950" y="6362700"/>
          <p14:tracePt t="175400" x="4921250" y="6362700"/>
          <p14:tracePt t="175416" x="5099050" y="6362700"/>
          <p14:tracePt t="175433" x="5365750" y="6362700"/>
          <p14:tracePt t="175450" x="5683250" y="6362700"/>
          <p14:tracePt t="175466" x="6057900" y="6362700"/>
          <p14:tracePt t="175483" x="6356350" y="6362700"/>
          <p14:tracePt t="175499" x="6521450" y="6362700"/>
          <p14:tracePt t="175516" x="6623050" y="6362700"/>
          <p14:tracePt t="175533" x="6673850" y="6362700"/>
          <p14:tracePt t="175549" x="6699250" y="6362700"/>
          <p14:tracePt t="175566" x="6724650" y="6362700"/>
          <p14:tracePt t="175583" x="6750050" y="6356350"/>
          <p14:tracePt t="175599" x="6781800" y="6350000"/>
          <p14:tracePt t="175616" x="6807200" y="6350000"/>
          <p14:tracePt t="175633" x="6819900" y="6350000"/>
          <p14:tracePt t="175649" x="6826250" y="6343650"/>
          <p14:tracePt t="175734" x="6832600" y="6343650"/>
          <p14:tracePt t="175998" x="6870700" y="6343650"/>
          <p14:tracePt t="176007" x="6921500" y="6343650"/>
          <p14:tracePt t="176016" x="6972300" y="6343650"/>
          <p14:tracePt t="176017" x="7118350" y="6343650"/>
          <p14:tracePt t="176033" x="7264400" y="6343650"/>
          <p14:tracePt t="176050" x="7385050" y="6343650"/>
          <p14:tracePt t="176066" x="7473950" y="6343650"/>
          <p14:tracePt t="176083" x="7524750" y="6343650"/>
          <p14:tracePt t="176099" x="7550150" y="6337300"/>
          <p14:tracePt t="176116" x="7569200" y="6330950"/>
          <p14:tracePt t="176133" x="7575550" y="6330950"/>
          <p14:tracePt t="176149" x="7600950" y="6330950"/>
          <p14:tracePt t="176167" x="7613650" y="6330950"/>
          <p14:tracePt t="176183" x="7645400" y="6324600"/>
          <p14:tracePt t="176199" x="7677150" y="6318250"/>
          <p14:tracePt t="176216" x="7702550" y="6318250"/>
          <p14:tracePt t="176232" x="7721600" y="6311900"/>
          <p14:tracePt t="176249" x="7734300" y="6311900"/>
          <p14:tracePt t="176266" x="7740650" y="6311900"/>
          <p14:tracePt t="176283" x="7753350" y="6305550"/>
          <p14:tracePt t="176299" x="7766050" y="6305550"/>
          <p14:tracePt t="176316" x="7778750" y="6305550"/>
          <p14:tracePt t="176332" x="7785100" y="6305550"/>
          <p14:tracePt t="176349" x="7791450" y="6305550"/>
          <p14:tracePt t="176598" x="7785100" y="6305550"/>
          <p14:tracePt t="176609" x="7778750" y="6305550"/>
          <p14:tracePt t="176609" x="7772400" y="6305550"/>
          <p14:tracePt t="176616" x="7753350" y="6311900"/>
          <p14:tracePt t="176633" x="7747000" y="6324600"/>
          <p14:tracePt t="176649" x="7740650" y="6324600"/>
          <p14:tracePt t="176666" x="7734300" y="6330950"/>
          <p14:tracePt t="176726" x="7727950" y="6330950"/>
          <p14:tracePt t="176742" x="7721600" y="6330950"/>
          <p14:tracePt t="176750" x="7715250" y="6330950"/>
          <p14:tracePt t="176751" x="7708900" y="6337300"/>
          <p14:tracePt t="176766" x="7696200" y="6337300"/>
          <p14:tracePt t="176782" x="7689850" y="6343650"/>
          <p14:tracePt t="176830" x="7683500" y="6343650"/>
          <p14:tracePt t="176854" x="7677150" y="6343650"/>
          <p14:tracePt t="176862" x="7670800" y="6343650"/>
          <p14:tracePt t="176902" x="7664450" y="6343650"/>
          <p14:tracePt t="177038" x="7658100" y="6343650"/>
          <p14:tracePt t="177070" x="7651750" y="6343650"/>
          <p14:tracePt t="17722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Humidity</a:t>
            </a:r>
          </a:p>
          <a:p>
            <a:pPr lvl="1"/>
            <a:r>
              <a:rPr lang="en-US" dirty="0"/>
              <a:t>Medical devices should not </a:t>
            </a:r>
            <a:r>
              <a:rPr lang="en-US" dirty="0" smtClean="0"/>
              <a:t>increase </a:t>
            </a:r>
            <a:r>
              <a:rPr lang="en-US" dirty="0"/>
              <a:t>relative humidity in the environment by </a:t>
            </a:r>
            <a:r>
              <a:rPr lang="en-US" dirty="0" smtClean="0"/>
              <a:t>&gt;15</a:t>
            </a:r>
            <a:r>
              <a:rPr lang="en-US" dirty="0"/>
              <a:t>% and should not </a:t>
            </a:r>
            <a:r>
              <a:rPr lang="en-US" dirty="0" smtClean="0"/>
              <a:t>cause relative </a:t>
            </a:r>
            <a:r>
              <a:rPr lang="en-US" dirty="0"/>
              <a:t>humidity to </a:t>
            </a:r>
            <a:r>
              <a:rPr lang="en-US" dirty="0" smtClean="0"/>
              <a:t>be &gt;45</a:t>
            </a:r>
            <a:r>
              <a:rPr lang="en-US" dirty="0"/>
              <a:t>% at 21ºC </a:t>
            </a:r>
            <a:endParaRPr lang="en-US" dirty="0" smtClean="0"/>
          </a:p>
          <a:p>
            <a:r>
              <a:rPr lang="en-US" dirty="0" smtClean="0"/>
              <a:t>Vibration</a:t>
            </a:r>
          </a:p>
          <a:p>
            <a:pPr lvl="1"/>
            <a:r>
              <a:rPr lang="en-US" dirty="0" smtClean="0"/>
              <a:t>Vibration </a:t>
            </a:r>
            <a:r>
              <a:rPr lang="en-US" dirty="0"/>
              <a:t>of visual displays should not </a:t>
            </a:r>
            <a:r>
              <a:rPr lang="en-US" dirty="0" smtClean="0"/>
              <a:t>compromise </a:t>
            </a:r>
            <a:r>
              <a:rPr lang="en-US" dirty="0"/>
              <a:t>user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Larger characters on display, </a:t>
            </a:r>
            <a:r>
              <a:rPr lang="en-US" dirty="0"/>
              <a:t>larger keys to counteract tracking and reach errors that can occur at accelerations higher than 2.0 </a:t>
            </a:r>
            <a:r>
              <a:rPr lang="en-US" dirty="0" smtClean="0"/>
              <a:t>m/sec</a:t>
            </a:r>
            <a:r>
              <a:rPr lang="en-US" baseline="30000" dirty="0" smtClean="0"/>
              <a:t>2</a:t>
            </a:r>
          </a:p>
          <a:p>
            <a:pPr lv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81487"/>
            <a:ext cx="9034463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5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52"/>
    </mc:Choice>
    <mc:Fallback>
      <p:transition spd="slow" advTm="25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68" x="2063750" y="2698750"/>
          <p14:tracePt t="26849" x="2070100" y="2698750"/>
          <p14:tracePt t="26857" x="2089150" y="2705100"/>
          <p14:tracePt t="26864" x="2108200" y="2711450"/>
          <p14:tracePt t="26872" x="2171700" y="2730500"/>
          <p14:tracePt t="26889" x="2222500" y="2743200"/>
          <p14:tracePt t="26904" x="2298700" y="2762250"/>
          <p14:tracePt t="26920" x="2336800" y="2768600"/>
          <p14:tracePt t="26929" x="2368550" y="2774950"/>
          <p14:tracePt t="26939" x="2400300" y="2774950"/>
          <p14:tracePt t="26961" x="2419350" y="2774950"/>
          <p14:tracePt t="26972" x="2432050" y="2774950"/>
          <p14:tracePt t="27001" x="2438400" y="2774950"/>
          <p14:tracePt t="27025" x="2444750" y="2774950"/>
          <p14:tracePt t="27041" x="2451100" y="2774950"/>
          <p14:tracePt t="27185" x="2438400" y="2774950"/>
          <p14:tracePt t="27193" x="2425700" y="2774950"/>
          <p14:tracePt t="27201" x="2406650" y="2781300"/>
          <p14:tracePt t="27209" x="2343150" y="2781300"/>
          <p14:tracePt t="27222" x="2254250" y="2781300"/>
          <p14:tracePt t="27239" x="2159000" y="2781300"/>
          <p14:tracePt t="27256" x="2044700" y="2768600"/>
          <p14:tracePt t="27272" x="1860550" y="2762250"/>
          <p14:tracePt t="27289" x="1746250" y="2762250"/>
          <p14:tracePt t="27305" x="1663700" y="2762250"/>
          <p14:tracePt t="27322" x="1593850" y="2762250"/>
          <p14:tracePt t="27339" x="1549400" y="2762250"/>
          <p14:tracePt t="27357" x="1517650" y="2762250"/>
          <p14:tracePt t="27372" x="1485900" y="2762250"/>
          <p14:tracePt t="27389" x="1466850" y="2762250"/>
          <p14:tracePt t="27405" x="1454150" y="2762250"/>
          <p14:tracePt t="27422" x="1447800" y="2762250"/>
          <p14:tracePt t="27439" x="1441450" y="2762250"/>
          <p14:tracePt t="27673" x="1447800" y="2762250"/>
          <p14:tracePt t="27682" x="1460500" y="2762250"/>
          <p14:tracePt t="27690" x="1473200" y="2762250"/>
          <p14:tracePt t="27691" x="1517650" y="2762250"/>
          <p14:tracePt t="27706" x="1581150" y="2762250"/>
          <p14:tracePt t="27723" x="1651000" y="2762250"/>
          <p14:tracePt t="27740" x="1714500" y="2762250"/>
          <p14:tracePt t="27756" x="1765300" y="2762250"/>
          <p14:tracePt t="27773" x="1822450" y="2762250"/>
          <p14:tracePt t="27790" x="1866900" y="2762250"/>
          <p14:tracePt t="27806" x="1930400" y="2762250"/>
          <p14:tracePt t="27823" x="1968500" y="2762250"/>
          <p14:tracePt t="27840" x="2006600" y="2762250"/>
          <p14:tracePt t="27857" x="2044700" y="2762250"/>
          <p14:tracePt t="27857" x="2057400" y="2762250"/>
          <p14:tracePt t="27874" x="2082800" y="2762250"/>
          <p14:tracePt t="27890" x="2095500" y="2762250"/>
          <p14:tracePt t="27906" x="2101850" y="2762250"/>
          <p14:tracePt t="27923" x="2114550" y="2762250"/>
          <p14:tracePt t="27939" x="2120900" y="2762250"/>
          <p14:tracePt t="27956" x="2133600" y="2762250"/>
          <p14:tracePt t="27973" x="2139950" y="2762250"/>
          <p14:tracePt t="27990" x="2146300" y="2762250"/>
          <p14:tracePt t="28006" x="2152650" y="2762250"/>
          <p14:tracePt t="28041" x="2159000" y="2762250"/>
          <p14:tracePt t="28042" x="2165350" y="2762250"/>
          <p14:tracePt t="28057" x="2171700" y="2762250"/>
          <p14:tracePt t="28073" x="2184400" y="2762250"/>
          <p14:tracePt t="28091" x="2190750" y="2762250"/>
          <p14:tracePt t="28129" x="2197100" y="2762250"/>
          <p14:tracePt t="30001" x="2178050" y="2762250"/>
          <p14:tracePt t="30009" x="2159000" y="2762250"/>
          <p14:tracePt t="30017" x="2146300" y="2762250"/>
          <p14:tracePt t="30023" x="2101850" y="2768600"/>
          <p14:tracePt t="30039" x="2070100" y="2768600"/>
          <p14:tracePt t="30057" x="2057400" y="2774950"/>
          <p14:tracePt t="30073" x="2044700" y="2774950"/>
          <p14:tracePt t="30146" x="2038350" y="2774950"/>
          <p14:tracePt t="30162" x="2032000" y="2774950"/>
          <p14:tracePt t="30186" x="2025650" y="2774950"/>
          <p14:tracePt t="30193" x="2012950" y="2774950"/>
          <p14:tracePt t="30209" x="2006600" y="2774950"/>
          <p14:tracePt t="30217" x="1993900" y="2774950"/>
          <p14:tracePt t="30223" x="1974850" y="2774950"/>
          <p14:tracePt t="30239" x="1943100" y="2774950"/>
          <p14:tracePt t="30256" x="1911350" y="2768600"/>
          <p14:tracePt t="30273" x="1860550" y="2762250"/>
          <p14:tracePt t="30290" x="1847850" y="2762250"/>
          <p14:tracePt t="30306" x="1822450" y="2755900"/>
          <p14:tracePt t="30323" x="1797050" y="2749550"/>
          <p14:tracePt t="30339" x="1765300" y="2743200"/>
          <p14:tracePt t="30356" x="1727200" y="2743200"/>
          <p14:tracePt t="30373" x="1708150" y="2743200"/>
          <p14:tracePt t="30390" x="1682750" y="2736850"/>
          <p14:tracePt t="30407" x="1670050" y="2730500"/>
          <p14:tracePt t="30423" x="1657350" y="2730500"/>
          <p14:tracePt t="30440" x="1651000" y="2730500"/>
          <p14:tracePt t="30456" x="1651000" y="2724150"/>
          <p14:tracePt t="30472" x="1631950" y="2717800"/>
          <p14:tracePt t="30490" x="1619250" y="2711450"/>
          <p14:tracePt t="30506" x="1600200" y="2698750"/>
          <p14:tracePt t="30545" x="1593850" y="2698750"/>
          <p14:tracePt t="30594" x="1587500" y="2698750"/>
          <p14:tracePt t="30689" x="1593850" y="2698750"/>
          <p14:tracePt t="30706" x="1600200" y="2698750"/>
          <p14:tracePt t="30713" x="1638300" y="2698750"/>
          <p14:tracePt t="30723" x="1689100" y="2698750"/>
          <p14:tracePt t="30740" x="1752600" y="2698750"/>
          <p14:tracePt t="30756" x="1816100" y="2698750"/>
          <p14:tracePt t="30773" x="1866900" y="2705100"/>
          <p14:tracePt t="30790" x="1917700" y="2711450"/>
          <p14:tracePt t="30806" x="1955800" y="2711450"/>
          <p14:tracePt t="30823" x="1981200" y="2717800"/>
          <p14:tracePt t="30839" x="2019300" y="2717800"/>
          <p14:tracePt t="30856" x="2044700" y="2717800"/>
          <p14:tracePt t="30873" x="2095500" y="2717800"/>
          <p14:tracePt t="30890" x="2133600" y="2717800"/>
          <p14:tracePt t="30907" x="2171700" y="2717800"/>
          <p14:tracePt t="30923" x="2203450" y="2717800"/>
          <p14:tracePt t="30940" x="2228850" y="2717800"/>
          <p14:tracePt t="30956" x="2260600" y="2717800"/>
          <p14:tracePt t="30973" x="2266950" y="2717800"/>
          <p14:tracePt t="30989" x="2273300" y="2717800"/>
          <p14:tracePt t="31057" x="2279650" y="2717800"/>
          <p14:tracePt t="31489" x="2279650" y="2724150"/>
          <p14:tracePt t="31498" x="2266950" y="2724150"/>
          <p14:tracePt t="31505" x="2254250" y="2730500"/>
          <p14:tracePt t="31529" x="2247900" y="2730500"/>
          <p14:tracePt t="31539" x="2241550" y="2730500"/>
          <p14:tracePt t="31705" x="2241550" y="2736850"/>
          <p14:tracePt t="31716" x="2266950" y="2736850"/>
          <p14:tracePt t="31716" x="2279650" y="2743200"/>
          <p14:tracePt t="31723" x="2324100" y="2755900"/>
          <p14:tracePt t="31740" x="2400300" y="2768600"/>
          <p14:tracePt t="31756" x="2508250" y="2781300"/>
          <p14:tracePt t="31773" x="2654300" y="2800350"/>
          <p14:tracePt t="31789" x="2857500" y="2832100"/>
          <p14:tracePt t="31806" x="3175000" y="2870200"/>
          <p14:tracePt t="31823" x="3473450" y="2921000"/>
          <p14:tracePt t="31840" x="3778250" y="2952750"/>
          <p14:tracePt t="31856" x="4038600" y="2984500"/>
          <p14:tracePt t="31856" x="4171950" y="2997200"/>
          <p14:tracePt t="31874" x="4362450" y="3028950"/>
          <p14:tracePt t="31890" x="4533900" y="3060700"/>
          <p14:tracePt t="31906" x="4673600" y="3079750"/>
          <p14:tracePt t="31923" x="4781550" y="3092450"/>
          <p14:tracePt t="31940" x="4845050" y="3098800"/>
          <p14:tracePt t="31956" x="4908550" y="3111500"/>
          <p14:tracePt t="31973" x="4953000" y="3111500"/>
          <p14:tracePt t="31989" x="5010150" y="3117850"/>
          <p14:tracePt t="32006" x="5054600" y="3117850"/>
          <p14:tracePt t="32023" x="5137150" y="3117850"/>
          <p14:tracePt t="32040" x="5238750" y="3117850"/>
          <p14:tracePt t="32056" x="5435600" y="3117850"/>
          <p14:tracePt t="32074" x="5581650" y="3117850"/>
          <p14:tracePt t="32090" x="5727700" y="3117850"/>
          <p14:tracePt t="32106" x="5848350" y="3117850"/>
          <p14:tracePt t="32123" x="5962650" y="3098800"/>
          <p14:tracePt t="32140" x="6051550" y="3060700"/>
          <p14:tracePt t="32156" x="6127750" y="3022600"/>
          <p14:tracePt t="32173" x="6203950" y="2978150"/>
          <p14:tracePt t="32189" x="6254750" y="2952750"/>
          <p14:tracePt t="32206" x="6299200" y="2921000"/>
          <p14:tracePt t="32223" x="6343650" y="2889250"/>
          <p14:tracePt t="32240" x="6375400" y="2863850"/>
          <p14:tracePt t="32256" x="6400800" y="2844800"/>
          <p14:tracePt t="32256" x="6407150" y="2838450"/>
          <p14:tracePt t="32274" x="6419850" y="2800350"/>
          <p14:tracePt t="32290" x="6432550" y="2768600"/>
          <p14:tracePt t="32306" x="6445250" y="2736850"/>
          <p14:tracePt t="32323" x="6445250" y="2717800"/>
          <p14:tracePt t="32340" x="6445250" y="2686050"/>
          <p14:tracePt t="32356" x="6445250" y="2660650"/>
          <p14:tracePt t="32373" x="6445250" y="2635250"/>
          <p14:tracePt t="32389" x="6432550" y="2616200"/>
          <p14:tracePt t="32406" x="6413500" y="2584450"/>
          <p14:tracePt t="32423" x="6388100" y="2565400"/>
          <p14:tracePt t="32440" x="6343650" y="2527300"/>
          <p14:tracePt t="32456" x="6299200" y="2508250"/>
          <p14:tracePt t="32456" x="6254750" y="2489200"/>
          <p14:tracePt t="32474" x="6216650" y="2470150"/>
          <p14:tracePt t="32490" x="6134100" y="2444750"/>
          <p14:tracePt t="32506" x="6045200" y="2425700"/>
          <p14:tracePt t="32523" x="5956300" y="2413000"/>
          <p14:tracePt t="32539" x="5880100" y="2400300"/>
          <p14:tracePt t="32555" x="5816600" y="2393950"/>
          <p14:tracePt t="32573" x="5759450" y="2381250"/>
          <p14:tracePt t="32589" x="5702300" y="2362200"/>
          <p14:tracePt t="32606" x="5638800" y="2343150"/>
          <p14:tracePt t="32623" x="5562600" y="2330450"/>
          <p14:tracePt t="32640" x="5467350" y="2317750"/>
          <p14:tracePt t="32656" x="5359400" y="2298700"/>
          <p14:tracePt t="32656" x="5302250" y="2292350"/>
          <p14:tracePt t="32674" x="5175250" y="2286000"/>
          <p14:tracePt t="32689" x="5067300" y="2286000"/>
          <p14:tracePt t="32706" x="4946650" y="2286000"/>
          <p14:tracePt t="32723" x="4838700" y="2286000"/>
          <p14:tracePt t="32739" x="4743450" y="2286000"/>
          <p14:tracePt t="32756" x="4660900" y="2298700"/>
          <p14:tracePt t="32773" x="4597400" y="2317750"/>
          <p14:tracePt t="32789" x="4540250" y="2336800"/>
          <p14:tracePt t="32806" x="4502150" y="2355850"/>
          <p14:tracePt t="32823" x="4464050" y="2374900"/>
          <p14:tracePt t="32840" x="4413250" y="2406650"/>
          <p14:tracePt t="32856" x="4368800" y="2451100"/>
          <p14:tracePt t="32856" x="4349750" y="2463800"/>
          <p14:tracePt t="32874" x="4311650" y="2501900"/>
          <p14:tracePt t="32890" x="4286250" y="2527300"/>
          <p14:tracePt t="32906" x="4273550" y="2559050"/>
          <p14:tracePt t="32923" x="4267200" y="2571750"/>
          <p14:tracePt t="32940" x="4260850" y="2597150"/>
          <p14:tracePt t="32956" x="4260850" y="2616200"/>
          <p14:tracePt t="32973" x="4260850" y="2641600"/>
          <p14:tracePt t="32989" x="4260850" y="2654300"/>
          <p14:tracePt t="33006" x="4267200" y="2673350"/>
          <p14:tracePt t="33023" x="4279900" y="2686050"/>
          <p14:tracePt t="33039" x="4305300" y="2711450"/>
          <p14:tracePt t="33056" x="4362450" y="2743200"/>
          <p14:tracePt t="33089" x="4419600" y="2755900"/>
          <p14:tracePt t="33090" x="4483100" y="2774950"/>
          <p14:tracePt t="33106" x="4572000" y="2800350"/>
          <p14:tracePt t="33123" x="4679950" y="2819400"/>
          <p14:tracePt t="33139" x="4794250" y="2838450"/>
          <p14:tracePt t="33157" x="4902200" y="2857500"/>
          <p14:tracePt t="33173" x="5016500" y="2870200"/>
          <p14:tracePt t="33190" x="5124450" y="2882900"/>
          <p14:tracePt t="33206" x="5232400" y="2895600"/>
          <p14:tracePt t="33223" x="5340350" y="2895600"/>
          <p14:tracePt t="33239" x="5473700" y="2895600"/>
          <p14:tracePt t="33256" x="5613400" y="2895600"/>
          <p14:tracePt t="33273" x="5803900" y="2895600"/>
          <p14:tracePt t="33290" x="5924550" y="2895600"/>
          <p14:tracePt t="33306" x="6026150" y="2895600"/>
          <p14:tracePt t="33323" x="6127750" y="2895600"/>
          <p14:tracePt t="33339" x="6216650" y="2895600"/>
          <p14:tracePt t="33356" x="6305550" y="2895600"/>
          <p14:tracePt t="33373" x="6407150" y="2895600"/>
          <p14:tracePt t="33390" x="6521450" y="2895600"/>
          <p14:tracePt t="33406" x="6616700" y="2895600"/>
          <p14:tracePt t="33423" x="6686550" y="2895600"/>
          <p14:tracePt t="33440" x="6762750" y="2895600"/>
          <p14:tracePt t="33456" x="6819900" y="2895600"/>
          <p14:tracePt t="33473" x="6902450" y="2895600"/>
          <p14:tracePt t="33490" x="6940550" y="2895600"/>
          <p14:tracePt t="33506" x="6978650" y="2889250"/>
          <p14:tracePt t="33523" x="6997700" y="2889250"/>
          <p14:tracePt t="33539" x="7035800" y="2889250"/>
          <p14:tracePt t="33556" x="7067550" y="2889250"/>
          <p14:tracePt t="33572" x="7105650" y="2889250"/>
          <p14:tracePt t="33590" x="7169150" y="2889250"/>
          <p14:tracePt t="33606" x="7251700" y="2889250"/>
          <p14:tracePt t="33623" x="7340600" y="2882900"/>
          <p14:tracePt t="33639" x="7442200" y="2870200"/>
          <p14:tracePt t="33656" x="7512050" y="2870200"/>
          <p14:tracePt t="33673" x="7569200" y="2863850"/>
          <p14:tracePt t="33690" x="7588250" y="2857500"/>
          <p14:tracePt t="33706" x="7594600" y="2857500"/>
          <p14:tracePt t="33838" x="7581900" y="2851150"/>
          <p14:tracePt t="33858" x="7569200" y="2851150"/>
          <p14:tracePt t="33865" x="7543800" y="2851150"/>
          <p14:tracePt t="33873" x="7531100" y="2851150"/>
          <p14:tracePt t="33883" x="7524750" y="2851150"/>
          <p14:tracePt t="33889" x="7461250" y="2838450"/>
          <p14:tracePt t="33906" x="7385050" y="2838450"/>
          <p14:tracePt t="33923" x="7302500" y="2832100"/>
          <p14:tracePt t="33939" x="7232650" y="2832100"/>
          <p14:tracePt t="33957" x="7181850" y="2832100"/>
          <p14:tracePt t="33972" x="7150100" y="2825750"/>
          <p14:tracePt t="33990" x="7131050" y="2819400"/>
          <p14:tracePt t="34006" x="7112000" y="2819400"/>
          <p14:tracePt t="34023" x="7099300" y="2813050"/>
          <p14:tracePt t="34039" x="7092950" y="2813050"/>
          <p14:tracePt t="34074" x="7086600" y="2813050"/>
          <p14:tracePt t="34075" x="7073900" y="2813050"/>
          <p14:tracePt t="34090" x="7061200" y="2813050"/>
          <p14:tracePt t="34106" x="7042150" y="2813050"/>
          <p14:tracePt t="34123" x="7023100" y="2806700"/>
          <p14:tracePt t="34139" x="7004050" y="2806700"/>
          <p14:tracePt t="34156" x="6978650" y="2800350"/>
          <p14:tracePt t="34173" x="6953250" y="2800350"/>
          <p14:tracePt t="34190" x="6934200" y="2794000"/>
          <p14:tracePt t="34206" x="6915150" y="2787650"/>
          <p14:tracePt t="34223" x="6902450" y="2787650"/>
          <p14:tracePt t="34239" x="6889750" y="2787650"/>
          <p14:tracePt t="34361" x="6896100" y="2781300"/>
          <p14:tracePt t="34370" x="6902450" y="2781300"/>
          <p14:tracePt t="34370" x="6915150" y="2781300"/>
          <p14:tracePt t="34378" x="6934200" y="2774950"/>
          <p14:tracePt t="34389" x="6997700" y="2774950"/>
          <p14:tracePt t="34406" x="7073900" y="2774950"/>
          <p14:tracePt t="34423" x="7162800" y="2774950"/>
          <p14:tracePt t="34439" x="7258050" y="2774950"/>
          <p14:tracePt t="34456" x="7327900" y="2774950"/>
          <p14:tracePt t="34473" x="7397750" y="2774950"/>
          <p14:tracePt t="34490" x="7435850" y="2774950"/>
          <p14:tracePt t="34506" x="7473950" y="2774950"/>
          <p14:tracePt t="34523" x="7493000" y="2768600"/>
          <p14:tracePt t="34539" x="7518400" y="2768600"/>
          <p14:tracePt t="34556" x="7524750" y="2768600"/>
          <p14:tracePt t="34572" x="7531100" y="2768600"/>
          <p14:tracePt t="36321" x="7562850" y="2762250"/>
          <p14:tracePt t="36332" x="7645400" y="2762250"/>
          <p14:tracePt t="36332" x="7702550" y="2762250"/>
          <p14:tracePt t="36339" x="7886700" y="2762250"/>
          <p14:tracePt t="36356" x="8039100" y="2762250"/>
          <p14:tracePt t="36373" x="8134350" y="2762250"/>
          <p14:tracePt t="36389" x="8166100" y="2762250"/>
          <p14:tracePt t="36406" x="8178800" y="2762250"/>
          <p14:tracePt t="36423" x="8185150" y="2762250"/>
          <p14:tracePt t="36439" x="8197850" y="2755900"/>
          <p14:tracePt t="36456" x="8223250" y="2755900"/>
          <p14:tracePt t="36473" x="8229600" y="2755900"/>
          <p14:tracePt t="36490" x="8235950" y="2755900"/>
          <p14:tracePt t="36602" x="8242300" y="2755900"/>
          <p14:tracePt t="36610" x="8255000" y="2749550"/>
          <p14:tracePt t="36618" x="8267700" y="2749550"/>
          <p14:tracePt t="36624" x="8293100" y="2743200"/>
          <p14:tracePt t="36640" x="8337550" y="2743200"/>
          <p14:tracePt t="36656" x="8362950" y="2743200"/>
          <p14:tracePt t="36673" x="8407400" y="2743200"/>
          <p14:tracePt t="36691" x="8413750" y="2743200"/>
          <p14:tracePt t="36707" x="8426450" y="2743200"/>
          <p14:tracePt t="38408" x="0" y="0"/>
        </p14:tracePtLst>
        <p14:tracePtLst>
          <p14:tracePt t="73636" x="1638300" y="3213100"/>
          <p14:tracePt t="73809" x="1644650" y="3213100"/>
          <p14:tracePt t="73817" x="1663700" y="3213100"/>
          <p14:tracePt t="73825" x="1720850" y="3206750"/>
          <p14:tracePt t="73842" x="1771650" y="3206750"/>
          <p14:tracePt t="73850" x="1816100" y="3206750"/>
          <p14:tracePt t="73858" x="1949450" y="3206750"/>
          <p14:tracePt t="73882" x="1993900" y="3206750"/>
          <p14:tracePt t="73897" x="2019300" y="3206750"/>
          <p14:tracePt t="73923" x="2025650" y="3206750"/>
          <p14:tracePt t="74002" x="2006600" y="3206750"/>
          <p14:tracePt t="74016" x="1987550" y="3206750"/>
          <p14:tracePt t="74024" x="1955800" y="3206750"/>
          <p14:tracePt t="74026" x="1892300" y="3206750"/>
          <p14:tracePt t="74040" x="1809750" y="3206750"/>
          <p14:tracePt t="74058" x="1708150" y="3206750"/>
          <p14:tracePt t="74081" x="1657350" y="3206750"/>
          <p14:tracePt t="74097" x="1600200" y="3206750"/>
          <p14:tracePt t="74107" x="1555750" y="3206750"/>
          <p14:tracePt t="74123" x="1517650" y="3206750"/>
          <p14:tracePt t="74140" x="1485900" y="3206750"/>
          <p14:tracePt t="74157" x="1473200" y="3206750"/>
          <p14:tracePt t="74174" x="1466850" y="3206750"/>
          <p14:tracePt t="74313" x="1473200" y="3206750"/>
          <p14:tracePt t="74321" x="1498600" y="3206750"/>
          <p14:tracePt t="74329" x="1543050" y="3206750"/>
          <p14:tracePt t="74340" x="1587500" y="3206750"/>
          <p14:tracePt t="74357" x="1619250" y="3206750"/>
          <p14:tracePt t="74374" x="1638300" y="3206750"/>
          <p14:tracePt t="74390" x="1651000" y="3206750"/>
          <p14:tracePt t="74407" x="1657350" y="3206750"/>
          <p14:tracePt t="74778" x="1651000" y="3206750"/>
          <p14:tracePt t="74785" x="1631950" y="3206750"/>
          <p14:tracePt t="74799" x="1619250" y="3206750"/>
          <p14:tracePt t="74800" x="1606550" y="3206750"/>
          <p14:tracePt t="74807" x="1555750" y="3206750"/>
          <p14:tracePt t="74823" x="1498600" y="3206750"/>
          <p14:tracePt t="74840" x="1428750" y="3206750"/>
          <p14:tracePt t="74857" x="1320800" y="3206750"/>
          <p14:tracePt t="74874" x="1263650" y="3206750"/>
          <p14:tracePt t="74890" x="1219200" y="3206750"/>
          <p14:tracePt t="74907" x="1168400" y="3206750"/>
          <p14:tracePt t="74923" x="1136650" y="3206750"/>
          <p14:tracePt t="74940" x="1111250" y="3206750"/>
          <p14:tracePt t="74957" x="1098550" y="3206750"/>
          <p14:tracePt t="74973" x="1092200" y="3206750"/>
          <p14:tracePt t="75017" x="1085850" y="3206750"/>
          <p14:tracePt t="75138" x="1079500" y="3206750"/>
          <p14:tracePt t="75145" x="1066800" y="3206750"/>
          <p14:tracePt t="75154" x="1060450" y="3206750"/>
          <p14:tracePt t="75157" x="1041400" y="3206750"/>
          <p14:tracePt t="75173" x="1003300" y="3206750"/>
          <p14:tracePt t="75190" x="971550" y="3206750"/>
          <p14:tracePt t="75207" x="939800" y="3206750"/>
          <p14:tracePt t="75224" x="914400" y="3206750"/>
          <p14:tracePt t="75240" x="876300" y="3194050"/>
          <p14:tracePt t="75257" x="838200" y="3187700"/>
          <p14:tracePt t="75274" x="812800" y="3187700"/>
          <p14:tracePt t="75291" x="787400" y="3181350"/>
          <p14:tracePt t="75307" x="762000" y="3168650"/>
          <p14:tracePt t="75324" x="736600" y="3168650"/>
          <p14:tracePt t="75340" x="704850" y="3162300"/>
          <p14:tracePt t="75357" x="666750" y="3155950"/>
          <p14:tracePt t="75373" x="615950" y="3149600"/>
          <p14:tracePt t="75390" x="571500" y="3136900"/>
          <p14:tracePt t="75407" x="533400" y="3136900"/>
          <p14:tracePt t="75423" x="488950" y="3130550"/>
          <p14:tracePt t="75440" x="450850" y="3124200"/>
          <p14:tracePt t="75457" x="406400" y="3111500"/>
          <p14:tracePt t="75474" x="361950" y="3092450"/>
          <p14:tracePt t="75490" x="349250" y="3086100"/>
          <p14:tracePt t="75507" x="342900" y="3086100"/>
          <p14:tracePt t="75600" x="342900" y="3079750"/>
          <p14:tracePt t="75673" x="349250" y="3079750"/>
          <p14:tracePt t="75681" x="361950" y="3073400"/>
          <p14:tracePt t="75690" x="368300" y="3067050"/>
          <p14:tracePt t="75691" x="374650" y="3067050"/>
          <p14:tracePt t="75707" x="387350" y="3067050"/>
          <p14:tracePt t="75724" x="393700" y="3060700"/>
          <p14:tracePt t="75740" x="406400" y="3054350"/>
          <p14:tracePt t="75757" x="406400" y="3048000"/>
          <p14:tracePt t="75773" x="419100" y="3048000"/>
          <p14:tracePt t="75790" x="425450" y="3041650"/>
          <p14:tracePt t="75857" x="431800" y="3041650"/>
          <p14:tracePt t="75921" x="438150" y="3041650"/>
          <p14:tracePt t="75937" x="444500" y="3041650"/>
          <p14:tracePt t="75953" x="450850" y="3035300"/>
          <p14:tracePt t="76057" x="457200" y="3035300"/>
          <p14:tracePt t="76065" x="463550" y="3035300"/>
          <p14:tracePt t="76082" x="469900" y="3035300"/>
          <p14:tracePt t="76097" x="476250" y="3028950"/>
          <p14:tracePt t="76137" x="482600" y="3022600"/>
          <p14:tracePt t="76169" x="482600" y="3009900"/>
          <p14:tracePt t="76177" x="482600" y="3003550"/>
          <p14:tracePt t="76193" x="482600" y="2997200"/>
          <p14:tracePt t="76207" x="482600" y="2990850"/>
          <p14:tracePt t="76818" x="482600" y="2984500"/>
          <p14:tracePt t="76841" x="476250" y="2990850"/>
          <p14:tracePt t="76842" x="476250" y="3003550"/>
          <p14:tracePt t="76858" x="476250" y="3009900"/>
          <p14:tracePt t="76874" x="476250" y="3022600"/>
          <p14:tracePt t="76890" x="476250" y="3028950"/>
          <p14:tracePt t="77290" x="476250" y="3022600"/>
          <p14:tracePt t="77297" x="482600" y="3022600"/>
          <p14:tracePt t="77300" x="482600" y="3016250"/>
          <p14:tracePt t="77307" x="482600" y="3009900"/>
          <p14:tracePt t="77323" x="488950" y="3003550"/>
          <p14:tracePt t="77340" x="488950" y="2997200"/>
          <p14:tracePt t="79054" x="0" y="0"/>
        </p14:tracePtLst>
        <p14:tracePtLst>
          <p14:tracePt t="96256" x="1727200" y="3600450"/>
          <p14:tracePt t="96473" x="1733550" y="3606800"/>
          <p14:tracePt t="96501" x="1746250" y="3606800"/>
          <p14:tracePt t="96507" x="1765300" y="3606800"/>
          <p14:tracePt t="96513" x="1822450" y="3606800"/>
          <p14:tracePt t="96529" x="1885950" y="3606800"/>
          <p14:tracePt t="96545" x="1949450" y="3594100"/>
          <p14:tracePt t="96561" x="2025650" y="3587750"/>
          <p14:tracePt t="96577" x="2108200" y="3575050"/>
          <p14:tracePt t="96594" x="2197100" y="3562350"/>
          <p14:tracePt t="96609" x="2266950" y="3549650"/>
          <p14:tracePt t="96625" x="2355850" y="3536950"/>
          <p14:tracePt t="96641" x="2438400" y="3530600"/>
          <p14:tracePt t="96641" x="2482850" y="3524250"/>
          <p14:tracePt t="96658" x="2546350" y="3517900"/>
          <p14:tracePt t="96681" x="2609850" y="3511550"/>
          <p14:tracePt t="96690" x="2673350" y="3511550"/>
          <p14:tracePt t="96707" x="2749550" y="3498850"/>
          <p14:tracePt t="96723" x="2813050" y="3492500"/>
          <p14:tracePt t="96740" x="2882900" y="3479800"/>
          <p14:tracePt t="96756" x="2933700" y="3479800"/>
          <p14:tracePt t="96773" x="2978150" y="3479800"/>
          <p14:tracePt t="96790" x="3016250" y="3479800"/>
          <p14:tracePt t="96807" x="3060700" y="3479800"/>
          <p14:tracePt t="96823" x="3111500" y="3479800"/>
          <p14:tracePt t="96840" x="3149600" y="3479800"/>
          <p14:tracePt t="96857" x="3219450" y="3479800"/>
          <p14:tracePt t="96874" x="3251200" y="3479800"/>
          <p14:tracePt t="96890" x="3289300" y="3486150"/>
          <p14:tracePt t="96907" x="3327400" y="3492500"/>
          <p14:tracePt t="96923" x="3359150" y="3492500"/>
          <p14:tracePt t="96940" x="3403600" y="3505200"/>
          <p14:tracePt t="96956" x="3429000" y="3511550"/>
          <p14:tracePt t="96973" x="3467100" y="3517900"/>
          <p14:tracePt t="96990" x="3505200" y="3524250"/>
          <p14:tracePt t="97007" x="3549650" y="3530600"/>
          <p14:tracePt t="97023" x="3587750" y="3536950"/>
          <p14:tracePt t="97040" x="3644900" y="3549650"/>
          <p14:tracePt t="97057" x="3733800" y="3562350"/>
          <p14:tracePt t="97074" x="3816350" y="3568700"/>
          <p14:tracePt t="97090" x="3886200" y="3587750"/>
          <p14:tracePt t="97107" x="3943350" y="3587750"/>
          <p14:tracePt t="97123" x="3987800" y="3594100"/>
          <p14:tracePt t="97140" x="4025900" y="3594100"/>
          <p14:tracePt t="97156" x="4051300" y="3594100"/>
          <p14:tracePt t="97173" x="4064000" y="3594100"/>
          <p14:tracePt t="97190" x="4076700" y="3594100"/>
          <p14:tracePt t="97207" x="4083050" y="3594100"/>
          <p14:tracePt t="98353" x="4089400" y="3594100"/>
          <p14:tracePt t="98361" x="4102100" y="3594100"/>
          <p14:tracePt t="98369" x="4121150" y="3594100"/>
          <p14:tracePt t="98390" x="4146550" y="3594100"/>
          <p14:tracePt t="98391" x="4171950" y="3594100"/>
          <p14:tracePt t="98407" x="4197350" y="3594100"/>
          <p14:tracePt t="98423" x="4222750" y="3594100"/>
          <p14:tracePt t="98440" x="4248150" y="3594100"/>
          <p14:tracePt t="98440" x="4260850" y="3594100"/>
          <p14:tracePt t="98457" x="4286250" y="3594100"/>
          <p14:tracePt t="98473" x="4305300" y="3594100"/>
          <p14:tracePt t="98490" x="4330700" y="3594100"/>
          <p14:tracePt t="98506" x="4362450" y="3594100"/>
          <p14:tracePt t="98523" x="4400550" y="3594100"/>
          <p14:tracePt t="98540" x="4438650" y="3594100"/>
          <p14:tracePt t="98557" x="4470400" y="3594100"/>
          <p14:tracePt t="98573" x="4495800" y="3594100"/>
          <p14:tracePt t="98590" x="4514850" y="3594100"/>
          <p14:tracePt t="98607" x="4527550" y="3594100"/>
          <p14:tracePt t="98623" x="4552950" y="3594100"/>
          <p14:tracePt t="98640" x="4572000" y="3600450"/>
          <p14:tracePt t="98640" x="4591050" y="3600450"/>
          <p14:tracePt t="98658" x="4610100" y="3600450"/>
          <p14:tracePt t="98673" x="4635500" y="3600450"/>
          <p14:tracePt t="98690" x="4660900" y="3600450"/>
          <p14:tracePt t="98706" x="4679950" y="3600450"/>
          <p14:tracePt t="98723" x="4711700" y="3600450"/>
          <p14:tracePt t="98740" x="4730750" y="3606800"/>
          <p14:tracePt t="98756" x="4737100" y="3606800"/>
          <p14:tracePt t="98773" x="4749800" y="3606800"/>
          <p14:tracePt t="98790" x="4756150" y="3606800"/>
          <p14:tracePt t="98806" x="4762500" y="3606800"/>
          <p14:tracePt t="98823" x="4768850" y="3606800"/>
          <p14:tracePt t="98840" x="4775200" y="3606800"/>
          <p14:tracePt t="98840" x="4781550" y="3606800"/>
          <p14:tracePt t="98858" x="4794250" y="3606800"/>
          <p14:tracePt t="98874" x="4800600" y="3606800"/>
          <p14:tracePt t="98890" x="4826000" y="3613150"/>
          <p14:tracePt t="98907" x="4851400" y="3613150"/>
          <p14:tracePt t="98923" x="4883150" y="3613150"/>
          <p14:tracePt t="98940" x="4927600" y="3613150"/>
          <p14:tracePt t="98957" x="4965700" y="3613150"/>
          <p14:tracePt t="98973" x="5010150" y="3613150"/>
          <p14:tracePt t="98990" x="5054600" y="3613150"/>
          <p14:tracePt t="99006" x="5092700" y="3613150"/>
          <p14:tracePt t="99023" x="5124450" y="3613150"/>
          <p14:tracePt t="99040" x="5162550" y="3613150"/>
          <p14:tracePt t="99040" x="5187950" y="3613150"/>
          <p14:tracePt t="99057" x="5232400" y="3613150"/>
          <p14:tracePt t="99073" x="5276850" y="3613150"/>
          <p14:tracePt t="99090" x="5340350" y="3613150"/>
          <p14:tracePt t="99106" x="5410200" y="3613150"/>
          <p14:tracePt t="99123" x="5473700" y="3613150"/>
          <p14:tracePt t="99140" x="5530850" y="3613150"/>
          <p14:tracePt t="99156" x="5581650" y="3613150"/>
          <p14:tracePt t="99173" x="5626100" y="3613150"/>
          <p14:tracePt t="99190" x="5664200" y="3613150"/>
          <p14:tracePt t="99206" x="5702300" y="3613150"/>
          <p14:tracePt t="99223" x="5734050" y="3613150"/>
          <p14:tracePt t="99240" x="5778500" y="3613150"/>
          <p14:tracePt t="99257" x="5822950" y="3613150"/>
          <p14:tracePt t="99274" x="5861050" y="3613150"/>
          <p14:tracePt t="99290" x="5899150" y="3613150"/>
          <p14:tracePt t="99307" x="5924550" y="3613150"/>
          <p14:tracePt t="99323" x="5949950" y="3613150"/>
          <p14:tracePt t="99340" x="5975350" y="3613150"/>
          <p14:tracePt t="99356" x="5988050" y="3613150"/>
          <p14:tracePt t="99374" x="5994400" y="3613150"/>
          <p14:tracePt t="99390" x="6000750" y="3613150"/>
          <p14:tracePt t="99513" x="5994400" y="3619500"/>
          <p14:tracePt t="99522" x="5988050" y="3619500"/>
          <p14:tracePt t="99529" x="5969000" y="3619500"/>
          <p14:tracePt t="99540" x="5918200" y="3619500"/>
          <p14:tracePt t="99557" x="5861050" y="3619500"/>
          <p14:tracePt t="99573" x="5772150" y="3619500"/>
          <p14:tracePt t="99590" x="5670550" y="3619500"/>
          <p14:tracePt t="99607" x="5562600" y="3619500"/>
          <p14:tracePt t="99623" x="5461000" y="3619500"/>
          <p14:tracePt t="99640" x="5378450" y="3619500"/>
          <p14:tracePt t="99656" x="5308600" y="3619500"/>
          <p14:tracePt t="99674" x="5270500" y="3619500"/>
          <p14:tracePt t="99690" x="5226050" y="3619500"/>
          <p14:tracePt t="99707" x="5181600" y="3619500"/>
          <p14:tracePt t="99723" x="5149850" y="3619500"/>
          <p14:tracePt t="99740" x="5124450" y="3619500"/>
          <p14:tracePt t="99756" x="5105400" y="3619500"/>
          <p14:tracePt t="99904" x="5130800" y="3619500"/>
          <p14:tracePt t="99913" x="5156200" y="3619500"/>
          <p14:tracePt t="99921" x="5200650" y="3619500"/>
          <p14:tracePt t="99929" x="5302250" y="3619500"/>
          <p14:tracePt t="99940" x="5441950" y="3619500"/>
          <p14:tracePt t="99956" x="5600700" y="3619500"/>
          <p14:tracePt t="99973" x="5765800" y="3619500"/>
          <p14:tracePt t="99990" x="5911850" y="3619500"/>
          <p14:tracePt t="100007" x="6070600" y="3619500"/>
          <p14:tracePt t="100023" x="6197600" y="3619500"/>
          <p14:tracePt t="100040" x="6330950" y="3619500"/>
          <p14:tracePt t="100056" x="6477000" y="3619500"/>
          <p14:tracePt t="100074" x="6565900" y="3625850"/>
          <p14:tracePt t="100090" x="6616700" y="3625850"/>
          <p14:tracePt t="100107" x="6667500" y="3625850"/>
          <p14:tracePt t="100123" x="6711950" y="3625850"/>
          <p14:tracePt t="100140" x="6756400" y="3625850"/>
          <p14:tracePt t="100156" x="6794500" y="3625850"/>
          <p14:tracePt t="100173" x="6832600" y="3625850"/>
          <p14:tracePt t="100190" x="6864350" y="3625850"/>
          <p14:tracePt t="100207" x="6902450" y="3625850"/>
          <p14:tracePt t="100223" x="6934200" y="3625850"/>
          <p14:tracePt t="100240" x="6959600" y="3625850"/>
          <p14:tracePt t="100256" x="7004050" y="3625850"/>
          <p14:tracePt t="100274" x="7035800" y="3625850"/>
          <p14:tracePt t="100290" x="7067550" y="3625850"/>
          <p14:tracePt t="100307" x="7124700" y="3625850"/>
          <p14:tracePt t="100323" x="7169150" y="3625850"/>
          <p14:tracePt t="100340" x="7213600" y="3625850"/>
          <p14:tracePt t="100356" x="7264400" y="3625850"/>
          <p14:tracePt t="100373" x="7302500" y="3625850"/>
          <p14:tracePt t="100390" x="7346950" y="3625850"/>
          <p14:tracePt t="100407" x="7391400" y="3625850"/>
          <p14:tracePt t="100422" x="7435850" y="3625850"/>
          <p14:tracePt t="100439" x="7480300" y="3625850"/>
          <p14:tracePt t="100456" x="7550150" y="3619500"/>
          <p14:tracePt t="100473" x="7594600" y="3619500"/>
          <p14:tracePt t="100490" x="7632700" y="3619500"/>
          <p14:tracePt t="100506" x="7658100" y="3619500"/>
          <p14:tracePt t="100523" x="7689850" y="3619500"/>
          <p14:tracePt t="100540" x="7702550" y="3619500"/>
          <p14:tracePt t="100556" x="7715250" y="3619500"/>
          <p14:tracePt t="100573" x="7734300" y="3619500"/>
          <p14:tracePt t="100590" x="7759700" y="3619500"/>
          <p14:tracePt t="100607" x="7785100" y="3619500"/>
          <p14:tracePt t="100623" x="7810500" y="3619500"/>
          <p14:tracePt t="100640" x="7835900" y="3613150"/>
          <p14:tracePt t="100656" x="7893050" y="3606800"/>
          <p14:tracePt t="100674" x="7924800" y="3606800"/>
          <p14:tracePt t="100690" x="7962900" y="3600450"/>
          <p14:tracePt t="100706" x="7975600" y="3600450"/>
          <p14:tracePt t="100723" x="8007350" y="3594100"/>
          <p14:tracePt t="100740" x="8020050" y="3594100"/>
          <p14:tracePt t="100756" x="8045450" y="3594100"/>
          <p14:tracePt t="100773" x="8058150" y="3594100"/>
          <p14:tracePt t="100790" x="8070850" y="3594100"/>
          <p14:tracePt t="100806" x="8077200" y="3594100"/>
          <p14:tracePt t="100840" x="8083550" y="3594100"/>
          <p14:tracePt t="102089" x="8089900" y="3594100"/>
          <p14:tracePt t="102097" x="8096250" y="3594100"/>
          <p14:tracePt t="102110" x="8102600" y="3594100"/>
          <p14:tracePt t="102116" x="8115300" y="3594100"/>
          <p14:tracePt t="102123" x="8121650" y="3594100"/>
          <p14:tracePt t="102140" x="8128000" y="3594100"/>
          <p14:tracePt t="102156" x="8134350" y="3594100"/>
          <p14:tracePt t="102473" x="8108950" y="3594100"/>
          <p14:tracePt t="102474" x="8058150" y="3594100"/>
          <p14:tracePt t="102489" x="7994650" y="3594100"/>
          <p14:tracePt t="102490" x="7835900" y="3594100"/>
          <p14:tracePt t="102506" x="7505700" y="3594100"/>
          <p14:tracePt t="102523" x="7137400" y="3543300"/>
          <p14:tracePt t="102539" x="6731000" y="3486150"/>
          <p14:tracePt t="102556" x="6388100" y="3441700"/>
          <p14:tracePt t="102574" x="6064250" y="3429000"/>
          <p14:tracePt t="102590" x="5797550" y="3429000"/>
          <p14:tracePt t="102607" x="5600700" y="3429000"/>
          <p14:tracePt t="102623" x="5416550" y="3448050"/>
          <p14:tracePt t="102640" x="5226050" y="3467100"/>
          <p14:tracePt t="102657" x="4978400" y="3511550"/>
          <p14:tracePt t="102673" x="4806950" y="3543300"/>
          <p14:tracePt t="102690" x="4667250" y="3568700"/>
          <p14:tracePt t="102706" x="4578350" y="3587750"/>
          <p14:tracePt t="102723" x="4502150" y="3606800"/>
          <p14:tracePt t="102740" x="4451350" y="3619500"/>
          <p14:tracePt t="102756" x="4406900" y="3638550"/>
          <p14:tracePt t="102773" x="4343400" y="3651250"/>
          <p14:tracePt t="102789" x="4286250" y="3670300"/>
          <p14:tracePt t="102806" x="4229100" y="3689350"/>
          <p14:tracePt t="102823" x="4165600" y="3708400"/>
          <p14:tracePt t="102840" x="4076700" y="3740150"/>
          <p14:tracePt t="102857" x="4025900" y="3759200"/>
          <p14:tracePt t="102874" x="4006850" y="3765550"/>
          <p14:tracePt t="102889" x="3981450" y="3778250"/>
          <p14:tracePt t="102906" x="3962400" y="3784600"/>
          <p14:tracePt t="102924" x="3949700" y="3797300"/>
          <p14:tracePt t="102940" x="3937000" y="3810000"/>
          <p14:tracePt t="102956" x="3924300" y="3822700"/>
          <p14:tracePt t="102973" x="3917950" y="3841750"/>
          <p14:tracePt t="102989" x="3917950" y="3860800"/>
          <p14:tracePt t="103006" x="3917950" y="3873500"/>
          <p14:tracePt t="103023" x="3917950" y="3886200"/>
          <p14:tracePt t="103040" x="3917950" y="3892550"/>
          <p14:tracePt t="103056" x="3924300" y="3905250"/>
          <p14:tracePt t="103073" x="3930650" y="3911600"/>
          <p14:tracePt t="103090" x="3956050" y="3924300"/>
          <p14:tracePt t="103106" x="3975100" y="3930650"/>
          <p14:tracePt t="103123" x="4013200" y="3949700"/>
          <p14:tracePt t="103140" x="4070350" y="3968750"/>
          <p14:tracePt t="103156" x="4133850" y="3987800"/>
          <p14:tracePt t="103173" x="4184650" y="4000500"/>
          <p14:tracePt t="103189" x="4222750" y="4000500"/>
          <p14:tracePt t="103206" x="4248150" y="4006850"/>
          <p14:tracePt t="103223" x="4273550" y="4006850"/>
          <p14:tracePt t="103240" x="4292600" y="4006850"/>
          <p14:tracePt t="103256" x="4311650" y="4006850"/>
          <p14:tracePt t="103273" x="4318000" y="4006850"/>
          <p14:tracePt t="103289" x="4324350" y="4000500"/>
          <p14:tracePt t="103328" x="4330700" y="4000500"/>
          <p14:tracePt t="103425" x="4324350" y="4000500"/>
          <p14:tracePt t="103433" x="4311650" y="4000500"/>
          <p14:tracePt t="103441" x="4292600" y="4000500"/>
          <p14:tracePt t="103441" x="4254500" y="4000500"/>
          <p14:tracePt t="103457" x="4203700" y="3987800"/>
          <p14:tracePt t="103473" x="4159250" y="3981450"/>
          <p14:tracePt t="103489" x="4102100" y="3968750"/>
          <p14:tracePt t="103506" x="4051300" y="3968750"/>
          <p14:tracePt t="103523" x="4013200" y="3968750"/>
          <p14:tracePt t="103540" x="3975100" y="3968750"/>
          <p14:tracePt t="103556" x="3943350" y="3968750"/>
          <p14:tracePt t="103573" x="3924300" y="3968750"/>
          <p14:tracePt t="103590" x="3898900" y="3968750"/>
          <p14:tracePt t="103606" x="3873500" y="3968750"/>
          <p14:tracePt t="103623" x="3835400" y="3962400"/>
          <p14:tracePt t="103640" x="3797300" y="3949700"/>
          <p14:tracePt t="103656" x="3714750" y="3943350"/>
          <p14:tracePt t="103673" x="3638550" y="3943350"/>
          <p14:tracePt t="103690" x="3556000" y="3943350"/>
          <p14:tracePt t="103706" x="3486150" y="3943350"/>
          <p14:tracePt t="103723" x="3429000" y="3943350"/>
          <p14:tracePt t="103740" x="3365500" y="3943350"/>
          <p14:tracePt t="103756" x="3289300" y="3937000"/>
          <p14:tracePt t="103773" x="3219450" y="3937000"/>
          <p14:tracePt t="103789" x="3130550" y="3930650"/>
          <p14:tracePt t="103806" x="3035300" y="3930650"/>
          <p14:tracePt t="103823" x="2933700" y="3930650"/>
          <p14:tracePt t="103840" x="2863850" y="3930650"/>
          <p14:tracePt t="103856" x="2774950" y="3930650"/>
          <p14:tracePt t="103873" x="2730500" y="3930650"/>
          <p14:tracePt t="103889" x="2692400" y="3930650"/>
          <p14:tracePt t="103906" x="2660650" y="3930650"/>
          <p14:tracePt t="103923" x="2616200" y="3930650"/>
          <p14:tracePt t="103940" x="2571750" y="3930650"/>
          <p14:tracePt t="103956" x="2508250" y="3930650"/>
          <p14:tracePt t="103973" x="2438400" y="3930650"/>
          <p14:tracePt t="103989" x="2374900" y="3930650"/>
          <p14:tracePt t="104006" x="2311400" y="3930650"/>
          <p14:tracePt t="104023" x="2254250" y="3930650"/>
          <p14:tracePt t="104040" x="2178050" y="3930650"/>
          <p14:tracePt t="104056" x="2101850" y="3930650"/>
          <p14:tracePt t="104073" x="2044700" y="3930650"/>
          <p14:tracePt t="104089" x="2000250" y="3930650"/>
          <p14:tracePt t="104106" x="1949450" y="3930650"/>
          <p14:tracePt t="104123" x="1892300" y="3930650"/>
          <p14:tracePt t="104140" x="1841500" y="3930650"/>
          <p14:tracePt t="104156" x="1752600" y="3930650"/>
          <p14:tracePt t="104173" x="1676400" y="3930650"/>
          <p14:tracePt t="104189" x="1600200" y="3930650"/>
          <p14:tracePt t="104206" x="1555750" y="3930650"/>
          <p14:tracePt t="104224" x="1524000" y="3930650"/>
          <p14:tracePt t="104240" x="1492250" y="3930650"/>
          <p14:tracePt t="104257" x="1473200" y="3930650"/>
          <p14:tracePt t="104273" x="1454150" y="3930650"/>
          <p14:tracePt t="104290" x="1435100" y="3930650"/>
          <p14:tracePt t="104306" x="1422400" y="3930650"/>
          <p14:tracePt t="104323" x="1409700" y="3930650"/>
          <p14:tracePt t="104339" x="1390650" y="3930650"/>
          <p14:tracePt t="104357" x="1377950" y="3930650"/>
          <p14:tracePt t="104373" x="1358900" y="3930650"/>
          <p14:tracePt t="104390" x="1352550" y="3930650"/>
          <p14:tracePt t="104406" x="1346200" y="3930650"/>
          <p14:tracePt t="104423" x="1339850" y="3930650"/>
          <p14:tracePt t="104664" x="1358900" y="3930650"/>
          <p14:tracePt t="104672" x="1403350" y="3930650"/>
          <p14:tracePt t="104690" x="1435100" y="3930650"/>
          <p14:tracePt t="104690" x="1511300" y="3930650"/>
          <p14:tracePt t="104706" x="1631950" y="3930650"/>
          <p14:tracePt t="104723" x="1765300" y="3930650"/>
          <p14:tracePt t="104739" x="1917700" y="3930650"/>
          <p14:tracePt t="104756" x="2063750" y="3930650"/>
          <p14:tracePt t="104773" x="2222500" y="3930650"/>
          <p14:tracePt t="104790" x="2381250" y="3930650"/>
          <p14:tracePt t="104806" x="2546350" y="3930650"/>
          <p14:tracePt t="104823" x="2692400" y="3930650"/>
          <p14:tracePt t="104839" x="2882900" y="3930650"/>
          <p14:tracePt t="104857" x="2990850" y="3930650"/>
          <p14:tracePt t="104873" x="3067050" y="3930650"/>
          <p14:tracePt t="104890" x="3130550" y="3930650"/>
          <p14:tracePt t="104906" x="3168650" y="3930650"/>
          <p14:tracePt t="104923" x="3187700" y="3930650"/>
          <p14:tracePt t="104939" x="3206750" y="3930650"/>
          <p14:tracePt t="104957" x="3213100" y="3930650"/>
          <p14:tracePt t="104973" x="3225800" y="3930650"/>
          <p14:tracePt t="104990" x="3238500" y="3930650"/>
          <p14:tracePt t="105006" x="3251200" y="3930650"/>
          <p14:tracePt t="105023" x="3257550" y="3930650"/>
          <p14:tracePt t="105039" x="3276600" y="3930650"/>
          <p14:tracePt t="105039" x="3282950" y="3930650"/>
          <p14:tracePt t="105057" x="3302000" y="3930650"/>
          <p14:tracePt t="105073" x="3321050" y="3930650"/>
          <p14:tracePt t="105090" x="3346450" y="3930650"/>
          <p14:tracePt t="105106" x="3384550" y="3930650"/>
          <p14:tracePt t="105123" x="3429000" y="3930650"/>
          <p14:tracePt t="105139" x="3467100" y="3930650"/>
          <p14:tracePt t="105156" x="3505200" y="3930650"/>
          <p14:tracePt t="105173" x="3568700" y="3930650"/>
          <p14:tracePt t="105190" x="3638550" y="3930650"/>
          <p14:tracePt t="105206" x="3727450" y="3930650"/>
          <p14:tracePt t="105223" x="3803650" y="3930650"/>
          <p14:tracePt t="105239" x="3898900" y="3930650"/>
          <p14:tracePt t="105257" x="3949700" y="3930650"/>
          <p14:tracePt t="105273" x="3981450" y="3930650"/>
          <p14:tracePt t="105289" x="4000500" y="3930650"/>
          <p14:tracePt t="105306" x="4019550" y="3930650"/>
          <p14:tracePt t="105323" x="4044950" y="3930650"/>
          <p14:tracePt t="105339" x="4051300" y="3930650"/>
          <p14:tracePt t="105356" x="4064000" y="3930650"/>
          <p14:tracePt t="105373" x="4070350" y="3930650"/>
          <p14:tracePt t="105390" x="4083050" y="3930650"/>
          <p14:tracePt t="105529" x="4076700" y="3930650"/>
          <p14:tracePt t="105538" x="4051300" y="3930650"/>
          <p14:tracePt t="105549" x="4013200" y="3930650"/>
          <p14:tracePt t="105549" x="3962400" y="3930650"/>
          <p14:tracePt t="105556" x="3841750" y="3930650"/>
          <p14:tracePt t="105572" x="3695700" y="3930650"/>
          <p14:tracePt t="105589" x="3530600" y="3930650"/>
          <p14:tracePt t="105606" x="3359150" y="3930650"/>
          <p14:tracePt t="105623" x="3213100" y="3930650"/>
          <p14:tracePt t="105639" x="3048000" y="3930650"/>
          <p14:tracePt t="105657" x="2940050" y="3930650"/>
          <p14:tracePt t="105673" x="2832100" y="3930650"/>
          <p14:tracePt t="105689" x="2730500" y="3930650"/>
          <p14:tracePt t="105706" x="2635250" y="3930650"/>
          <p14:tracePt t="105723" x="2527300" y="3930650"/>
          <p14:tracePt t="105739" x="2413000" y="3930650"/>
          <p14:tracePt t="105756" x="2317750" y="3930650"/>
          <p14:tracePt t="105773" x="2209800" y="3930650"/>
          <p14:tracePt t="105789" x="2114550" y="3930650"/>
          <p14:tracePt t="105806" x="2025650" y="3930650"/>
          <p14:tracePt t="105823" x="1955800" y="3930650"/>
          <p14:tracePt t="105839" x="1885950" y="3930650"/>
          <p14:tracePt t="105857" x="1841500" y="3930650"/>
          <p14:tracePt t="105873" x="1803400" y="3930650"/>
          <p14:tracePt t="105889" x="1778000" y="3930650"/>
          <p14:tracePt t="105907" x="1752600" y="3930650"/>
          <p14:tracePt t="105923" x="1720850" y="3930650"/>
          <p14:tracePt t="105940" x="1701800" y="3930650"/>
          <p14:tracePt t="105956" x="1689100" y="3930650"/>
          <p14:tracePt t="105974" x="1670050" y="3930650"/>
          <p14:tracePt t="105989" x="1657350" y="3930650"/>
          <p14:tracePt t="106006" x="1644650" y="3930650"/>
          <p14:tracePt t="106023" x="1631950" y="3930650"/>
          <p14:tracePt t="106040" x="1619250" y="3930650"/>
          <p14:tracePt t="106056" x="1606550" y="3930650"/>
          <p14:tracePt t="106073" x="1593850" y="3930650"/>
          <p14:tracePt t="106089" x="1587500" y="3930650"/>
          <p14:tracePt t="106106" x="1581150" y="3930650"/>
          <p14:tracePt t="106962" x="1587500" y="3930650"/>
          <p14:tracePt t="106970" x="1612900" y="3930650"/>
          <p14:tracePt t="106977" x="1644650" y="3930650"/>
          <p14:tracePt t="106985" x="1670050" y="3930650"/>
          <p14:tracePt t="106994" x="1746250" y="3937000"/>
          <p14:tracePt t="107007" x="1841500" y="3949700"/>
          <p14:tracePt t="107024" x="1968500" y="3962400"/>
          <p14:tracePt t="107041" x="2228850" y="3975100"/>
          <p14:tracePt t="107058" x="2419350" y="3975100"/>
          <p14:tracePt t="107074" x="2635250" y="3975100"/>
          <p14:tracePt t="107090" x="2908300" y="3987800"/>
          <p14:tracePt t="107107" x="3117850" y="4006850"/>
          <p14:tracePt t="107124" x="3390900" y="4019550"/>
          <p14:tracePt t="107140" x="3606800" y="4019550"/>
          <p14:tracePt t="107157" x="3816350" y="4019550"/>
          <p14:tracePt t="107174" x="3987800" y="4019550"/>
          <p14:tracePt t="107190" x="4133850" y="4019550"/>
          <p14:tracePt t="107207" x="4267200" y="4019550"/>
          <p14:tracePt t="107224" x="4381500" y="4019550"/>
          <p14:tracePt t="107241" x="4489450" y="4019550"/>
          <p14:tracePt t="107257" x="4648200" y="4019550"/>
          <p14:tracePt t="107274" x="4743450" y="4019550"/>
          <p14:tracePt t="107290" x="4806950" y="4019550"/>
          <p14:tracePt t="107307" x="4845050" y="4019550"/>
          <p14:tracePt t="107324" x="4883150" y="4019550"/>
          <p14:tracePt t="107340" x="4895850" y="4019550"/>
          <p14:tracePt t="107357" x="4908550" y="4019550"/>
          <p14:tracePt t="107374" x="4921250" y="4013200"/>
          <p14:tracePt t="107390" x="4933950" y="4013200"/>
          <p14:tracePt t="107407" x="4946650" y="4013200"/>
          <p14:tracePt t="107424" x="4965700" y="4013200"/>
          <p14:tracePt t="107442" x="4972050" y="4006850"/>
          <p14:tracePt t="107457" x="4991100" y="4000500"/>
          <p14:tracePt t="107474" x="4997450" y="4000500"/>
          <p14:tracePt t="107633" x="4984750" y="4000500"/>
          <p14:tracePt t="107641" x="4933950" y="3994150"/>
          <p14:tracePt t="107656" x="4870450" y="3994150"/>
          <p14:tracePt t="107666" x="4838700" y="3994150"/>
          <p14:tracePt t="107674" x="4775200" y="3981450"/>
          <p14:tracePt t="107691" x="4705350" y="3968750"/>
          <p14:tracePt t="107707" x="4641850" y="3956050"/>
          <p14:tracePt t="107724" x="4591050" y="3956050"/>
          <p14:tracePt t="107740" x="4552950" y="3949700"/>
          <p14:tracePt t="107757" x="4521200" y="3943350"/>
          <p14:tracePt t="107774" x="4502150" y="3937000"/>
          <p14:tracePt t="107790" x="4489450" y="3937000"/>
          <p14:tracePt t="107807" x="4464050" y="3937000"/>
          <p14:tracePt t="107824" x="4451350" y="3937000"/>
          <p14:tracePt t="107840" x="4438650" y="3930650"/>
          <p14:tracePt t="107882" x="4432300" y="3930650"/>
          <p14:tracePt t="108250" x="4445000" y="3930650"/>
          <p14:tracePt t="108257" x="4464050" y="3930650"/>
          <p14:tracePt t="108258" x="4489450" y="3930650"/>
          <p14:tracePt t="108273" x="4610100" y="3930650"/>
          <p14:tracePt t="108290" x="4699000" y="3930650"/>
          <p14:tracePt t="108306" x="4775200" y="3930650"/>
          <p14:tracePt t="108323" x="4845050" y="3930650"/>
          <p14:tracePt t="108340" x="4895850" y="3930650"/>
          <p14:tracePt t="108356" x="4927600" y="3930650"/>
          <p14:tracePt t="108373" x="4959350" y="3930650"/>
          <p14:tracePt t="108390" x="4997450" y="3930650"/>
          <p14:tracePt t="108407" x="5016500" y="3930650"/>
          <p14:tracePt t="108424" x="5035550" y="3930650"/>
          <p14:tracePt t="108440" x="5060950" y="3930650"/>
          <p14:tracePt t="108440" x="5073650" y="3930650"/>
          <p14:tracePt t="108458" x="5099050" y="3930650"/>
          <p14:tracePt t="108474" x="5111750" y="3930650"/>
          <p14:tracePt t="108490" x="5124450" y="3930650"/>
          <p14:tracePt t="108507" x="5130800" y="3930650"/>
          <p14:tracePt t="108801" x="5143500" y="3930650"/>
          <p14:tracePt t="108809" x="5156200" y="3930650"/>
          <p14:tracePt t="108824" x="5162550" y="3930650"/>
          <p14:tracePt t="108824" x="5187950" y="3930650"/>
          <p14:tracePt t="108840" x="5207000" y="3930650"/>
          <p14:tracePt t="108858" x="5213350" y="3930650"/>
          <p14:tracePt t="108874" x="5219700" y="3930650"/>
          <p14:tracePt t="110289" x="5226050" y="3930650"/>
          <p14:tracePt t="110300" x="5257800" y="3930650"/>
          <p14:tracePt t="110307" x="5289550" y="3930650"/>
          <p14:tracePt t="110308" x="5327650" y="3930650"/>
          <p14:tracePt t="110324" x="5384800" y="3930650"/>
          <p14:tracePt t="110340" x="5441950" y="3930650"/>
          <p14:tracePt t="110357" x="5492750" y="3930650"/>
          <p14:tracePt t="110374" x="5505450" y="3937000"/>
          <p14:tracePt t="110390" x="5518150" y="3937000"/>
          <p14:tracePt t="110457" x="5524500" y="3937000"/>
          <p14:tracePt t="110497" x="5530850" y="3937000"/>
          <p14:tracePt t="110514" x="5537200" y="3937000"/>
          <p14:tracePt t="110528" x="5543550" y="3937000"/>
          <p14:tracePt t="110825" x="5537200" y="3937000"/>
          <p14:tracePt t="110833" x="5524500" y="3937000"/>
          <p14:tracePt t="110841" x="5511800" y="3937000"/>
          <p14:tracePt t="110849" x="5499100" y="3937000"/>
          <p14:tracePt t="110849" x="5486400" y="3937000"/>
          <p14:tracePt t="110857" x="5467350" y="3937000"/>
          <p14:tracePt t="110873" x="5384800" y="3924300"/>
          <p14:tracePt t="110889" x="5327650" y="3911600"/>
          <p14:tracePt t="110907" x="5257800" y="3911600"/>
          <p14:tracePt t="110924" x="5200650" y="3911600"/>
          <p14:tracePt t="110940" x="5137150" y="3911600"/>
          <p14:tracePt t="110957" x="5080000" y="3911600"/>
          <p14:tracePt t="110974" x="5022850" y="3911600"/>
          <p14:tracePt t="110990" x="4972050" y="3911600"/>
          <p14:tracePt t="111007" x="4908550" y="3911600"/>
          <p14:tracePt t="111024" x="4864100" y="3911600"/>
          <p14:tracePt t="111024" x="4838700" y="3911600"/>
          <p14:tracePt t="111042" x="4787900" y="3911600"/>
          <p14:tracePt t="111058" x="4749800" y="3911600"/>
          <p14:tracePt t="111074" x="4711700" y="3911600"/>
          <p14:tracePt t="111090" x="4679950" y="3911600"/>
          <p14:tracePt t="111106" x="4648200" y="3911600"/>
          <p14:tracePt t="111123" x="4616450" y="3911600"/>
          <p14:tracePt t="111140" x="4584700" y="3911600"/>
          <p14:tracePt t="111157" x="4552950" y="3911600"/>
          <p14:tracePt t="111174" x="4521200" y="3911600"/>
          <p14:tracePt t="111191" x="4495800" y="3911600"/>
          <p14:tracePt t="111207" x="4470400" y="3911600"/>
          <p14:tracePt t="111223" x="4445000" y="3911600"/>
          <p14:tracePt t="111240" x="4406900" y="3911600"/>
          <p14:tracePt t="111258" x="4400550" y="3911600"/>
          <p14:tracePt t="111274" x="4387850" y="3911600"/>
          <p14:tracePt t="111441" x="4381500" y="3911600"/>
          <p14:tracePt t="111465" x="4375150" y="3911600"/>
          <p14:tracePt t="111633" x="4394200" y="3911600"/>
          <p14:tracePt t="111641" x="4470400" y="3911600"/>
          <p14:tracePt t="111651" x="4527550" y="3911600"/>
          <p14:tracePt t="111658" x="4660900" y="3911600"/>
          <p14:tracePt t="111674" x="4832350" y="3911600"/>
          <p14:tracePt t="111691" x="4997450" y="3911600"/>
          <p14:tracePt t="111707" x="5143500" y="3911600"/>
          <p14:tracePt t="111724" x="5276850" y="3911600"/>
          <p14:tracePt t="111740" x="5359400" y="3911600"/>
          <p14:tracePt t="111757" x="5435600" y="3911600"/>
          <p14:tracePt t="111773" x="5473700" y="3911600"/>
          <p14:tracePt t="111790" x="5499100" y="3911600"/>
          <p14:tracePt t="111807" x="5511800" y="3911600"/>
          <p14:tracePt t="111824" x="5518150" y="3911600"/>
          <p14:tracePt t="111840" x="5524500" y="3911600"/>
          <p14:tracePt t="112953" x="5530850" y="3911600"/>
          <p14:tracePt t="112961" x="5562600" y="3911600"/>
          <p14:tracePt t="112961" x="5594350" y="3911600"/>
          <p14:tracePt t="112977" x="5645150" y="3911600"/>
          <p14:tracePt t="112990" x="5715000" y="3911600"/>
          <p14:tracePt t="112993" x="5873750" y="3911600"/>
          <p14:tracePt t="113007" x="6032500" y="3911600"/>
          <p14:tracePt t="113023" x="6172200" y="3911600"/>
          <p14:tracePt t="113040" x="6324600" y="3911600"/>
          <p14:tracePt t="113059" x="6369050" y="3911600"/>
          <p14:tracePt t="113074" x="6400800" y="3911600"/>
          <p14:tracePt t="113090" x="6413500" y="3911600"/>
          <p14:tracePt t="113107" x="6426200" y="3911600"/>
          <p14:tracePt t="113123" x="6432550" y="3911600"/>
          <p14:tracePt t="113140" x="6451600" y="3911600"/>
          <p14:tracePt t="113157" x="6464300" y="3911600"/>
          <p14:tracePt t="113174" x="6477000" y="3911600"/>
          <p14:tracePt t="113190" x="6489700" y="3911600"/>
          <p14:tracePt t="113207" x="6496050" y="3911600"/>
          <p14:tracePt t="113362" x="6483350" y="3911600"/>
          <p14:tracePt t="113369" x="6470650" y="3911600"/>
          <p14:tracePt t="113377" x="6451600" y="3911600"/>
          <p14:tracePt t="113385" x="6426200" y="3911600"/>
          <p14:tracePt t="113393" x="6362700" y="3911600"/>
          <p14:tracePt t="113407" x="6280150" y="3911600"/>
          <p14:tracePt t="113423" x="6191250" y="3911600"/>
          <p14:tracePt t="113440" x="6070600" y="3917950"/>
          <p14:tracePt t="113458" x="6007100" y="3924300"/>
          <p14:tracePt t="113474" x="5962650" y="3930650"/>
          <p14:tracePt t="113490" x="5924550" y="3930650"/>
          <p14:tracePt t="113507" x="5905500" y="3930650"/>
          <p14:tracePt t="113523" x="5886450" y="3930650"/>
          <p14:tracePt t="113540" x="5880100" y="3930650"/>
          <p14:tracePt t="113557" x="5873750" y="3930650"/>
          <p14:tracePt t="114322" x="5880100" y="3930650"/>
          <p14:tracePt t="114332" x="5918200" y="3930650"/>
          <p14:tracePt t="114333" x="5969000" y="3930650"/>
          <p14:tracePt t="114340" x="6076950" y="3930650"/>
          <p14:tracePt t="114357" x="6242050" y="3930650"/>
          <p14:tracePt t="114373" x="6400800" y="3930650"/>
          <p14:tracePt t="114390" x="6521450" y="3930650"/>
          <p14:tracePt t="114407" x="6616700" y="3930650"/>
          <p14:tracePt t="114423" x="6667500" y="3930650"/>
          <p14:tracePt t="114440" x="6705600" y="3930650"/>
          <p14:tracePt t="114458" x="6718300" y="3930650"/>
          <p14:tracePt t="114474" x="6731000" y="3930650"/>
          <p14:tracePt t="114490" x="6743700" y="3930650"/>
          <p14:tracePt t="114507" x="6762750" y="3930650"/>
          <p14:tracePt t="114524" x="6788150" y="3930650"/>
          <p14:tracePt t="114540" x="6807200" y="3930650"/>
          <p14:tracePt t="114557" x="6826250" y="3930650"/>
          <p14:tracePt t="114573" x="6838950" y="3930650"/>
          <p14:tracePt t="114591" x="6851650" y="3930650"/>
          <p14:tracePt t="114607" x="6858000" y="3930650"/>
          <p14:tracePt t="114624" x="6877050" y="3930650"/>
          <p14:tracePt t="114640" x="6908800" y="3930650"/>
          <p14:tracePt t="114658" x="6921500" y="3930650"/>
          <p14:tracePt t="114673" x="6927850" y="3930650"/>
          <p14:tracePt t="115081" x="6934200" y="3930650"/>
          <p14:tracePt t="115089" x="6940550" y="3930650"/>
          <p14:tracePt t="115097" x="6946900" y="3930650"/>
          <p14:tracePt t="115105" x="6953250" y="3930650"/>
          <p14:tracePt t="115114" x="6972300" y="3930650"/>
          <p14:tracePt t="115123" x="6991350" y="3930650"/>
          <p14:tracePt t="115140" x="7010400" y="3930650"/>
          <p14:tracePt t="115157" x="7035800" y="3930650"/>
          <p14:tracePt t="115173" x="7061200" y="3930650"/>
          <p14:tracePt t="115190" x="7080250" y="3930650"/>
          <p14:tracePt t="115207" x="7112000" y="3930650"/>
          <p14:tracePt t="115224" x="7124700" y="3930650"/>
          <p14:tracePt t="115240" x="7156450" y="3930650"/>
          <p14:tracePt t="115257" x="7175500" y="3930650"/>
          <p14:tracePt t="115273" x="7194550" y="3930650"/>
          <p14:tracePt t="115290" x="7219950" y="3930650"/>
          <p14:tracePt t="115307" x="7251700" y="3930650"/>
          <p14:tracePt t="115323" x="7289800" y="3930650"/>
          <p14:tracePt t="115340" x="7340600" y="3930650"/>
          <p14:tracePt t="115357" x="7416800" y="3930650"/>
          <p14:tracePt t="115373" x="7486650" y="3930650"/>
          <p14:tracePt t="115390" x="7556500" y="3930650"/>
          <p14:tracePt t="115407" x="7620000" y="3930650"/>
          <p14:tracePt t="115423" x="7664450" y="3930650"/>
          <p14:tracePt t="115440" x="7702550" y="3930650"/>
          <p14:tracePt t="115473" x="7740650" y="3924300"/>
          <p14:tracePt t="115474" x="7759700" y="3924300"/>
          <p14:tracePt t="115490" x="7785100" y="3917950"/>
          <p14:tracePt t="115507" x="7810500" y="3917950"/>
          <p14:tracePt t="115523" x="7835900" y="3911600"/>
          <p14:tracePt t="115540" x="7848600" y="3911600"/>
          <p14:tracePt t="115557" x="7861300" y="3905250"/>
          <p14:tracePt t="115573" x="7880350" y="3905250"/>
          <p14:tracePt t="115590" x="7893050" y="3898900"/>
          <p14:tracePt t="115607" x="7905750" y="3892550"/>
          <p14:tracePt t="115623" x="7912100" y="3892550"/>
          <p14:tracePt t="115745" x="7886700" y="3892550"/>
          <p14:tracePt t="115753" x="7835900" y="3892550"/>
          <p14:tracePt t="115766" x="7778750" y="3892550"/>
          <p14:tracePt t="115769" x="7670800" y="3892550"/>
          <p14:tracePt t="115773" x="7245350" y="3937000"/>
          <p14:tracePt t="115790" x="6718300" y="3937000"/>
          <p14:tracePt t="115807" x="6045200" y="3949700"/>
          <p14:tracePt t="115823" x="5359400" y="3949700"/>
          <p14:tracePt t="115840" x="4324350" y="3949700"/>
          <p14:tracePt t="115857" x="3759200" y="3949700"/>
          <p14:tracePt t="115875" x="3282950" y="3949700"/>
          <p14:tracePt t="115890" x="2927350" y="3956050"/>
          <p14:tracePt t="115907" x="2597150" y="3975100"/>
          <p14:tracePt t="115923" x="2349500" y="4000500"/>
          <p14:tracePt t="115940" x="2178050" y="4006850"/>
          <p14:tracePt t="115957" x="2012950" y="4019550"/>
          <p14:tracePt t="115973" x="1873250" y="4038600"/>
          <p14:tracePt t="115990" x="1752600" y="4057650"/>
          <p14:tracePt t="116007" x="1625600" y="4083050"/>
          <p14:tracePt t="116023" x="1511300" y="4121150"/>
          <p14:tracePt t="116040" x="1295400" y="4184650"/>
          <p14:tracePt t="116057" x="1155700" y="4229100"/>
          <p14:tracePt t="116074" x="1035050" y="4267200"/>
          <p14:tracePt t="116090" x="952500" y="4286250"/>
          <p14:tracePt t="116107" x="901700" y="4305300"/>
          <p14:tracePt t="116123" x="889000" y="4311650"/>
          <p14:tracePt t="116140" x="882650" y="4318000"/>
          <p14:tracePt t="116225" x="889000" y="4318000"/>
          <p14:tracePt t="116233" x="914400" y="4318000"/>
          <p14:tracePt t="116241" x="939800" y="4318000"/>
          <p14:tracePt t="116242" x="990600" y="4318000"/>
          <p14:tracePt t="116257" x="1073150" y="4318000"/>
          <p14:tracePt t="116273" x="1143000" y="4318000"/>
          <p14:tracePt t="116290" x="1244600" y="4318000"/>
          <p14:tracePt t="116307" x="1377950" y="4318000"/>
          <p14:tracePt t="116323" x="1524000" y="4318000"/>
          <p14:tracePt t="116340" x="1651000" y="4318000"/>
          <p14:tracePt t="116357" x="1752600" y="4318000"/>
          <p14:tracePt t="116373" x="1809750" y="4318000"/>
          <p14:tracePt t="116390" x="1847850" y="4318000"/>
          <p14:tracePt t="116407" x="1860550" y="4318000"/>
          <p14:tracePt t="116423" x="1873250" y="4318000"/>
          <p14:tracePt t="116440" x="1879600" y="4318000"/>
          <p14:tracePt t="116456" x="1885950" y="4318000"/>
          <p14:tracePt t="116505" x="1892300" y="4318000"/>
          <p14:tracePt t="116533" x="1898650" y="4318000"/>
          <p14:tracePt t="116533" x="1905000" y="4318000"/>
          <p14:tracePt t="116540" x="1917700" y="4318000"/>
          <p14:tracePt t="116556" x="1943100" y="4318000"/>
          <p14:tracePt t="116573" x="1955800" y="4318000"/>
          <p14:tracePt t="116590" x="1974850" y="4318000"/>
          <p14:tracePt t="116607" x="1981200" y="4318000"/>
          <p14:tracePt t="116623" x="1993900" y="4318000"/>
          <p14:tracePt t="116769" x="1968500" y="4318000"/>
          <p14:tracePt t="116777" x="1917700" y="4311650"/>
          <p14:tracePt t="116790" x="1854200" y="4305300"/>
          <p14:tracePt t="116792" x="1689100" y="4286250"/>
          <p14:tracePt t="116807" x="1530350" y="4254500"/>
          <p14:tracePt t="116823" x="1403350" y="4241800"/>
          <p14:tracePt t="116840" x="1200150" y="4229100"/>
          <p14:tracePt t="116858" x="1111250" y="4229100"/>
          <p14:tracePt t="116873" x="1035050" y="4229100"/>
          <p14:tracePt t="116889" x="946150" y="4229100"/>
          <p14:tracePt t="116907" x="863600" y="4229100"/>
          <p14:tracePt t="116923" x="787400" y="4229100"/>
          <p14:tracePt t="116940" x="736600" y="4222750"/>
          <p14:tracePt t="116956" x="692150" y="4216400"/>
          <p14:tracePt t="116973" x="673100" y="4216400"/>
          <p14:tracePt t="116990" x="654050" y="4210050"/>
          <p14:tracePt t="117007" x="647700" y="4203700"/>
          <p14:tracePt t="117097" x="641350" y="4203700"/>
          <p14:tracePt t="117113" x="641350" y="4197350"/>
          <p14:tracePt t="117121" x="641350" y="4191000"/>
          <p14:tracePt t="117126" x="641350" y="4184650"/>
          <p14:tracePt t="117153" x="654050" y="4178300"/>
          <p14:tracePt t="117177" x="660400" y="4171950"/>
          <p14:tracePt t="117471" x="0" y="0"/>
        </p14:tracePtLst>
        <p14:tracePtLst>
          <p14:tracePt t="136721" x="5949950" y="4184650"/>
          <p14:tracePt t="136784" x="5956300" y="4184650"/>
          <p14:tracePt t="136896" x="5975350" y="4184650"/>
          <p14:tracePt t="136904" x="5981700" y="4184650"/>
          <p14:tracePt t="136912" x="6019800" y="4184650"/>
          <p14:tracePt t="136923" x="6064250" y="4197350"/>
          <p14:tracePt t="136945" x="6127750" y="4203700"/>
          <p14:tracePt t="136961" x="6223000" y="4216400"/>
          <p14:tracePt t="136977" x="6324600" y="4216400"/>
          <p14:tracePt t="136992" x="6438900" y="4216400"/>
          <p14:tracePt t="137008" x="6540500" y="4216400"/>
          <p14:tracePt t="137024" x="6623050" y="4216400"/>
          <p14:tracePt t="137041" x="6724650" y="4216400"/>
          <p14:tracePt t="137073" x="6781800" y="4216400"/>
          <p14:tracePt t="137081" x="6826250" y="4216400"/>
          <p14:tracePt t="137090" x="6870700" y="4216400"/>
          <p14:tracePt t="137112" x="6921500" y="4216400"/>
          <p14:tracePt t="137123" x="6997700" y="4216400"/>
          <p14:tracePt t="137140" x="7073900" y="4216400"/>
          <p14:tracePt t="137157" x="7150100" y="4216400"/>
          <p14:tracePt t="137173" x="7226300" y="4216400"/>
          <p14:tracePt t="137190" x="7277100" y="4216400"/>
          <p14:tracePt t="137206" x="7315200" y="4216400"/>
          <p14:tracePt t="137223" x="7359650" y="4216400"/>
          <p14:tracePt t="137240" x="7410450" y="4216400"/>
          <p14:tracePt t="137257" x="7429500" y="4216400"/>
          <p14:tracePt t="137273" x="7448550" y="4216400"/>
          <p14:tracePt t="137290" x="7461250" y="4216400"/>
          <p14:tracePt t="137306" x="7467600" y="4216400"/>
          <p14:tracePt t="137457" x="7467600" y="4222750"/>
          <p14:tracePt t="137466" x="7448550" y="4222750"/>
          <p14:tracePt t="137481" x="7391400" y="4229100"/>
          <p14:tracePt t="137489" x="7346950" y="4229100"/>
          <p14:tracePt t="137490" x="7258050" y="4229100"/>
          <p14:tracePt t="137506" x="7162800" y="4235450"/>
          <p14:tracePt t="137523" x="7067550" y="4235450"/>
          <p14:tracePt t="137540" x="6978650" y="4235450"/>
          <p14:tracePt t="137557" x="6908800" y="4235450"/>
          <p14:tracePt t="137573" x="6845300" y="4235450"/>
          <p14:tracePt t="137590" x="6807200" y="4235450"/>
          <p14:tracePt t="137606" x="6781800" y="4235450"/>
          <p14:tracePt t="137623" x="6769100" y="4235450"/>
          <p14:tracePt t="137640" x="6743700" y="4235450"/>
          <p14:tracePt t="137657" x="6731000" y="4235450"/>
          <p14:tracePt t="137673" x="6705600" y="4235450"/>
          <p14:tracePt t="137690" x="6686550" y="4235450"/>
          <p14:tracePt t="137706" x="6680200" y="4235450"/>
          <p14:tracePt t="137723" x="6667500" y="4235450"/>
          <p14:tracePt t="137905" x="6686550" y="4235450"/>
          <p14:tracePt t="137916" x="6711950" y="4235450"/>
          <p14:tracePt t="137917" x="6756400" y="4241800"/>
          <p14:tracePt t="137923" x="6864350" y="4241800"/>
          <p14:tracePt t="137940" x="6965950" y="4241800"/>
          <p14:tracePt t="137957" x="7099300" y="4241800"/>
          <p14:tracePt t="137973" x="7219950" y="4254500"/>
          <p14:tracePt t="137990" x="7321550" y="4260850"/>
          <p14:tracePt t="138006" x="7423150" y="4260850"/>
          <p14:tracePt t="138023" x="7493000" y="4260850"/>
          <p14:tracePt t="138040" x="7581900" y="4260850"/>
          <p14:tracePt t="138057" x="7626350" y="4260850"/>
          <p14:tracePt t="138073" x="7645400" y="4260850"/>
          <p14:tracePt t="138090" x="7658100" y="4260850"/>
          <p14:tracePt t="138106" x="7664450" y="4260850"/>
          <p14:tracePt t="138123" x="7670800" y="4260850"/>
          <p14:tracePt t="138140" x="7677150" y="4260850"/>
          <p14:tracePt t="138156" x="7689850" y="4260850"/>
          <p14:tracePt t="138173" x="7696200" y="4260850"/>
          <p14:tracePt t="138312" x="7670800" y="4260850"/>
          <p14:tracePt t="138320" x="7626350" y="4260850"/>
          <p14:tracePt t="138332" x="7562850" y="4260850"/>
          <p14:tracePt t="138336" x="7505700" y="4260850"/>
          <p14:tracePt t="138343" x="7372350" y="4267200"/>
          <p14:tracePt t="138356" x="7245350" y="4267200"/>
          <p14:tracePt t="138373" x="7124700" y="4267200"/>
          <p14:tracePt t="138390" x="7029450" y="4267200"/>
          <p14:tracePt t="138406" x="6934200" y="4267200"/>
          <p14:tracePt t="138424" x="6851650" y="4267200"/>
          <p14:tracePt t="138440" x="6762750" y="4267200"/>
          <p14:tracePt t="138457" x="6718300" y="4267200"/>
          <p14:tracePt t="138473" x="6680200" y="4267200"/>
          <p14:tracePt t="138490" x="6654800" y="4267200"/>
          <p14:tracePt t="138506" x="6642100" y="4267200"/>
          <p14:tracePt t="138523" x="6635750" y="4267200"/>
          <p14:tracePt t="139184" x="6654800" y="4267200"/>
          <p14:tracePt t="139192" x="6686550" y="4267200"/>
          <p14:tracePt t="139200" x="6731000" y="4267200"/>
          <p14:tracePt t="139206" x="6819900" y="4267200"/>
          <p14:tracePt t="139223" x="6921500" y="4267200"/>
          <p14:tracePt t="139240" x="7061200" y="4267200"/>
          <p14:tracePt t="139257" x="7124700" y="4273550"/>
          <p14:tracePt t="139273" x="7169150" y="4273550"/>
          <p14:tracePt t="139290" x="7207250" y="4273550"/>
          <p14:tracePt t="139306" x="7226300" y="4273550"/>
          <p14:tracePt t="139323" x="7251700" y="4273550"/>
          <p14:tracePt t="139340" x="7277100" y="4273550"/>
          <p14:tracePt t="139356" x="7302500" y="4273550"/>
          <p14:tracePt t="139373" x="7340600" y="4273550"/>
          <p14:tracePt t="139389" x="7366000" y="4273550"/>
          <p14:tracePt t="139406" x="7385050" y="4273550"/>
          <p14:tracePt t="139423" x="7404100" y="4273550"/>
          <p14:tracePt t="139423" x="7410450" y="4273550"/>
          <p14:tracePt t="139441" x="7423150" y="4273550"/>
          <p14:tracePt t="139456" x="7429500" y="4273550"/>
          <p14:tracePt t="139761" x="7416800" y="4273550"/>
          <p14:tracePt t="139768" x="7404100" y="4273550"/>
          <p14:tracePt t="139776" x="7391400" y="4273550"/>
          <p14:tracePt t="139790" x="7378700" y="4273550"/>
          <p14:tracePt t="139793" x="7359650" y="4273550"/>
          <p14:tracePt t="139806" x="7340600" y="4273550"/>
          <p14:tracePt t="139823" x="7334250" y="4273550"/>
          <p14:tracePt t="139840" x="7321550" y="4273550"/>
          <p14:tracePt t="139857" x="7308850" y="4273550"/>
          <p14:tracePt t="139873" x="7302500" y="4273550"/>
          <p14:tracePt t="139889" x="7296150" y="4273550"/>
          <p14:tracePt t="140032" x="7302500" y="4273550"/>
          <p14:tracePt t="140040" x="7334250" y="4273550"/>
          <p14:tracePt t="140056" x="7378700" y="4273550"/>
          <p14:tracePt t="140073" x="7397750" y="4273550"/>
          <p14:tracePt t="140073" x="7435850" y="4267200"/>
          <p14:tracePt t="140089" x="7473950" y="4260850"/>
          <p14:tracePt t="140106" x="7518400" y="4254500"/>
          <p14:tracePt t="140123" x="7543800" y="4248150"/>
          <p14:tracePt t="140140" x="7569200" y="4248150"/>
          <p14:tracePt t="140156" x="7594600" y="4248150"/>
          <p14:tracePt t="140173" x="7620000" y="4248150"/>
          <p14:tracePt t="140189" x="7651750" y="4248150"/>
          <p14:tracePt t="140206" x="7670800" y="4248150"/>
          <p14:tracePt t="140223" x="7702550" y="4248150"/>
          <p14:tracePt t="140240" x="7740650" y="4248150"/>
          <p14:tracePt t="140258" x="7766050" y="4248150"/>
          <p14:tracePt t="140273" x="7778750" y="4248150"/>
          <p14:tracePt t="140290" x="7791450" y="4248150"/>
          <p14:tracePt t="140306" x="7797800" y="4248150"/>
          <p14:tracePt t="140324" x="7804150" y="4248150"/>
          <p14:tracePt t="140400" x="7810500" y="4248150"/>
          <p14:tracePt t="140624" x="7816850" y="4248150"/>
          <p14:tracePt t="140640" x="7823200" y="4248150"/>
          <p14:tracePt t="140648" x="7829550" y="4248150"/>
          <p14:tracePt t="140657" x="7842250" y="4248150"/>
          <p14:tracePt t="140657" x="7848600" y="4248150"/>
          <p14:tracePt t="140768" x="7854950" y="4248150"/>
          <p14:tracePt t="140776" x="7867650" y="4248150"/>
          <p14:tracePt t="140784" x="7880350" y="4248150"/>
          <p14:tracePt t="140789" x="7905750" y="4248150"/>
          <p14:tracePt t="140806" x="7931150" y="4248150"/>
          <p14:tracePt t="140823" x="7950200" y="4248150"/>
          <p14:tracePt t="140839" x="7981950" y="4248150"/>
          <p14:tracePt t="140857" x="7994650" y="4248150"/>
          <p14:tracePt t="140873" x="8001000" y="4248150"/>
          <p14:tracePt t="140890" x="8007350" y="4248150"/>
          <p14:tracePt t="144513" x="8020050" y="4248150"/>
          <p14:tracePt t="144521" x="8045450" y="4241800"/>
          <p14:tracePt t="144529" x="8064500" y="4235450"/>
          <p14:tracePt t="144537" x="8077200" y="4235450"/>
          <p14:tracePt t="144545" x="8108950" y="4222750"/>
          <p14:tracePt t="144557" x="8128000" y="4222750"/>
          <p14:tracePt t="144574" x="8134350" y="4216400"/>
          <p14:tracePt t="144591" x="8140700" y="4216400"/>
          <p14:tracePt t="144681" x="8147050" y="4216400"/>
          <p14:tracePt t="144689" x="8153400" y="4216400"/>
          <p14:tracePt t="144697" x="8159750" y="4216400"/>
          <p14:tracePt t="144697" x="8166100" y="4210050"/>
          <p14:tracePt t="144721" x="8172450" y="4210050"/>
          <p14:tracePt t="144745" x="8178800" y="4210050"/>
          <p14:tracePt t="144801" x="8191500" y="4210050"/>
          <p14:tracePt t="144817" x="8197850" y="4210050"/>
          <p14:tracePt t="144825" x="8216900" y="4210050"/>
          <p14:tracePt t="144826" x="8223250" y="4210050"/>
          <p14:tracePt t="144841" x="8261350" y="4210050"/>
          <p14:tracePt t="144857" x="8293100" y="4210050"/>
          <p14:tracePt t="144874" x="8305800" y="4210050"/>
          <p14:tracePt t="144890" x="8331200" y="4210050"/>
          <p14:tracePt t="144907" x="8337550" y="4210050"/>
          <p14:tracePt t="144924" x="8343900" y="4210050"/>
          <p14:tracePt t="145785" x="0" y="0"/>
        </p14:tracePtLst>
        <p14:tracePtLst>
          <p14:tracePt t="167297" x="2800350" y="5422900"/>
          <p14:tracePt t="167433" x="2787650" y="5410200"/>
          <p14:tracePt t="167440" x="2781300" y="5403850"/>
          <p14:tracePt t="167457" x="2774950" y="5397500"/>
          <p14:tracePt t="167484" x="2768600" y="5391150"/>
          <p14:tracePt t="167490" x="2762250" y="5391150"/>
          <p14:tracePt t="167497" x="2749550" y="5372100"/>
          <p14:tracePt t="167512" x="2736850" y="5365750"/>
          <p14:tracePt t="167528" x="2736850" y="5359400"/>
          <p14:tracePt t="167545" x="2730500" y="5353050"/>
          <p14:tracePt t="167592" x="2730500" y="5346700"/>
          <p14:tracePt t="167624" x="2724150" y="5346700"/>
          <p14:tracePt t="167648" x="2717800" y="5346700"/>
          <p14:tracePt t="167656" x="2698750" y="5346700"/>
          <p14:tracePt t="167666" x="2692400" y="5346700"/>
          <p14:tracePt t="167673" x="2667000" y="5346700"/>
          <p14:tracePt t="167690" x="2635250" y="5346700"/>
          <p14:tracePt t="167707" x="2590800" y="5346700"/>
          <p14:tracePt t="167723" x="2546350" y="5353050"/>
          <p14:tracePt t="167740" x="2495550" y="5353050"/>
          <p14:tracePt t="167757" x="2457450" y="5353050"/>
          <p14:tracePt t="167773" x="2438400" y="5359400"/>
          <p14:tracePt t="167790" x="2425700" y="5359400"/>
          <p14:tracePt t="167929" x="2444750" y="5359400"/>
          <p14:tracePt t="167937" x="2457450" y="5359400"/>
          <p14:tracePt t="167944" x="2470150" y="5359400"/>
          <p14:tracePt t="167953" x="2482850" y="5359400"/>
          <p14:tracePt t="167958" x="2508250" y="5359400"/>
          <p14:tracePt t="167993" x="2514600" y="5359400"/>
          <p14:tracePt t="168897" x="2514600" y="5365750"/>
          <p14:tracePt t="168904" x="2514600" y="5378450"/>
          <p14:tracePt t="168913" x="2514600" y="5410200"/>
          <p14:tracePt t="168924" x="2514600" y="5435600"/>
          <p14:tracePt t="168940" x="2514600" y="5461000"/>
          <p14:tracePt t="168957" x="2514600" y="5473700"/>
          <p14:tracePt t="168973" x="2514600" y="5486400"/>
          <p14:tracePt t="168990" x="2514600" y="5492750"/>
          <p14:tracePt t="169006" x="2514600" y="5505450"/>
          <p14:tracePt t="169023" x="2514600" y="5511800"/>
          <p14:tracePt t="169040" x="2514600" y="5524500"/>
          <p14:tracePt t="169057" x="2514600" y="5537200"/>
          <p14:tracePt t="169073" x="2514600" y="5556250"/>
          <p14:tracePt t="169090" x="2514600" y="5568950"/>
          <p14:tracePt t="169107" x="2514600" y="5588000"/>
          <p14:tracePt t="169124" x="2514600" y="5607050"/>
          <p14:tracePt t="169140" x="2514600" y="5619750"/>
          <p14:tracePt t="169157" x="2514600" y="5638800"/>
          <p14:tracePt t="169173" x="2514600" y="5651500"/>
          <p14:tracePt t="169190" x="2514600" y="5664200"/>
          <p14:tracePt t="169206" x="2514600" y="5676900"/>
          <p14:tracePt t="169223" x="2514600" y="5683250"/>
          <p14:tracePt t="169240" x="2514600" y="5689600"/>
          <p14:tracePt t="169304" x="2514600" y="5695950"/>
          <p14:tracePt t="169315" x="2514600" y="5702300"/>
          <p14:tracePt t="169323" x="2514600" y="5708650"/>
          <p14:tracePt t="169323" x="2514600" y="5715000"/>
          <p14:tracePt t="169505" x="2514600" y="5708650"/>
          <p14:tracePt t="169509" x="2527300" y="5695950"/>
          <p14:tracePt t="169523" x="2533650" y="5670550"/>
          <p14:tracePt t="169524" x="2552700" y="5645150"/>
          <p14:tracePt t="169540" x="2565400" y="5619750"/>
          <p14:tracePt t="169557" x="2578100" y="5613400"/>
          <p14:tracePt t="169573" x="2578100" y="5600700"/>
          <p14:tracePt t="169729" x="2571750" y="5600700"/>
          <p14:tracePt t="169737" x="2552700" y="5600700"/>
          <p14:tracePt t="169740" x="2540000" y="5600700"/>
          <p14:tracePt t="169757" x="2514600" y="5600700"/>
          <p14:tracePt t="169757" x="2489200" y="5600700"/>
          <p14:tracePt t="169773" x="2470150" y="5600700"/>
          <p14:tracePt t="169790" x="2463800" y="5600700"/>
          <p14:tracePt t="169807" x="2457450" y="5600700"/>
          <p14:tracePt t="169904" x="2457450" y="5613400"/>
          <p14:tracePt t="169920" x="2470150" y="5619750"/>
          <p14:tracePt t="169928" x="2482850" y="5626100"/>
          <p14:tracePt t="169936" x="2489200" y="5626100"/>
          <p14:tracePt t="169940" x="2495550" y="5626100"/>
          <p14:tracePt t="169957" x="2508250" y="5632450"/>
          <p14:tracePt t="169973" x="2508250" y="5638800"/>
          <p14:tracePt t="170233" x="2501900" y="5638800"/>
          <p14:tracePt t="170240" x="2495550" y="5638800"/>
          <p14:tracePt t="170241" x="2489200" y="5638800"/>
          <p14:tracePt t="170257" x="2476500" y="5638800"/>
          <p14:tracePt t="170267" x="2470150" y="5638800"/>
          <p14:tracePt t="170393" x="2489200" y="5638800"/>
          <p14:tracePt t="170408" x="2508250" y="5632450"/>
          <p14:tracePt t="170416" x="2546350" y="5626100"/>
          <p14:tracePt t="170424" x="2616200" y="5619750"/>
          <p14:tracePt t="170440" x="2660650" y="5619750"/>
          <p14:tracePt t="170441" x="2724150" y="5613400"/>
          <p14:tracePt t="170457" x="2768600" y="5607050"/>
          <p14:tracePt t="170473" x="2774950" y="5607050"/>
          <p14:tracePt t="170632" x="2762250" y="5607050"/>
          <p14:tracePt t="170640" x="2749550" y="5607050"/>
          <p14:tracePt t="170649" x="2724150" y="5613400"/>
          <p14:tracePt t="170656" x="2679700" y="5619750"/>
          <p14:tracePt t="170666" x="2660650" y="5619750"/>
          <p14:tracePt t="170673" x="2628900" y="5619750"/>
          <p14:tracePt t="170690" x="2603500" y="5619750"/>
          <p14:tracePt t="170707" x="2578100" y="5619750"/>
          <p14:tracePt t="170723" x="2571750" y="5619750"/>
          <p14:tracePt t="170740" x="2565400" y="5619750"/>
          <p14:tracePt t="171009" x="2559050" y="5632450"/>
          <p14:tracePt t="171016" x="2540000" y="5657850"/>
          <p14:tracePt t="171024" x="2495550" y="5708650"/>
          <p14:tracePt t="171040" x="2463800" y="5746750"/>
          <p14:tracePt t="171041" x="2406650" y="5829300"/>
          <p14:tracePt t="171057" x="2374900" y="5880100"/>
          <p14:tracePt t="171073" x="2368550" y="5911850"/>
          <p14:tracePt t="171090" x="2362200" y="5943600"/>
          <p14:tracePt t="171106" x="2362200" y="5962650"/>
          <p14:tracePt t="171123" x="2362200" y="5975350"/>
          <p14:tracePt t="171139" x="2362200" y="5988050"/>
          <p14:tracePt t="171156" x="2368550" y="5994400"/>
          <p14:tracePt t="171200" x="2381250" y="5994400"/>
          <p14:tracePt t="171208" x="2387600" y="5994400"/>
          <p14:tracePt t="171216" x="2393950" y="5994400"/>
          <p14:tracePt t="171224" x="2425700" y="5994400"/>
          <p14:tracePt t="171224" x="2451100" y="5994400"/>
          <p14:tracePt t="171241" x="2501900" y="5994400"/>
          <p14:tracePt t="171257" x="2552700" y="5994400"/>
          <p14:tracePt t="171273" x="2603500" y="5994400"/>
          <p14:tracePt t="171290" x="2641600" y="5988050"/>
          <p14:tracePt t="171307" x="2667000" y="5988050"/>
          <p14:tracePt t="171323" x="2679700" y="5981700"/>
          <p14:tracePt t="171449" x="2673350" y="5981700"/>
          <p14:tracePt t="171449" x="2641600" y="5981700"/>
          <p14:tracePt t="171457" x="2597150" y="5981700"/>
          <p14:tracePt t="171473" x="2546350" y="5981700"/>
          <p14:tracePt t="171474" x="2425700" y="5981700"/>
          <p14:tracePt t="171490" x="2330450" y="5975350"/>
          <p14:tracePt t="171506" x="2273300" y="5962650"/>
          <p14:tracePt t="171523" x="2247900" y="5962650"/>
          <p14:tracePt t="171540" x="2241550" y="5962650"/>
          <p14:tracePt t="171656" x="2247900" y="5962650"/>
          <p14:tracePt t="171657" x="2254250" y="5962650"/>
          <p14:tracePt t="171673" x="2266950" y="5962650"/>
          <p14:tracePt t="171674" x="2292350" y="5962650"/>
          <p14:tracePt t="171690" x="2330450" y="5962650"/>
          <p14:tracePt t="171706" x="2362200" y="5962650"/>
          <p14:tracePt t="171723" x="2393950" y="5962650"/>
          <p14:tracePt t="171740" x="2419350" y="5962650"/>
          <p14:tracePt t="171757" x="2432050" y="5956300"/>
          <p14:tracePt t="171773" x="2438400" y="5949950"/>
          <p14:tracePt t="171790" x="2444750" y="5949950"/>
          <p14:tracePt t="171937" x="2438400" y="5949950"/>
          <p14:tracePt t="171944" x="2425700" y="5949950"/>
          <p14:tracePt t="171956" x="2413000" y="5943600"/>
          <p14:tracePt t="171957" x="2387600" y="5943600"/>
          <p14:tracePt t="171973" x="2374900" y="5937250"/>
          <p14:tracePt t="172184" x="2387600" y="5937250"/>
          <p14:tracePt t="172192" x="2400300" y="5937250"/>
          <p14:tracePt t="172200" x="2419350" y="5930900"/>
          <p14:tracePt t="172208" x="2438400" y="5930900"/>
          <p14:tracePt t="172223" x="2444750" y="5930900"/>
          <p14:tracePt t="172223" x="2470150" y="5930900"/>
          <p14:tracePt t="172241" x="2476500" y="5930900"/>
          <p14:tracePt t="172880" x="2463800" y="5930900"/>
          <p14:tracePt t="172888" x="2451100" y="5930900"/>
          <p14:tracePt t="172896" x="2444750" y="5930900"/>
          <p14:tracePt t="172907" x="2432050" y="5930900"/>
          <p14:tracePt t="172908" x="2393950" y="5943600"/>
          <p14:tracePt t="172923" x="2349500" y="5956300"/>
          <p14:tracePt t="172940" x="2305050" y="5962650"/>
          <p14:tracePt t="172956" x="2254250" y="5981700"/>
          <p14:tracePt t="172973" x="2228850" y="5988050"/>
          <p14:tracePt t="172990" x="2197100" y="6000750"/>
          <p14:tracePt t="173006" x="2165350" y="6007100"/>
          <p14:tracePt t="173023" x="2108200" y="6038850"/>
          <p14:tracePt t="173041" x="2076450" y="6057900"/>
          <p14:tracePt t="173057" x="2044700" y="6083300"/>
          <p14:tracePt t="173074" x="2012950" y="6108700"/>
          <p14:tracePt t="173090" x="1987550" y="6140450"/>
          <p14:tracePt t="173107" x="1974850" y="6159500"/>
          <p14:tracePt t="173123" x="1962150" y="6178550"/>
          <p14:tracePt t="173140" x="1962150" y="6203950"/>
          <p14:tracePt t="173156" x="1955800" y="6223000"/>
          <p14:tracePt t="173173" x="1955800" y="6242050"/>
          <p14:tracePt t="173190" x="1955800" y="6261100"/>
          <p14:tracePt t="173207" x="1955800" y="6273800"/>
          <p14:tracePt t="173223" x="1962150" y="6280150"/>
          <p14:tracePt t="173281" x="1968500" y="6280150"/>
          <p14:tracePt t="173299" x="1974850" y="6280150"/>
          <p14:tracePt t="173320" x="1981200" y="6280150"/>
          <p14:tracePt t="173336" x="1987550" y="6280150"/>
          <p14:tracePt t="173338" x="1993900" y="6280150"/>
          <p14:tracePt t="173357" x="2006600" y="6280150"/>
          <p14:tracePt t="173374" x="2012950" y="6280150"/>
          <p14:tracePt t="173390" x="2019300" y="6280150"/>
          <p14:tracePt t="173407" x="2025650" y="6280150"/>
          <p14:tracePt t="173448" x="2032000" y="6280150"/>
          <p14:tracePt t="173496" x="2038350" y="6267450"/>
          <p14:tracePt t="173512" x="2044700" y="6261100"/>
          <p14:tracePt t="173520" x="2044700" y="6254750"/>
          <p14:tracePt t="173535" x="2051050" y="6248400"/>
          <p14:tracePt t="173541" x="2070100" y="6229350"/>
          <p14:tracePt t="173557" x="2082800" y="6216650"/>
          <p14:tracePt t="173592" x="2089150" y="6210300"/>
          <p14:tracePt t="173600" x="2095500" y="6210300"/>
          <p14:tracePt t="173808" x="2101850" y="6210300"/>
          <p14:tracePt t="173816" x="2120900" y="6210300"/>
          <p14:tracePt t="173824" x="2139950" y="6210300"/>
          <p14:tracePt t="173840" x="2152650" y="6203950"/>
          <p14:tracePt t="173841" x="2171700" y="6203950"/>
          <p14:tracePt t="173857" x="2184400" y="6203950"/>
          <p14:tracePt t="173904" x="2190750" y="6203950"/>
          <p14:tracePt t="174057" x="2184400" y="6203950"/>
          <p14:tracePt t="174072" x="2171700" y="6203950"/>
          <p14:tracePt t="174080" x="2165350" y="6203950"/>
          <p14:tracePt t="174088" x="2159000" y="6203950"/>
          <p14:tracePt t="174088" x="2146300" y="6203950"/>
          <p14:tracePt t="174096" x="2133600" y="6203950"/>
          <p14:tracePt t="174106" x="2120900" y="6203950"/>
          <p14:tracePt t="174123" x="2108200" y="6203950"/>
          <p14:tracePt t="174140" x="2101850" y="6203950"/>
          <p14:tracePt t="174156" x="2082800" y="6203950"/>
          <p14:tracePt t="174173" x="2070100" y="6203950"/>
          <p14:tracePt t="174190" x="2063750" y="6203950"/>
          <p14:tracePt t="174206" x="2057400" y="6203950"/>
          <p14:tracePt t="174223" x="2051050" y="6203950"/>
          <p14:tracePt t="174296" x="2044700" y="6203950"/>
          <p14:tracePt t="174312" x="2032000" y="6203950"/>
          <p14:tracePt t="174328" x="2019300" y="6197600"/>
          <p14:tracePt t="174329" x="2006600" y="6197600"/>
          <p14:tracePt t="174340" x="1974850" y="6191250"/>
          <p14:tracePt t="174356" x="1949450" y="6191250"/>
          <p14:tracePt t="174373" x="1917700" y="6191250"/>
          <p14:tracePt t="174390" x="1905000" y="6191250"/>
          <p14:tracePt t="174560" x="1911350" y="6191250"/>
          <p14:tracePt t="174568" x="1917700" y="6191250"/>
          <p14:tracePt t="174576" x="1924050" y="6191250"/>
          <p14:tracePt t="174589" x="1943100" y="6191250"/>
          <p14:tracePt t="174591" x="1974850" y="6191250"/>
          <p14:tracePt t="174606" x="2006600" y="6191250"/>
          <p14:tracePt t="174623" x="2057400" y="6191250"/>
          <p14:tracePt t="174640" x="2089150" y="6191250"/>
          <p14:tracePt t="174657" x="2108200" y="6191250"/>
          <p14:tracePt t="174673" x="2127250" y="6191250"/>
          <p14:tracePt t="174690" x="2139950" y="6191250"/>
          <p14:tracePt t="174706" x="2152650" y="6191250"/>
          <p14:tracePt t="174724" x="2165350" y="6191250"/>
          <p14:tracePt t="174740" x="2184400" y="6191250"/>
          <p14:tracePt t="174757" x="2203450" y="6191250"/>
          <p14:tracePt t="174773" x="2209800" y="6191250"/>
          <p14:tracePt t="174790" x="2216150" y="6191250"/>
          <p14:tracePt t="174806" x="2222500" y="6191250"/>
          <p14:tracePt t="174992" x="2216150" y="6191250"/>
          <p14:tracePt t="175016" x="2209800" y="6191250"/>
          <p14:tracePt t="175024" x="2203450" y="6191250"/>
          <p14:tracePt t="175025" x="2197100" y="6191250"/>
          <p14:tracePt t="175040" x="2178050" y="6191250"/>
          <p14:tracePt t="175057" x="2159000" y="6191250"/>
          <p14:tracePt t="175073" x="2127250" y="6191250"/>
          <p14:tracePt t="175090" x="2089150" y="6191250"/>
          <p14:tracePt t="175106" x="2038350" y="6191250"/>
          <p14:tracePt t="175123" x="1987550" y="6191250"/>
          <p14:tracePt t="175140" x="1930400" y="6191250"/>
          <p14:tracePt t="175157" x="1885950" y="6191250"/>
          <p14:tracePt t="175173" x="1854200" y="6191250"/>
          <p14:tracePt t="175190" x="1835150" y="6191250"/>
          <p14:tracePt t="175206" x="1822450" y="6191250"/>
          <p14:tracePt t="175696" x="1809750" y="6191250"/>
          <p14:tracePt t="175704" x="1784350" y="6191250"/>
          <p14:tracePt t="175716" x="1778000" y="6191250"/>
          <p14:tracePt t="175723" x="1752600" y="6191250"/>
          <p14:tracePt t="175740" x="1739900" y="6191250"/>
          <p14:tracePt t="175757" x="1733550" y="6191250"/>
          <p14:tracePt t="180105" x="1758950" y="6191250"/>
          <p14:tracePt t="180116" x="1854200" y="6191250"/>
          <p14:tracePt t="180116" x="1949450" y="6184900"/>
          <p14:tracePt t="180124" x="2146300" y="6146800"/>
          <p14:tracePt t="180141" x="2349500" y="6121400"/>
          <p14:tracePt t="180157" x="2470150" y="6102350"/>
          <p14:tracePt t="180173" x="2546350" y="6089650"/>
          <p14:tracePt t="180190" x="2571750" y="6076950"/>
          <p14:tracePt t="180207" x="2597150" y="6057900"/>
          <p14:tracePt t="180224" x="2622550" y="6026150"/>
          <p14:tracePt t="180224" x="2641600" y="6000750"/>
          <p14:tracePt t="180241" x="2660650" y="5924550"/>
          <p14:tracePt t="180257" x="2673350" y="5861050"/>
          <p14:tracePt t="180274" x="2679700" y="5816600"/>
          <p14:tracePt t="180290" x="2679700" y="5778500"/>
          <p14:tracePt t="180307" x="2679700" y="5727700"/>
          <p14:tracePt t="180324" x="2679700" y="5689600"/>
          <p14:tracePt t="180341" x="2679700" y="5651500"/>
          <p14:tracePt t="180357" x="2679700" y="5626100"/>
          <p14:tracePt t="180374" x="2679700" y="5600700"/>
          <p14:tracePt t="180390" x="2679700" y="5581650"/>
          <p14:tracePt t="180407" x="2679700" y="5562600"/>
          <p14:tracePt t="180424" x="2679700" y="5543550"/>
          <p14:tracePt t="180441" x="2679700" y="5524500"/>
          <p14:tracePt t="180457" x="2679700" y="5518150"/>
          <p14:tracePt t="180474" x="2679700" y="5505450"/>
          <p14:tracePt t="180490" x="2679700" y="5499100"/>
          <p14:tracePt t="180507" x="2673350" y="5486400"/>
          <p14:tracePt t="180524" x="2667000" y="5473700"/>
          <p14:tracePt t="180561" x="2667000" y="5467350"/>
          <p14:tracePt t="180561" x="2667000" y="5461000"/>
          <p14:tracePt t="180574" x="2660650" y="5441950"/>
          <p14:tracePt t="180590" x="2654300" y="5429250"/>
          <p14:tracePt t="180607" x="2647950" y="5416550"/>
          <p14:tracePt t="180624" x="2641600" y="5397500"/>
          <p14:tracePt t="180641" x="2635250" y="5391150"/>
          <p14:tracePt t="180656" x="2628900" y="5384800"/>
          <p14:tracePt t="180674" x="2628900" y="5372100"/>
          <p14:tracePt t="182232" x="2660650" y="5372100"/>
          <p14:tracePt t="182240" x="2940050" y="5372100"/>
          <p14:tracePt t="182257" x="3048000" y="5372100"/>
          <p14:tracePt t="182273" x="3295650" y="5372100"/>
          <p14:tracePt t="182274" x="3517900" y="5372100"/>
          <p14:tracePt t="182291" x="3676650" y="5372100"/>
          <p14:tracePt t="182307" x="3797300" y="5372100"/>
          <p14:tracePt t="182324" x="3886200" y="5372100"/>
          <p14:tracePt t="182340" x="3949700" y="5372100"/>
          <p14:tracePt t="182357" x="3994150" y="5372100"/>
          <p14:tracePt t="182374" x="4025900" y="5372100"/>
          <p14:tracePt t="182390" x="4064000" y="5372100"/>
          <p14:tracePt t="182406" x="4095750" y="5372100"/>
          <p14:tracePt t="182424" x="4140200" y="5372100"/>
          <p14:tracePt t="182441" x="4191000" y="5372100"/>
          <p14:tracePt t="182457" x="4235450" y="5372100"/>
          <p14:tracePt t="182474" x="4292600" y="5372100"/>
          <p14:tracePt t="182490" x="4349750" y="5372100"/>
          <p14:tracePt t="182507" x="4413250" y="5372100"/>
          <p14:tracePt t="182524" x="4445000" y="5372100"/>
          <p14:tracePt t="182541" x="4476750" y="5359400"/>
          <p14:tracePt t="182557" x="4483100" y="5353050"/>
          <p14:tracePt t="182574" x="4489450" y="5353050"/>
          <p14:tracePt t="182681" x="4495800" y="5353050"/>
          <p14:tracePt t="182689" x="4508500" y="5353050"/>
          <p14:tracePt t="182705" x="4514850" y="5353050"/>
          <p14:tracePt t="182715" x="4521200" y="5353050"/>
          <p14:tracePt t="182723" x="4527550" y="5353050"/>
          <p14:tracePt t="182724" x="4533900" y="5353050"/>
          <p14:tracePt t="182761" x="4540250" y="5353050"/>
          <p14:tracePt t="182817" x="4546600" y="5353050"/>
          <p14:tracePt t="182841" x="4552950" y="5353050"/>
          <p14:tracePt t="182850" x="4552950" y="5359400"/>
          <p14:tracePt t="182850" x="4559300" y="5359400"/>
          <p14:tracePt t="182857" x="4572000" y="5359400"/>
          <p14:tracePt t="182874" x="4591050" y="5372100"/>
          <p14:tracePt t="182890" x="4610100" y="5378450"/>
          <p14:tracePt t="182907" x="4641850" y="5384800"/>
          <p14:tracePt t="182924" x="4679950" y="5391150"/>
          <p14:tracePt t="182940" x="4711700" y="5391150"/>
          <p14:tracePt t="182957" x="4743450" y="5391150"/>
          <p14:tracePt t="182973" x="4781550" y="5391150"/>
          <p14:tracePt t="182990" x="4800600" y="5391150"/>
          <p14:tracePt t="183008" x="4826000" y="5391150"/>
          <p14:tracePt t="183023" x="4851400" y="5391150"/>
          <p14:tracePt t="183042" x="4864100" y="5384800"/>
          <p14:tracePt t="183057" x="4876800" y="5378450"/>
          <p14:tracePt t="183074" x="4889500" y="5365750"/>
          <p14:tracePt t="183090" x="4902200" y="5353050"/>
          <p14:tracePt t="183107" x="4914900" y="5340350"/>
          <p14:tracePt t="183124" x="4914900" y="5321300"/>
          <p14:tracePt t="183140" x="4914900" y="5308600"/>
          <p14:tracePt t="183157" x="4914900" y="5295900"/>
          <p14:tracePt t="183174" x="4914900" y="5283200"/>
          <p14:tracePt t="183190" x="4914900" y="5270500"/>
          <p14:tracePt t="183207" x="4908550" y="5257800"/>
          <p14:tracePt t="183223" x="4883150" y="5238750"/>
          <p14:tracePt t="183257" x="4864100" y="5226050"/>
          <p14:tracePt t="183257" x="4826000" y="5213350"/>
          <p14:tracePt t="183274" x="4787900" y="5200650"/>
          <p14:tracePt t="183290" x="4749800" y="5194300"/>
          <p14:tracePt t="183307" x="4718050" y="5181600"/>
          <p14:tracePt t="183323" x="4679950" y="5175250"/>
          <p14:tracePt t="183340" x="4660900" y="5168900"/>
          <p14:tracePt t="183357" x="4641850" y="5162550"/>
          <p14:tracePt t="183374" x="4610100" y="5162550"/>
          <p14:tracePt t="183390" x="4591050" y="5156200"/>
          <p14:tracePt t="183407" x="4559300" y="5156200"/>
          <p14:tracePt t="183423" x="4521200" y="5156200"/>
          <p14:tracePt t="183441" x="4489450" y="5156200"/>
          <p14:tracePt t="183457" x="4470400" y="5162550"/>
          <p14:tracePt t="183474" x="4451350" y="5175250"/>
          <p14:tracePt t="183490" x="4432300" y="5187950"/>
          <p14:tracePt t="183507" x="4419600" y="5200650"/>
          <p14:tracePt t="183523" x="4406900" y="5213350"/>
          <p14:tracePt t="183540" x="4400550" y="5219700"/>
          <p14:tracePt t="183557" x="4400550" y="5232400"/>
          <p14:tracePt t="183574" x="4394200" y="5245100"/>
          <p14:tracePt t="183590" x="4394200" y="5264150"/>
          <p14:tracePt t="183607" x="4394200" y="5270500"/>
          <p14:tracePt t="183623" x="4394200" y="5283200"/>
          <p14:tracePt t="183640" x="4394200" y="5289550"/>
          <p14:tracePt t="183657" x="4394200" y="5295900"/>
          <p14:tracePt t="183673" x="4394200" y="5302250"/>
          <p14:tracePt t="183721" x="4400550" y="5308600"/>
          <p14:tracePt t="183729" x="4406900" y="5308600"/>
          <p14:tracePt t="183744" x="4406900" y="5314950"/>
          <p14:tracePt t="183752" x="4406900" y="5321300"/>
          <p14:tracePt t="183760" x="4413250" y="5327650"/>
          <p14:tracePt t="183773" x="4419600" y="5327650"/>
          <p14:tracePt t="183790" x="4419600" y="5334000"/>
          <p14:tracePt t="183807" x="4425950" y="5340350"/>
          <p14:tracePt t="183824" x="4432300" y="5340350"/>
          <p14:tracePt t="183929" x="4438650" y="5353050"/>
          <p14:tracePt t="183937" x="4438650" y="5359400"/>
          <p14:tracePt t="183944" x="4445000" y="5365750"/>
          <p14:tracePt t="183953" x="4445000" y="5372100"/>
          <p14:tracePt t="183960" x="4464050" y="5397500"/>
          <p14:tracePt t="183974" x="4483100" y="5429250"/>
          <p14:tracePt t="183990" x="4508500" y="5461000"/>
          <p14:tracePt t="184007" x="4546600" y="5499100"/>
          <p14:tracePt t="184024" x="4635500" y="5556250"/>
          <p14:tracePt t="184041" x="4737100" y="5594350"/>
          <p14:tracePt t="184057" x="4876800" y="5626100"/>
          <p14:tracePt t="184074" x="5048250" y="5657850"/>
          <p14:tracePt t="184090" x="5276850" y="5695950"/>
          <p14:tracePt t="184107" x="5524500" y="5727700"/>
          <p14:tracePt t="184124" x="5797550" y="5772150"/>
          <p14:tracePt t="184140" x="6019800" y="5791200"/>
          <p14:tracePt t="184157" x="6248400" y="5791200"/>
          <p14:tracePt t="184174" x="6464300" y="5791200"/>
          <p14:tracePt t="184190" x="6648450" y="5791200"/>
          <p14:tracePt t="184207" x="6819900" y="5791200"/>
          <p14:tracePt t="184223" x="7048500" y="5791200"/>
          <p14:tracePt t="184241" x="7162800" y="5784850"/>
          <p14:tracePt t="184257" x="7245350" y="5753100"/>
          <p14:tracePt t="184273" x="7302500" y="5740400"/>
          <p14:tracePt t="184290" x="7334250" y="5727700"/>
          <p14:tracePt t="184307" x="7372350" y="5715000"/>
          <p14:tracePt t="184323" x="7404100" y="5695950"/>
          <p14:tracePt t="184340" x="7435850" y="5670550"/>
          <p14:tracePt t="184357" x="7461250" y="5651500"/>
          <p14:tracePt t="184373" x="7480300" y="5632450"/>
          <p14:tracePt t="184390" x="7493000" y="5613400"/>
          <p14:tracePt t="184407" x="7505700" y="5600700"/>
          <p14:tracePt t="184423" x="7512050" y="5588000"/>
          <p14:tracePt t="184441" x="7524750" y="5581650"/>
          <p14:tracePt t="184457" x="7537450" y="5575300"/>
          <p14:tracePt t="184474" x="7556500" y="5562600"/>
          <p14:tracePt t="184490" x="7581900" y="5549900"/>
          <p14:tracePt t="184507" x="7594600" y="5537200"/>
          <p14:tracePt t="184523" x="7613650" y="5524500"/>
          <p14:tracePt t="184540" x="7632700" y="5505450"/>
          <p14:tracePt t="184558" x="7645400" y="5492750"/>
          <p14:tracePt t="184573" x="7658100" y="5473700"/>
          <p14:tracePt t="184591" x="7670800" y="5448300"/>
          <p14:tracePt t="184607" x="7677150" y="5435600"/>
          <p14:tracePt t="184624" x="7683500" y="5410200"/>
          <p14:tracePt t="184641" x="7683500" y="5391150"/>
          <p14:tracePt t="184657" x="7683500" y="5378450"/>
          <p14:tracePt t="184673" x="7683500" y="5353050"/>
          <p14:tracePt t="184690" x="7670800" y="5327650"/>
          <p14:tracePt t="184707" x="7651750" y="5302250"/>
          <p14:tracePt t="184724" x="7639050" y="5289550"/>
          <p14:tracePt t="184740" x="7613650" y="5270500"/>
          <p14:tracePt t="184757" x="7594600" y="5264150"/>
          <p14:tracePt t="184773" x="7562850" y="5257800"/>
          <p14:tracePt t="184790" x="7537450" y="5257800"/>
          <p14:tracePt t="184807" x="7512050" y="5251450"/>
          <p14:tracePt t="184824" x="7461250" y="5251450"/>
          <p14:tracePt t="184841" x="7435850" y="5251450"/>
          <p14:tracePt t="184857" x="7410450" y="5270500"/>
          <p14:tracePt t="184873" x="7378700" y="5283200"/>
          <p14:tracePt t="184890" x="7359650" y="5302250"/>
          <p14:tracePt t="184907" x="7327900" y="5327650"/>
          <p14:tracePt t="184924" x="7315200" y="5346700"/>
          <p14:tracePt t="184940" x="7296150" y="5365750"/>
          <p14:tracePt t="184957" x="7296150" y="5378450"/>
          <p14:tracePt t="184973" x="7283450" y="5391150"/>
          <p14:tracePt t="184990" x="7283450" y="5410200"/>
          <p14:tracePt t="185007" x="7283450" y="5422900"/>
          <p14:tracePt t="185024" x="7283450" y="5441950"/>
          <p14:tracePt t="185041" x="7283450" y="5454650"/>
          <p14:tracePt t="185057" x="7283450" y="5467350"/>
          <p14:tracePt t="185074" x="7283450" y="5480050"/>
          <p14:tracePt t="185090" x="7283450" y="5486400"/>
          <p14:tracePt t="185107" x="7289800" y="5499100"/>
          <p14:tracePt t="185124" x="7296150" y="5511800"/>
          <p14:tracePt t="185140" x="7308850" y="5524500"/>
          <p14:tracePt t="185157" x="7327900" y="5543550"/>
          <p14:tracePt t="185173" x="7353300" y="5556250"/>
          <p14:tracePt t="185190" x="7378700" y="5562600"/>
          <p14:tracePt t="185207" x="7416800" y="5575300"/>
          <p14:tracePt t="185224" x="7473950" y="5588000"/>
          <p14:tracePt t="185241" x="7512050" y="5600700"/>
          <p14:tracePt t="185257" x="7569200" y="5607050"/>
          <p14:tracePt t="185273" x="7626350" y="5607050"/>
          <p14:tracePt t="185290" x="7677150" y="5607050"/>
          <p14:tracePt t="185307" x="7740650" y="5607050"/>
          <p14:tracePt t="185324" x="7778750" y="5607050"/>
          <p14:tracePt t="185340" x="7816850" y="5607050"/>
          <p14:tracePt t="185357" x="7848600" y="5588000"/>
          <p14:tracePt t="185373" x="7886700" y="5556250"/>
          <p14:tracePt t="185390" x="7905750" y="5530850"/>
          <p14:tracePt t="185407" x="7924800" y="5499100"/>
          <p14:tracePt t="185424" x="7931150" y="5473700"/>
          <p14:tracePt t="185441" x="7937500" y="5454650"/>
          <p14:tracePt t="185457" x="7937500" y="5435600"/>
          <p14:tracePt t="185473" x="7937500" y="5410200"/>
          <p14:tracePt t="185490" x="7937500" y="5397500"/>
          <p14:tracePt t="185507" x="7931150" y="5372100"/>
          <p14:tracePt t="185524" x="7918450" y="5353050"/>
          <p14:tracePt t="185540" x="7905750" y="5327650"/>
          <p14:tracePt t="185557" x="7880350" y="5302250"/>
          <p14:tracePt t="185573" x="7854950" y="5270500"/>
          <p14:tracePt t="185591" x="7835900" y="5257800"/>
          <p14:tracePt t="185607" x="7810500" y="5245100"/>
          <p14:tracePt t="185624" x="7778750" y="5226050"/>
          <p14:tracePt t="185641" x="7753350" y="5213350"/>
          <p14:tracePt t="185657" x="7734300" y="5200650"/>
          <p14:tracePt t="185673" x="7702550" y="5194300"/>
          <p14:tracePt t="185690" x="7677150" y="5187950"/>
          <p14:tracePt t="185707" x="7651750" y="5187950"/>
          <p14:tracePt t="185724" x="7620000" y="5187950"/>
          <p14:tracePt t="185740" x="7594600" y="5187950"/>
          <p14:tracePt t="185757" x="7562850" y="5187950"/>
          <p14:tracePt t="185773" x="7543800" y="5187950"/>
          <p14:tracePt t="185790" x="7518400" y="5187950"/>
          <p14:tracePt t="185806" x="7505700" y="5187950"/>
          <p14:tracePt t="185823" x="7473950" y="5194300"/>
          <p14:tracePt t="185841" x="7448550" y="5207000"/>
          <p14:tracePt t="185857" x="7423150" y="5219700"/>
          <p14:tracePt t="185873" x="7397750" y="5238750"/>
          <p14:tracePt t="185890" x="7378700" y="5257800"/>
          <p14:tracePt t="185907" x="7366000" y="5270500"/>
          <p14:tracePt t="185923" x="7359650" y="5276850"/>
          <p14:tracePt t="185940" x="7353300" y="5283200"/>
          <p14:tracePt t="185957" x="7346950" y="5295900"/>
          <p14:tracePt t="185974" x="7346950" y="5308600"/>
          <p14:tracePt t="185990" x="7346950" y="5321300"/>
          <p14:tracePt t="186006" x="7346950" y="5346700"/>
          <p14:tracePt t="186024" x="7346950" y="5378450"/>
          <p14:tracePt t="186041" x="7346950" y="5397500"/>
          <p14:tracePt t="186057" x="7346950" y="5422900"/>
          <p14:tracePt t="186073" x="7359650" y="5448300"/>
          <p14:tracePt t="186091" x="7366000" y="5467350"/>
          <p14:tracePt t="186107" x="7378700" y="5480050"/>
          <p14:tracePt t="186124" x="7391400" y="5492750"/>
          <p14:tracePt t="186140" x="7391400" y="5499100"/>
          <p14:tracePt t="186157" x="7397750" y="5505450"/>
          <p14:tracePt t="186173" x="7410450" y="5505450"/>
          <p14:tracePt t="186190" x="7429500" y="5518150"/>
          <p14:tracePt t="186207" x="7461250" y="5524500"/>
          <p14:tracePt t="186223" x="7499350" y="5524500"/>
          <p14:tracePt t="186242" x="7531100" y="5530850"/>
          <p14:tracePt t="186257" x="7556500" y="5530850"/>
          <p14:tracePt t="186274" x="7581900" y="5530850"/>
          <p14:tracePt t="186290" x="7600950" y="5530850"/>
          <p14:tracePt t="186307" x="7620000" y="5530850"/>
          <p14:tracePt t="186323" x="7632700" y="5530850"/>
          <p14:tracePt t="186340" x="7658100" y="5530850"/>
          <p14:tracePt t="186357" x="7677150" y="5524500"/>
          <p14:tracePt t="186374" x="7696200" y="5524500"/>
          <p14:tracePt t="186390" x="7727950" y="5511800"/>
          <p14:tracePt t="186407" x="7747000" y="5505450"/>
          <p14:tracePt t="186423" x="7766050" y="5499100"/>
          <p14:tracePt t="186441" x="7778750" y="5486400"/>
          <p14:tracePt t="186457" x="7791450" y="5473700"/>
          <p14:tracePt t="186474" x="7804150" y="5461000"/>
          <p14:tracePt t="186490" x="7823200" y="5448300"/>
          <p14:tracePt t="186507" x="7823200" y="5435600"/>
          <p14:tracePt t="186523" x="7829550" y="5416550"/>
          <p14:tracePt t="186540" x="7835900" y="5397500"/>
          <p14:tracePt t="186557" x="7835900" y="5384800"/>
          <p14:tracePt t="186574" x="7835900" y="5365750"/>
          <p14:tracePt t="186590" x="7835900" y="5353050"/>
          <p14:tracePt t="186607" x="7835900" y="5327650"/>
          <p14:tracePt t="186623" x="7835900" y="5308600"/>
          <p14:tracePt t="186641" x="7835900" y="5289550"/>
          <p14:tracePt t="186657" x="7829550" y="5276850"/>
          <p14:tracePt t="186673" x="7823200" y="5270500"/>
          <p14:tracePt t="186690" x="7816850" y="5257800"/>
          <p14:tracePt t="186707" x="7804150" y="5251450"/>
          <p14:tracePt t="186723" x="7797800" y="5245100"/>
          <p14:tracePt t="186740" x="7791450" y="5238750"/>
          <p14:tracePt t="186757" x="7778750" y="5238750"/>
          <p14:tracePt t="186774" x="7772400" y="5238750"/>
          <p14:tracePt t="186790" x="7759700" y="5232400"/>
          <p14:tracePt t="186807" x="7753350" y="5232400"/>
          <p14:tracePt t="186823" x="7740650" y="5232400"/>
          <p14:tracePt t="186864" x="7734300" y="5226050"/>
          <p14:tracePt t="186880" x="7721600" y="5219700"/>
          <p14:tracePt t="186896" x="7715250" y="5219700"/>
          <p14:tracePt t="186912" x="7702550" y="5219700"/>
          <p14:tracePt t="186920" x="7689850" y="5219700"/>
          <p14:tracePt t="186928" x="7677150" y="5219700"/>
          <p14:tracePt t="186940" x="7664450" y="5219700"/>
          <p14:tracePt t="186957" x="7651750" y="5219700"/>
          <p14:tracePt t="186974" x="7639050" y="5219700"/>
          <p14:tracePt t="186990" x="7632700" y="5219700"/>
          <p14:tracePt t="187007" x="7626350" y="5219700"/>
          <p14:tracePt t="187023" x="7620000" y="5219700"/>
          <p14:tracePt t="187041" x="7613650" y="5219700"/>
          <p14:tracePt t="187057" x="7600950" y="5219700"/>
          <p14:tracePt t="187074" x="7594600" y="5219700"/>
          <p14:tracePt t="187090" x="7588250" y="5219700"/>
          <p14:tracePt t="187107" x="7581900" y="5219700"/>
          <p14:tracePt t="187123" x="7575550" y="5219700"/>
          <p14:tracePt t="187264" x="7569200" y="5219700"/>
          <p14:tracePt t="188032" x="7562850" y="5213350"/>
          <p14:tracePt t="188040" x="7562850" y="5099050"/>
          <p14:tracePt t="188055" x="7556500" y="4876800"/>
          <p14:tracePt t="188073" x="7524750" y="4686300"/>
          <p14:tracePt t="188074" x="7486650" y="4387850"/>
          <p14:tracePt t="188090" x="7467600" y="4229100"/>
          <p14:tracePt t="188107" x="7448550" y="4127500"/>
          <p14:tracePt t="188124" x="7442200" y="4076700"/>
          <p14:tracePt t="188140" x="7435850" y="4044950"/>
          <p14:tracePt t="188157" x="7435850" y="4032250"/>
          <p14:tracePt t="188192" x="7435850" y="4025900"/>
          <p14:tracePt t="188216" x="7435850" y="4019550"/>
          <p14:tracePt t="188232" x="7429500" y="4013200"/>
          <p14:tracePt t="188272" x="7423150" y="4013200"/>
          <p14:tracePt t="188283" x="7423150" y="4000500"/>
          <p14:tracePt t="188296" x="7416800" y="4000500"/>
          <p14:tracePt t="188304" x="7416800" y="3994150"/>
          <p14:tracePt t="188313" x="7391400" y="3987800"/>
          <p14:tracePt t="188324" x="7372350" y="3975100"/>
          <p14:tracePt t="188340" x="7321550" y="3975100"/>
          <p14:tracePt t="188357" x="7258050" y="3975100"/>
          <p14:tracePt t="188373" x="7200900" y="3975100"/>
          <p14:tracePt t="188390" x="7150100" y="3987800"/>
          <p14:tracePt t="188407" x="7118350" y="4006850"/>
          <p14:tracePt t="188423" x="7092950" y="4044950"/>
          <p14:tracePt t="188441" x="7086600" y="4076700"/>
          <p14:tracePt t="188457" x="7086600" y="4089400"/>
          <p14:tracePt t="188473" x="7086600" y="4102100"/>
          <p14:tracePt t="188491" x="7086600" y="4108450"/>
          <p14:tracePt t="188507" x="7086600" y="4114800"/>
          <p14:tracePt t="188523" x="7086600" y="4121150"/>
          <p14:tracePt t="188540" x="7092950" y="4121150"/>
          <p14:tracePt t="188557" x="7099300" y="4121150"/>
          <p14:tracePt t="188574" x="7105650" y="4121150"/>
          <p14:tracePt t="188681" x="7112000" y="4121150"/>
          <p14:tracePt t="188712" x="7118350" y="4127500"/>
          <p14:tracePt t="188736" x="7124700" y="4133850"/>
          <p14:tracePt t="188752" x="7131050" y="4133850"/>
          <p14:tracePt t="188760" x="7137400" y="4140200"/>
          <p14:tracePt t="188776" x="7150100" y="4152900"/>
          <p14:tracePt t="188779" x="7169150" y="4203700"/>
          <p14:tracePt t="188806" x="7188200" y="4241800"/>
          <p14:tracePt t="188807" x="7219950" y="4343400"/>
          <p14:tracePt t="188823" x="7283450" y="4565650"/>
          <p14:tracePt t="188840" x="7334250" y="4737100"/>
          <p14:tracePt t="188857" x="7372350" y="4870450"/>
          <p14:tracePt t="188873" x="7410450" y="4997450"/>
          <p14:tracePt t="188890" x="7435850" y="5086350"/>
          <p14:tracePt t="188906" x="7448550" y="5137150"/>
          <p14:tracePt t="188923" x="7467600" y="5168900"/>
          <p14:tracePt t="188940" x="7473950" y="5181600"/>
          <p14:tracePt t="188957" x="7480300" y="5194300"/>
          <p14:tracePt t="188973" x="7493000" y="5200650"/>
          <p14:tracePt t="188990" x="7499350" y="5213350"/>
          <p14:tracePt t="189006" x="7512050" y="5226050"/>
          <p14:tracePt t="189023" x="7524750" y="5238750"/>
          <p14:tracePt t="189040" x="7550150" y="5257800"/>
          <p14:tracePt t="189057" x="7562850" y="5264150"/>
          <p14:tracePt t="189073" x="7575550" y="5276850"/>
          <p14:tracePt t="189090" x="7594600" y="5283200"/>
          <p14:tracePt t="189107" x="7607300" y="5289550"/>
          <p14:tracePt t="189123" x="7620000" y="5295900"/>
          <p14:tracePt t="189141" x="7645400" y="5295900"/>
          <p14:tracePt t="189157" x="7670800" y="5295900"/>
          <p14:tracePt t="189173" x="7702550" y="5295900"/>
          <p14:tracePt t="189190" x="7721600" y="5295900"/>
          <p14:tracePt t="189206" x="7740650" y="5289550"/>
          <p14:tracePt t="189223" x="7766050" y="5270500"/>
          <p14:tracePt t="189241" x="7772400" y="5251450"/>
          <p14:tracePt t="189257" x="7778750" y="5232400"/>
          <p14:tracePt t="189273" x="7778750" y="5207000"/>
          <p14:tracePt t="189290" x="7778750" y="5181600"/>
          <p14:tracePt t="189306" x="7778750" y="5156200"/>
          <p14:tracePt t="189323" x="7759700" y="5137150"/>
          <p14:tracePt t="189340" x="7753350" y="5124450"/>
          <p14:tracePt t="189357" x="7740650" y="5111750"/>
          <p14:tracePt t="189373" x="7727950" y="5105400"/>
          <p14:tracePt t="189390" x="7708900" y="5099050"/>
          <p14:tracePt t="189406" x="7677150" y="5099050"/>
          <p14:tracePt t="189423" x="7639050" y="5099050"/>
          <p14:tracePt t="189441" x="7600950" y="5099050"/>
          <p14:tracePt t="189457" x="7562850" y="5118100"/>
          <p14:tracePt t="189473" x="7531100" y="5130800"/>
          <p14:tracePt t="189490" x="7493000" y="5156200"/>
          <p14:tracePt t="189508" x="7454900" y="5181600"/>
          <p14:tracePt t="189523" x="7423150" y="5207000"/>
          <p14:tracePt t="189541" x="7410450" y="5238750"/>
          <p14:tracePt t="189557" x="7397750" y="5270500"/>
          <p14:tracePt t="189574" x="7391400" y="5295900"/>
          <p14:tracePt t="189590" x="7391400" y="5314950"/>
          <p14:tracePt t="189607" x="7391400" y="5334000"/>
          <p14:tracePt t="189624" x="7391400" y="5365750"/>
          <p14:tracePt t="189642" x="7397750" y="5391150"/>
          <p14:tracePt t="189656" x="7410450" y="5416550"/>
          <p14:tracePt t="189674" x="7435850" y="5441950"/>
          <p14:tracePt t="189690" x="7442200" y="5448300"/>
          <p14:tracePt t="189707" x="7461250" y="5461000"/>
          <p14:tracePt t="189723" x="7480300" y="5467350"/>
          <p14:tracePt t="189740" x="7499350" y="5473700"/>
          <p14:tracePt t="189756" x="7524750" y="5473700"/>
          <p14:tracePt t="189773" x="7550150" y="5473700"/>
          <p14:tracePt t="189790" x="7588250" y="5473700"/>
          <p14:tracePt t="189807" x="7632700" y="5473700"/>
          <p14:tracePt t="189823" x="7670800" y="5473700"/>
          <p14:tracePt t="189841" x="7696200" y="5473700"/>
          <p14:tracePt t="189857" x="7708900" y="5467350"/>
          <p14:tracePt t="189873" x="7721600" y="5461000"/>
          <p14:tracePt t="189890" x="7740650" y="5454650"/>
          <p14:tracePt t="189907" x="7747000" y="5448300"/>
          <p14:tracePt t="189923" x="7772400" y="5422900"/>
          <p14:tracePt t="189939" x="7778750" y="5384800"/>
          <p14:tracePt t="189957" x="7785100" y="5334000"/>
          <p14:tracePt t="189973" x="7785100" y="5295900"/>
          <p14:tracePt t="189990" x="7785100" y="5270500"/>
          <p14:tracePt t="190007" x="7785100" y="5251450"/>
          <p14:tracePt t="190023" x="7772400" y="5232400"/>
          <p14:tracePt t="190041" x="7766050" y="5226050"/>
          <p14:tracePt t="190056" x="7753350" y="5219700"/>
          <p14:tracePt t="190073" x="7727950" y="5207000"/>
          <p14:tracePt t="190090" x="7696200" y="5200650"/>
          <p14:tracePt t="190107" x="7670800" y="5187950"/>
          <p14:tracePt t="190123" x="7639050" y="5181600"/>
          <p14:tracePt t="190141" x="7626350" y="5175250"/>
          <p14:tracePt t="190157" x="7607300" y="5175250"/>
          <p14:tracePt t="190174" x="7581900" y="5175250"/>
          <p14:tracePt t="190190" x="7569200" y="5168900"/>
          <p14:tracePt t="190207" x="7556500" y="5168900"/>
          <p14:tracePt t="190223" x="7537450" y="5168900"/>
          <p14:tracePt t="190241" x="7524750" y="5168900"/>
          <p14:tracePt t="190257" x="7518400" y="5168900"/>
          <p14:tracePt t="190273" x="7499350" y="5168900"/>
          <p14:tracePt t="190290" x="7486650" y="5175250"/>
          <p14:tracePt t="190307" x="7473950" y="5187950"/>
          <p14:tracePt t="190323" x="7467600" y="5194300"/>
          <p14:tracePt t="190340" x="7454900" y="5207000"/>
          <p14:tracePt t="190357" x="7448550" y="5213350"/>
          <p14:tracePt t="190373" x="7442200" y="5226050"/>
          <p14:tracePt t="190390" x="7429500" y="5238750"/>
          <p14:tracePt t="190407" x="7429500" y="5251450"/>
          <p14:tracePt t="190423" x="7423150" y="5283200"/>
          <p14:tracePt t="190441" x="7423150" y="5308600"/>
          <p14:tracePt t="190457" x="7423150" y="5327650"/>
          <p14:tracePt t="190473" x="7423150" y="5353050"/>
          <p14:tracePt t="190490" x="7423150" y="5365750"/>
          <p14:tracePt t="190507" x="7423150" y="5378450"/>
          <p14:tracePt t="190523" x="7435850" y="5397500"/>
          <p14:tracePt t="190540" x="7448550" y="5422900"/>
          <p14:tracePt t="190556" x="7454900" y="5435600"/>
          <p14:tracePt t="190573" x="7467600" y="5448300"/>
          <p14:tracePt t="190590" x="7480300" y="5461000"/>
          <p14:tracePt t="190607" x="7493000" y="5473700"/>
          <p14:tracePt t="190623" x="7505700" y="5486400"/>
          <p14:tracePt t="190641" x="7518400" y="5492750"/>
          <p14:tracePt t="190657" x="7524750" y="5499100"/>
          <p14:tracePt t="190673" x="7543800" y="5505450"/>
          <p14:tracePt t="190690" x="7556500" y="5505450"/>
          <p14:tracePt t="190707" x="7575550" y="5511800"/>
          <p14:tracePt t="190723" x="7594600" y="5511800"/>
          <p14:tracePt t="190740" x="7620000" y="5511800"/>
          <p14:tracePt t="190756" x="7645400" y="5511800"/>
          <p14:tracePt t="190773" x="7664450" y="5511800"/>
          <p14:tracePt t="190790" x="7689850" y="5511800"/>
          <p14:tracePt t="190807" x="7708900" y="5511800"/>
          <p14:tracePt t="190823" x="7747000" y="5499100"/>
          <p14:tracePt t="190841" x="7766050" y="5486400"/>
          <p14:tracePt t="190856" x="7785100" y="5473700"/>
          <p14:tracePt t="190873" x="7804150" y="5454650"/>
          <p14:tracePt t="190890" x="7816850" y="5435600"/>
          <p14:tracePt t="190907" x="7835900" y="5397500"/>
          <p14:tracePt t="190923" x="7842250" y="5359400"/>
          <p14:tracePt t="190939" x="7842250" y="5321300"/>
          <p14:tracePt t="190956" x="7842250" y="5295900"/>
          <p14:tracePt t="190973" x="7829550" y="5264150"/>
          <p14:tracePt t="190990" x="7823200" y="5251450"/>
          <p14:tracePt t="191006" x="7816850" y="5238750"/>
          <p14:tracePt t="191023" x="7791450" y="5213350"/>
          <p14:tracePt t="191041" x="7778750" y="5207000"/>
          <p14:tracePt t="191056" x="7747000" y="5200650"/>
          <p14:tracePt t="191073" x="7727950" y="5194300"/>
          <p14:tracePt t="191090" x="7702550" y="5194300"/>
          <p14:tracePt t="191107" x="7670800" y="5194300"/>
          <p14:tracePt t="191123" x="7639050" y="5194300"/>
          <p14:tracePt t="191140" x="7613650" y="5194300"/>
          <p14:tracePt t="191158" x="7594600" y="5194300"/>
          <p14:tracePt t="191173" x="7581900" y="5194300"/>
          <p14:tracePt t="191191" x="7562850" y="5200650"/>
          <p14:tracePt t="191206" x="7531100" y="5219700"/>
          <p14:tracePt t="191224" x="7518400" y="5226050"/>
          <p14:tracePt t="191241" x="7499350" y="5232400"/>
          <p14:tracePt t="191257" x="7493000" y="5245100"/>
          <p14:tracePt t="191273" x="7486650" y="5251450"/>
          <p14:tracePt t="191290" x="7480300" y="5251450"/>
          <p14:tracePt t="191306" x="7467600" y="5264150"/>
          <p14:tracePt t="191323" x="7467600" y="5270500"/>
          <p14:tracePt t="191340" x="7467600" y="5283200"/>
          <p14:tracePt t="191376" x="7467600" y="5289550"/>
          <p14:tracePt t="191377" x="7461250" y="5295900"/>
          <p14:tracePt t="191424" x="7454900" y="5302250"/>
          <p14:tracePt t="191464" x="7454900" y="5308600"/>
          <p14:tracePt t="191512" x="7454900" y="5314950"/>
          <p14:tracePt t="191512" x="7454900" y="5321300"/>
          <p14:tracePt t="191544" x="7454900" y="5327650"/>
          <p14:tracePt t="191560" x="7454900" y="5340350"/>
          <p14:tracePt t="191576" x="7454900" y="5346700"/>
          <p14:tracePt t="191592" x="7454900" y="5353050"/>
          <p14:tracePt t="191608" x="7454900" y="5359400"/>
          <p14:tracePt t="191616" x="7454900" y="5365750"/>
          <p14:tracePt t="191640" x="7454900" y="5372100"/>
          <p14:tracePt t="191672" x="7461250" y="5378450"/>
          <p14:tracePt t="191680" x="7461250" y="5384800"/>
          <p14:tracePt t="191690" x="7467600" y="5384800"/>
          <p14:tracePt t="191713" x="7473950" y="5391150"/>
          <p14:tracePt t="191723" x="7473950" y="5397500"/>
          <p14:tracePt t="191724" x="7480300" y="5397500"/>
          <p14:tracePt t="191740" x="7486650" y="5403850"/>
          <p14:tracePt t="191757" x="7493000" y="5410200"/>
          <p14:tracePt t="191773" x="7499350" y="5422900"/>
          <p14:tracePt t="191790" x="7518400" y="5429250"/>
          <p14:tracePt t="191806" x="7524750" y="5435600"/>
          <p14:tracePt t="191823" x="7550150" y="5435600"/>
          <p14:tracePt t="191840" x="7575550" y="5448300"/>
          <p14:tracePt t="191857" x="7594600" y="5448300"/>
          <p14:tracePt t="191873" x="7620000" y="5448300"/>
          <p14:tracePt t="191890" x="7645400" y="5448300"/>
          <p14:tracePt t="191906" x="7677150" y="5448300"/>
          <p14:tracePt t="191923" x="7696200" y="5448300"/>
          <p14:tracePt t="191940" x="7708900" y="5441950"/>
          <p14:tracePt t="191957" x="7734300" y="5429250"/>
          <p14:tracePt t="191973" x="7747000" y="5410200"/>
          <p14:tracePt t="191990" x="7759700" y="5391150"/>
          <p14:tracePt t="192006" x="7766050" y="5365750"/>
          <p14:tracePt t="192023" x="7778750" y="5334000"/>
          <p14:tracePt t="192041" x="7778750" y="5314950"/>
          <p14:tracePt t="192057" x="7778750" y="5295900"/>
          <p14:tracePt t="192073" x="7778750" y="5276850"/>
          <p14:tracePt t="192090" x="7778750" y="5270500"/>
          <p14:tracePt t="192106" x="7778750" y="5251450"/>
          <p14:tracePt t="192123" x="7778750" y="5238750"/>
          <p14:tracePt t="192140" x="7772400" y="5232400"/>
          <p14:tracePt t="192157" x="7766050" y="5226050"/>
          <p14:tracePt t="192174" x="7753350" y="5213350"/>
          <p14:tracePt t="192190" x="7734300" y="5207000"/>
          <p14:tracePt t="192206" x="7715250" y="5200650"/>
          <p14:tracePt t="192223" x="7664450" y="5194300"/>
          <p14:tracePt t="192240" x="7639050" y="5187950"/>
          <p14:tracePt t="192257" x="7613650" y="5187950"/>
          <p14:tracePt t="192273" x="7588250" y="5187950"/>
          <p14:tracePt t="192290" x="7562850" y="5187950"/>
          <p14:tracePt t="192306" x="7550150" y="5187950"/>
          <p14:tracePt t="192323" x="7524750" y="5187950"/>
          <p14:tracePt t="192340" x="7505700" y="5187950"/>
          <p14:tracePt t="192357" x="7493000" y="5194300"/>
          <p14:tracePt t="192373" x="7473950" y="5200650"/>
          <p14:tracePt t="192390" x="7467600" y="5207000"/>
          <p14:tracePt t="192406" x="7448550" y="5213350"/>
          <p14:tracePt t="192423" x="7435850" y="5232400"/>
          <p14:tracePt t="192440" x="7423150" y="5238750"/>
          <p14:tracePt t="192456" x="7410450" y="5257800"/>
          <p14:tracePt t="192473" x="7404100" y="5270500"/>
          <p14:tracePt t="192490" x="7404100" y="5276850"/>
          <p14:tracePt t="192506" x="7397750" y="5289550"/>
          <p14:tracePt t="192523" x="7397750" y="5295900"/>
          <p14:tracePt t="192540" x="7397750" y="5302250"/>
          <p14:tracePt t="192556" x="7397750" y="5308600"/>
          <p14:tracePt t="192573" x="7397750" y="5321300"/>
          <p14:tracePt t="192608" x="7397750" y="5327650"/>
          <p14:tracePt t="192609" x="7397750" y="5334000"/>
          <p14:tracePt t="192623" x="7397750" y="5346700"/>
          <p14:tracePt t="192641" x="7410450" y="5359400"/>
          <p14:tracePt t="192688" x="7410450" y="5365750"/>
          <p14:tracePt t="193160" x="7404100" y="5365750"/>
          <p14:tracePt t="193168" x="7391400" y="5372100"/>
          <p14:tracePt t="193184" x="7378700" y="5378450"/>
          <p14:tracePt t="193192" x="7372350" y="5378450"/>
          <p14:tracePt t="193200" x="7366000" y="5384800"/>
          <p14:tracePt t="193206" x="7346950" y="5384800"/>
          <p14:tracePt t="193223" x="7283450" y="5410200"/>
          <p14:tracePt t="193241" x="7200900" y="5441950"/>
          <p14:tracePt t="193256" x="7099300" y="5467350"/>
          <p14:tracePt t="193273" x="6959600" y="5518150"/>
          <p14:tracePt t="193290" x="6775450" y="5581650"/>
          <p14:tracePt t="193307" x="6572250" y="5638800"/>
          <p14:tracePt t="193323" x="6356350" y="5695950"/>
          <p14:tracePt t="193340" x="6121400" y="5746750"/>
          <p14:tracePt t="193356" x="5835650" y="5784850"/>
          <p14:tracePt t="193373" x="5530850" y="5822950"/>
          <p14:tracePt t="193390" x="5156200" y="5886450"/>
          <p14:tracePt t="193406" x="4648200" y="5956300"/>
          <p14:tracePt t="193423" x="3829050" y="5975350"/>
          <p14:tracePt t="193441" x="3352800" y="5975350"/>
          <p14:tracePt t="193456" x="2978150" y="5975350"/>
          <p14:tracePt t="193473" x="2730500" y="5975350"/>
          <p14:tracePt t="193490" x="2578100" y="5975350"/>
          <p14:tracePt t="193507" x="2470150" y="5975350"/>
          <p14:tracePt t="193523" x="2393950" y="5975350"/>
          <p14:tracePt t="193540" x="2330450" y="5975350"/>
          <p14:tracePt t="193556" x="2286000" y="5975350"/>
          <p14:tracePt t="193573" x="2241550" y="5975350"/>
          <p14:tracePt t="193590" x="2197100" y="5975350"/>
          <p14:tracePt t="193607" x="2159000" y="5962650"/>
          <p14:tracePt t="193623" x="2101850" y="5937250"/>
          <p14:tracePt t="193640" x="2070100" y="5924550"/>
          <p14:tracePt t="193656" x="2044700" y="5911850"/>
          <p14:tracePt t="193673" x="2019300" y="5899150"/>
          <p14:tracePt t="193690" x="1993900" y="5880100"/>
          <p14:tracePt t="193707" x="1955800" y="5854700"/>
          <p14:tracePt t="193723" x="1917700" y="5835650"/>
          <p14:tracePt t="193740" x="1879600" y="5810250"/>
          <p14:tracePt t="193756" x="1860550" y="5803900"/>
          <p14:tracePt t="193773" x="1854200" y="5797550"/>
          <p14:tracePt t="193857" x="1860550" y="5797550"/>
          <p14:tracePt t="193864" x="1885950" y="5797550"/>
          <p14:tracePt t="193874" x="1936750" y="5797550"/>
          <p14:tracePt t="193875" x="2114550" y="5797550"/>
          <p14:tracePt t="193891" x="2393950" y="5797550"/>
          <p14:tracePt t="193908" x="2838450" y="5797550"/>
          <p14:tracePt t="193924" x="3333750" y="5797550"/>
          <p14:tracePt t="193941" x="3867150" y="5822950"/>
          <p14:tracePt t="193957" x="4343400" y="5867400"/>
          <p14:tracePt t="193974" x="4654550" y="5886450"/>
          <p14:tracePt t="193991" x="4819650" y="5905500"/>
          <p14:tracePt t="194007" x="4959350" y="5905500"/>
          <p14:tracePt t="194024" x="5092700" y="5905500"/>
          <p14:tracePt t="194042" x="5162550" y="5899150"/>
          <p14:tracePt t="194057" x="5232400" y="5892800"/>
          <p14:tracePt t="194074" x="5334000" y="5880100"/>
          <p14:tracePt t="194091" x="5403850" y="5867400"/>
          <p14:tracePt t="194107" x="5454650" y="5848350"/>
          <p14:tracePt t="194124" x="5480050" y="5842000"/>
          <p14:tracePt t="194141" x="5486400" y="5842000"/>
          <p14:tracePt t="194157" x="5486400" y="5835650"/>
          <p14:tracePt t="194217" x="5486400" y="5829300"/>
          <p14:tracePt t="194225" x="5435600" y="5797550"/>
          <p14:tracePt t="194241" x="5378450" y="5784850"/>
          <p14:tracePt t="194242" x="5232400" y="5753100"/>
          <p14:tracePt t="194257" x="5048250" y="5721350"/>
          <p14:tracePt t="194274" x="4889500" y="5695950"/>
          <p14:tracePt t="194291" x="4730750" y="5670550"/>
          <p14:tracePt t="194307" x="4610100" y="5657850"/>
          <p14:tracePt t="194324" x="4521200" y="5651500"/>
          <p14:tracePt t="194341" x="4476750" y="5651500"/>
          <p14:tracePt t="194357" x="4470400" y="5651500"/>
          <p14:tracePt t="194537" x="4476750" y="5651500"/>
          <p14:tracePt t="194545" x="4483100" y="5651500"/>
          <p14:tracePt t="194566" x="4495800" y="5651500"/>
          <p14:tracePt t="194577" x="4502150" y="5651500"/>
          <p14:tracePt t="194578" x="4508500" y="5651500"/>
          <p14:tracePt t="194591" x="4527550" y="5651500"/>
          <p14:tracePt t="194607" x="4552950" y="5657850"/>
          <p14:tracePt t="194624" x="4641850" y="5664200"/>
          <p14:tracePt t="194641" x="4730750" y="5676900"/>
          <p14:tracePt t="194657" x="4845050" y="5683250"/>
          <p14:tracePt t="194674" x="5010150" y="5683250"/>
          <p14:tracePt t="194691" x="5213350" y="5689600"/>
          <p14:tracePt t="194707" x="5537200" y="5702300"/>
          <p14:tracePt t="194724" x="5924550" y="5753100"/>
          <p14:tracePt t="194741" x="6400800" y="5810250"/>
          <p14:tracePt t="194757" x="6807200" y="5861050"/>
          <p14:tracePt t="194774" x="7112000" y="5873750"/>
          <p14:tracePt t="194791" x="7302500" y="5873750"/>
          <p14:tracePt t="194807" x="7454900" y="5873750"/>
          <p14:tracePt t="194824" x="7594600" y="5861050"/>
          <p14:tracePt t="194841" x="7651750" y="5854700"/>
          <p14:tracePt t="194857" x="7689850" y="5848350"/>
          <p14:tracePt t="194874" x="7721600" y="5842000"/>
          <p14:tracePt t="194891" x="7753350" y="5842000"/>
          <p14:tracePt t="194907" x="7797800" y="5835650"/>
          <p14:tracePt t="194924" x="7829550" y="5829300"/>
          <p14:tracePt t="194941" x="7861300" y="5822950"/>
          <p14:tracePt t="194957" x="7880350" y="5822950"/>
          <p14:tracePt t="194974" x="7899400" y="5822950"/>
          <p14:tracePt t="194991" x="7931150" y="5822950"/>
          <p14:tracePt t="195007" x="7956550" y="5816600"/>
          <p14:tracePt t="195024" x="7975600" y="5810250"/>
          <p14:tracePt t="195041" x="7988300" y="5803900"/>
          <p14:tracePt t="195089" x="7994650" y="5803900"/>
          <p14:tracePt t="195161" x="7994650" y="5797550"/>
          <p14:tracePt t="195193" x="8001000" y="5797550"/>
          <p14:tracePt t="195209" x="8007350" y="5791200"/>
          <p14:tracePt t="195249" x="8013700" y="5784850"/>
          <p14:tracePt t="195257" x="8013700" y="5778500"/>
          <p14:tracePt t="195282" x="8013700" y="5772150"/>
          <p14:tracePt t="195283" x="8013700" y="5765800"/>
          <p14:tracePt t="195290" x="8013700" y="5759450"/>
          <p14:tracePt t="195336" x="8013700" y="5753100"/>
          <p14:tracePt t="195369" x="8013700" y="5746750"/>
          <p14:tracePt t="195393" x="8007350" y="5740400"/>
          <p14:tracePt t="195409" x="8001000" y="5740400"/>
          <p14:tracePt t="195432" x="7994650" y="5740400"/>
          <p14:tracePt t="195465" x="7988300" y="5740400"/>
          <p14:tracePt t="195505" x="7981950" y="5740400"/>
          <p14:tracePt t="195528" x="7975600" y="5740400"/>
          <p14:tracePt t="195576" x="7969250" y="5740400"/>
          <p14:tracePt t="195600" x="7962900" y="5740400"/>
          <p14:tracePt t="195608" x="7956550" y="5740400"/>
          <p14:tracePt t="195608" x="7950200" y="5740400"/>
          <p14:tracePt t="195625" x="7943850" y="5740400"/>
          <p14:tracePt t="195625" x="7931150" y="5740400"/>
          <p14:tracePt t="195641" x="7924800" y="5740400"/>
          <p14:tracePt t="195657" x="7918450" y="5740400"/>
          <p14:tracePt t="195674" x="7912100" y="5740400"/>
          <p14:tracePt t="195691" x="7899400" y="5740400"/>
          <p14:tracePt t="195707" x="7893050" y="5740400"/>
          <p14:tracePt t="195753" x="7886700" y="5740400"/>
          <p14:tracePt t="195785" x="7880350" y="5740400"/>
          <p14:tracePt t="195793" x="7874000" y="5740400"/>
          <p14:tracePt t="196313" x="7867650" y="5740400"/>
          <p14:tracePt t="196721" x="7867650" y="5734050"/>
          <p14:tracePt t="196929" x="7874000" y="5734050"/>
          <p14:tracePt t="197217" x="7880350" y="5734050"/>
          <p14:tracePt t="197361" x="7886700" y="5727700"/>
          <p14:tracePt t="197369" x="7886700" y="5721350"/>
          <p14:tracePt t="197376" x="7886700" y="5702300"/>
          <p14:tracePt t="197384" x="7886700" y="5676900"/>
          <p14:tracePt t="197393" x="7886700" y="5588000"/>
          <p14:tracePt t="197407" x="7880350" y="5441950"/>
          <p14:tracePt t="197424" x="7791450" y="5143500"/>
          <p14:tracePt t="197441" x="7747000" y="4984750"/>
          <p14:tracePt t="197457" x="7702550" y="4838700"/>
          <p14:tracePt t="197474" x="7664450" y="4737100"/>
          <p14:tracePt t="197490" x="7651750" y="4692650"/>
          <p14:tracePt t="197507" x="7632700" y="4673600"/>
          <p14:tracePt t="197524" x="7626350" y="4667250"/>
          <p14:tracePt t="197665" x="7626350" y="4660900"/>
          <p14:tracePt t="197673" x="7600950" y="4641850"/>
          <p14:tracePt t="197683" x="7588250" y="4635500"/>
          <p14:tracePt t="197692" x="7556500" y="4603750"/>
          <p14:tracePt t="197707" x="7493000" y="4540250"/>
          <p14:tracePt t="197724" x="7429500" y="4464050"/>
          <p14:tracePt t="197740" x="7366000" y="4387850"/>
          <p14:tracePt t="197757" x="7308850" y="4330700"/>
          <p14:tracePt t="197774" x="7258050" y="4292600"/>
          <p14:tracePt t="197790" x="7232650" y="4267200"/>
          <p14:tracePt t="197807" x="7207250" y="4248150"/>
          <p14:tracePt t="197824" x="7194550" y="4235450"/>
          <p14:tracePt t="197841" x="7181850" y="4229100"/>
          <p14:tracePt t="197858" x="7175500" y="4222750"/>
          <p14:tracePt t="197874" x="7175500" y="4216400"/>
          <p14:tracePt t="197891" x="7162800" y="4210050"/>
          <p14:tracePt t="197907" x="7162800" y="4203700"/>
          <p14:tracePt t="197924" x="7156450" y="4197350"/>
          <p14:tracePt t="197940" x="7150100" y="4197350"/>
          <p14:tracePt t="197957" x="7150100" y="4191000"/>
          <p14:tracePt t="197974" x="7143750" y="4184650"/>
          <p14:tracePt t="197991" x="7137400" y="4184650"/>
          <p14:tracePt t="198040" x="7137400" y="4178300"/>
          <p14:tracePt t="199017" x="7124700" y="4191000"/>
          <p14:tracePt t="199025" x="7118350" y="4235450"/>
          <p14:tracePt t="199033" x="7105650" y="4273550"/>
          <p14:tracePt t="199040" x="7061200" y="4381500"/>
          <p14:tracePt t="199057" x="7035800" y="4457700"/>
          <p14:tracePt t="199058" x="6927850" y="4654550"/>
          <p14:tracePt t="199074" x="6762750" y="4870450"/>
          <p14:tracePt t="199090" x="6565900" y="5086350"/>
          <p14:tracePt t="199107" x="6318250" y="5257800"/>
          <p14:tracePt t="199124" x="6076950" y="5384800"/>
          <p14:tracePt t="199140" x="5753100" y="5511800"/>
          <p14:tracePt t="199157" x="5359400" y="5638800"/>
          <p14:tracePt t="199174" x="4914900" y="5765800"/>
          <p14:tracePt t="199191" x="4457700" y="5905500"/>
          <p14:tracePt t="199207" x="3911600" y="6064250"/>
          <p14:tracePt t="199224" x="3238500" y="6254750"/>
          <p14:tracePt t="199241" x="2908300" y="6337300"/>
          <p14:tracePt t="199257" x="2641600" y="6369050"/>
          <p14:tracePt t="199274" x="2495550" y="6381750"/>
          <p14:tracePt t="199290" x="2349500" y="6381750"/>
          <p14:tracePt t="199307" x="2254250" y="6381750"/>
          <p14:tracePt t="199324" x="2171700" y="6381750"/>
          <p14:tracePt t="199340" x="2120900" y="6381750"/>
          <p14:tracePt t="199357" x="2082800" y="6381750"/>
          <p14:tracePt t="199374" x="2051050" y="6369050"/>
          <p14:tracePt t="199390" x="2032000" y="6356350"/>
          <p14:tracePt t="199407" x="2025650" y="6350000"/>
          <p14:tracePt t="199424" x="2019300" y="6324600"/>
          <p14:tracePt t="199442" x="2012950" y="6292850"/>
          <p14:tracePt t="199457" x="2006600" y="6261100"/>
          <p14:tracePt t="199474" x="2006600" y="6242050"/>
          <p14:tracePt t="199490" x="2006600" y="6223000"/>
          <p14:tracePt t="199507" x="2006600" y="6203950"/>
          <p14:tracePt t="199524" x="2012950" y="6191250"/>
          <p14:tracePt t="199541" x="2025650" y="6178550"/>
          <p14:tracePt t="199557" x="2057400" y="6153150"/>
          <p14:tracePt t="199574" x="2082800" y="6127750"/>
          <p14:tracePt t="199590" x="2101850" y="6108700"/>
          <p14:tracePt t="199607" x="2120900" y="6089650"/>
          <p14:tracePt t="199624" x="2139950" y="6070600"/>
          <p14:tracePt t="199641" x="2146300" y="6064250"/>
          <p14:tracePt t="199657" x="2152650" y="6051550"/>
          <p14:tracePt t="199674" x="2152650" y="6045200"/>
          <p14:tracePt t="199690" x="2152650" y="6038850"/>
          <p14:tracePt t="199707" x="2152650" y="6032500"/>
          <p14:tracePt t="199724" x="2152650" y="6019800"/>
          <p14:tracePt t="199761" x="2152650" y="6013450"/>
          <p14:tracePt t="199761" x="2152650" y="6007100"/>
          <p14:tracePt t="199817" x="2152650" y="6000750"/>
          <p14:tracePt t="199833" x="2159000" y="5994400"/>
          <p14:tracePt t="199841" x="2165350" y="5988050"/>
          <p14:tracePt t="199841" x="2197100" y="5988050"/>
          <p14:tracePt t="199857" x="2254250" y="5988050"/>
          <p14:tracePt t="199874" x="2330450" y="5988050"/>
          <p14:tracePt t="199890" x="2438400" y="5988050"/>
          <p14:tracePt t="199907" x="2546350" y="5988050"/>
          <p14:tracePt t="199924" x="2641600" y="5988050"/>
          <p14:tracePt t="199941" x="2724150" y="6000750"/>
          <p14:tracePt t="199957" x="2800350" y="6000750"/>
          <p14:tracePt t="199974" x="2863850" y="6013450"/>
          <p14:tracePt t="199990" x="2927350" y="6019800"/>
          <p14:tracePt t="200007" x="2978150" y="6019800"/>
          <p14:tracePt t="200023" x="3060700" y="6019800"/>
          <p14:tracePt t="200041" x="3136900" y="6019800"/>
          <p14:tracePt t="200057" x="3238500" y="6019800"/>
          <p14:tracePt t="200074" x="3359150" y="6019800"/>
          <p14:tracePt t="200090" x="3517900" y="6019800"/>
          <p14:tracePt t="200107" x="3721100" y="6019800"/>
          <p14:tracePt t="200124" x="3994150" y="6032500"/>
          <p14:tracePt t="200141" x="4292600" y="6032500"/>
          <p14:tracePt t="200157" x="4578350" y="6032500"/>
          <p14:tracePt t="200174" x="4914900" y="6032500"/>
          <p14:tracePt t="200190" x="5238750" y="6051550"/>
          <p14:tracePt t="200207" x="5549900" y="6070600"/>
          <p14:tracePt t="200223" x="5962650" y="6076950"/>
          <p14:tracePt t="200241" x="6178550" y="6076950"/>
          <p14:tracePt t="200257" x="6350000" y="6076950"/>
          <p14:tracePt t="200274" x="6502400" y="6076950"/>
          <p14:tracePt t="200290" x="6654800" y="6076950"/>
          <p14:tracePt t="200308" x="6781800" y="6076950"/>
          <p14:tracePt t="200324" x="6902450" y="6076950"/>
          <p14:tracePt t="200341" x="7023100" y="6076950"/>
          <p14:tracePt t="200357" x="7137400" y="6076950"/>
          <p14:tracePt t="200374" x="7239000" y="6076950"/>
          <p14:tracePt t="200390" x="7340600" y="6076950"/>
          <p14:tracePt t="200407" x="7448550" y="6076950"/>
          <p14:tracePt t="200424" x="7588250" y="6076950"/>
          <p14:tracePt t="200441" x="7683500" y="6076950"/>
          <p14:tracePt t="200457" x="7759700" y="6076950"/>
          <p14:tracePt t="200474" x="7810500" y="6076950"/>
          <p14:tracePt t="200490" x="7842250" y="6076950"/>
          <p14:tracePt t="200507" x="7861300" y="6076950"/>
          <p14:tracePt t="200524" x="7874000" y="6076950"/>
          <p14:tracePt t="200540" x="7880350" y="6076950"/>
          <p14:tracePt t="200592" x="7886700" y="6076950"/>
          <p14:tracePt t="200616" x="7893050" y="6076950"/>
          <p14:tracePt t="200633" x="7899400" y="6076950"/>
          <p14:tracePt t="200641" x="7912100" y="6076950"/>
          <p14:tracePt t="200641" x="7924800" y="6076950"/>
          <p14:tracePt t="200657" x="7943850" y="6076950"/>
          <p14:tracePt t="200674" x="7956550" y="6076950"/>
          <p14:tracePt t="200712" x="7962900" y="6070600"/>
          <p14:tracePt t="200712" x="7969250" y="6064250"/>
          <p14:tracePt t="200857" x="7962900" y="6057900"/>
          <p14:tracePt t="200866" x="7956550" y="6057900"/>
          <p14:tracePt t="200866" x="7950200" y="6051550"/>
          <p14:tracePt t="200874" x="7924800" y="6051550"/>
          <p14:tracePt t="200890" x="7918450" y="6045200"/>
          <p14:tracePt t="200907" x="7905750" y="6045200"/>
          <p14:tracePt t="200924" x="7893050" y="6038850"/>
          <p14:tracePt t="200940" x="7886700" y="6032500"/>
          <p14:tracePt t="200957" x="7880350" y="6032500"/>
          <p14:tracePt t="200974" x="7867650" y="6032500"/>
          <p14:tracePt t="200990" x="7861300" y="6032500"/>
          <p14:tracePt t="201064" x="7854950" y="6032500"/>
          <p14:tracePt t="201288" x="7854950" y="6026150"/>
          <p14:tracePt t="201289" x="7848600" y="6019800"/>
          <p14:tracePt t="201300" x="7842250" y="6019800"/>
          <p14:tracePt t="201307" x="7842250" y="6007100"/>
          <p14:tracePt t="201324" x="7835900" y="6000750"/>
          <p14:tracePt t="201340" x="7829550" y="5988050"/>
          <p14:tracePt t="203232" x="7816850" y="5969000"/>
          <p14:tracePt t="203240" x="7797800" y="5911850"/>
          <p14:tracePt t="203249" x="7772400" y="5854700"/>
          <p14:tracePt t="203256" x="7715250" y="5695950"/>
          <p14:tracePt t="203266" x="7670800" y="5600700"/>
          <p14:tracePt t="203273" x="7556500" y="5334000"/>
          <p14:tracePt t="203290" x="7429500" y="5035550"/>
          <p14:tracePt t="203307" x="7334250" y="4794250"/>
          <p14:tracePt t="203323" x="7270750" y="4578350"/>
          <p14:tracePt t="203341" x="7226300" y="4406900"/>
          <p14:tracePt t="203357" x="7181850" y="4254500"/>
          <p14:tracePt t="203374" x="7150100" y="4146550"/>
          <p14:tracePt t="203390" x="7131050" y="4064000"/>
          <p14:tracePt t="203407" x="7112000" y="4013200"/>
          <p14:tracePt t="203423" x="7099300" y="3981450"/>
          <p14:tracePt t="203441" x="7099300" y="3975100"/>
          <p14:tracePt t="203673" x="7099300" y="3987800"/>
          <p14:tracePt t="203683" x="7099300" y="4006850"/>
          <p14:tracePt t="203689" x="7099300" y="4051300"/>
          <p14:tracePt t="203707" x="7099300" y="4070350"/>
          <p14:tracePt t="203707" x="7099300" y="4102100"/>
          <p14:tracePt t="203723" x="7099300" y="4133850"/>
          <p14:tracePt t="203741" x="7099300" y="4159250"/>
          <p14:tracePt t="203757" x="7099300" y="4171950"/>
          <p14:tracePt t="203774" x="7099300" y="4178300"/>
          <p14:tracePt t="203912" x="7099300" y="4191000"/>
          <p14:tracePt t="203912" x="7099300" y="4197350"/>
          <p14:tracePt t="203936" x="7099300" y="4203700"/>
          <p14:tracePt t="203952" x="7099300" y="4216400"/>
          <p14:tracePt t="203968" x="7099300" y="4222750"/>
          <p14:tracePt t="203976" x="7099300" y="4229100"/>
          <p14:tracePt t="203985" x="7099300" y="4235450"/>
          <p14:tracePt t="204016" x="7099300" y="4241800"/>
          <p14:tracePt t="205456" x="7099300" y="4279900"/>
          <p14:tracePt t="205464" x="7099300" y="4305300"/>
          <p14:tracePt t="205472" x="7099300" y="4362450"/>
          <p14:tracePt t="205483" x="7099300" y="4368800"/>
          <p14:tracePt t="205490" x="7099300" y="4375150"/>
          <p14:tracePt t="205640" x="7099300" y="4381500"/>
          <p14:tracePt t="205664" x="7105650" y="4368800"/>
          <p14:tracePt t="205672" x="7105650" y="4343400"/>
          <p14:tracePt t="205674" x="7105650" y="4286250"/>
          <p14:tracePt t="205689" x="7105650" y="4241800"/>
          <p14:tracePt t="205707" x="7105650" y="4222750"/>
          <p14:tracePt t="205723" x="7105650" y="4216400"/>
          <p14:tracePt t="206368" x="7105650" y="4235450"/>
          <p14:tracePt t="206375" x="7105650" y="4248150"/>
          <p14:tracePt t="206390" x="7105650" y="4260850"/>
          <p14:tracePt t="206392" x="7105650" y="4286250"/>
          <p14:tracePt t="206406" x="7105650" y="4311650"/>
          <p14:tracePt t="206423" x="7112000" y="4349750"/>
          <p14:tracePt t="206441" x="7118350" y="4362450"/>
          <p14:tracePt t="206457" x="7118350" y="4387850"/>
          <p14:tracePt t="206473" x="7124700" y="4413250"/>
          <p14:tracePt t="206490" x="7124700" y="4445000"/>
          <p14:tracePt t="206507" x="7137400" y="4495800"/>
          <p14:tracePt t="206523" x="7143750" y="4552950"/>
          <p14:tracePt t="206540" x="7156450" y="4622800"/>
          <p14:tracePt t="206557" x="7175500" y="4711700"/>
          <p14:tracePt t="206574" x="7194550" y="4813300"/>
          <p14:tracePt t="206590" x="7213600" y="4927600"/>
          <p14:tracePt t="206607" x="7226300" y="5060950"/>
          <p14:tracePt t="206623" x="7264400" y="5289550"/>
          <p14:tracePt t="206641" x="7283450" y="5429250"/>
          <p14:tracePt t="206656" x="7315200" y="5568950"/>
          <p14:tracePt t="206673" x="7327900" y="5689600"/>
          <p14:tracePt t="206690" x="7346950" y="5791200"/>
          <p14:tracePt t="206707" x="7359650" y="5886450"/>
          <p14:tracePt t="206723" x="7372350" y="5962650"/>
          <p14:tracePt t="206740" x="7378700" y="6013450"/>
          <p14:tracePt t="206757" x="7385050" y="6051550"/>
          <p14:tracePt t="206773" x="7385050" y="6083300"/>
          <p14:tracePt t="206790" x="7391400" y="6115050"/>
          <p14:tracePt t="206807" x="7397750" y="6153150"/>
          <p14:tracePt t="206823" x="7404100" y="6197600"/>
          <p14:tracePt t="206841" x="7410450" y="6229350"/>
          <p14:tracePt t="206857" x="7416800" y="6267450"/>
          <p14:tracePt t="206873" x="7416800" y="6286500"/>
          <p14:tracePt t="206890" x="7423150" y="6292850"/>
          <p14:tracePt t="206944" x="7423150" y="6299200"/>
          <p14:tracePt t="206992" x="7423150" y="6305550"/>
          <p14:tracePt t="206999" x="7423150" y="6311900"/>
          <p14:tracePt t="207016" x="7416800" y="6318250"/>
          <p14:tracePt t="207024" x="7416800" y="6324600"/>
          <p14:tracePt t="207088" x="7416800" y="6330950"/>
          <p14:tracePt t="207088" x="7416800" y="6337300"/>
          <p14:tracePt t="207104" x="7416800" y="6343650"/>
          <p14:tracePt t="207112" x="7429500" y="6350000"/>
          <p14:tracePt t="207120" x="7454900" y="6356350"/>
          <p14:tracePt t="207126" x="7518400" y="6362700"/>
          <p14:tracePt t="207140" x="7594600" y="6362700"/>
          <p14:tracePt t="207156" x="7664450" y="6362700"/>
          <p14:tracePt t="207173" x="7715250" y="6362700"/>
          <p14:tracePt t="207190" x="7734300" y="6362700"/>
          <p14:tracePt t="207224" x="7740650" y="6362700"/>
          <p14:tracePt t="207448" x="7747000" y="6362700"/>
          <p14:tracePt t="207456" x="7791450" y="6343650"/>
          <p14:tracePt t="207466" x="7823200" y="6311900"/>
          <p14:tracePt t="207474" x="7867650" y="6248400"/>
          <p14:tracePt t="207490" x="7886700" y="6140450"/>
          <p14:tracePt t="207506" x="7893050" y="5994400"/>
          <p14:tracePt t="207523" x="7893050" y="5784850"/>
          <p14:tracePt t="207540" x="7848600" y="5619750"/>
          <p14:tracePt t="207556" x="7791450" y="5486400"/>
          <p14:tracePt t="207573" x="7740650" y="5391150"/>
          <p14:tracePt t="207590" x="7702550" y="5334000"/>
          <p14:tracePt t="207607" x="7670800" y="5302250"/>
          <p14:tracePt t="207623" x="7639050" y="5276850"/>
          <p14:tracePt t="207641" x="7632700" y="5270500"/>
          <p14:tracePt t="207656" x="7626350" y="5264150"/>
          <p14:tracePt t="207673" x="7613650" y="5257800"/>
          <p14:tracePt t="207691" x="7600950" y="5245100"/>
          <p14:tracePt t="207706" x="7588250" y="5226050"/>
          <p14:tracePt t="207723" x="7575550" y="5200650"/>
          <p14:tracePt t="207740" x="7562850" y="5168900"/>
          <p14:tracePt t="207757" x="7556500" y="5156200"/>
          <p14:tracePt t="207848" x="7556500" y="5187950"/>
          <p14:tracePt t="207855" x="7556500" y="5295900"/>
          <p14:tracePt t="207866" x="7556500" y="5365750"/>
          <p14:tracePt t="207873" x="7556500" y="5499100"/>
          <p14:tracePt t="207891" x="7569200" y="5651500"/>
          <p14:tracePt t="207906" x="7607300" y="5772150"/>
          <p14:tracePt t="207924" x="7620000" y="5848350"/>
          <p14:tracePt t="207940" x="7632700" y="5899150"/>
          <p14:tracePt t="207957" x="7632700" y="5924550"/>
          <p14:tracePt t="207973" x="7632700" y="5930900"/>
          <p14:tracePt t="208120" x="7639050" y="5937250"/>
          <p14:tracePt t="208128" x="7645400" y="5937250"/>
          <p14:tracePt t="208136" x="7658100" y="5937250"/>
          <p14:tracePt t="208144" x="7670800" y="5880100"/>
          <p14:tracePt t="208157" x="7670800" y="5765800"/>
          <p14:tracePt t="208173" x="7670800" y="5645150"/>
          <p14:tracePt t="208190" x="7670800" y="5543550"/>
          <p14:tracePt t="208206" x="7670800" y="5492750"/>
          <p14:tracePt t="208223" x="7664450" y="5467350"/>
          <p14:tracePt t="208240" x="7664450" y="5461000"/>
          <p14:tracePt t="208257" x="7664450" y="5454650"/>
          <p14:tracePt t="208273" x="7658100" y="5454650"/>
          <p14:tracePt t="208312" x="7658100" y="5448300"/>
          <p14:tracePt t="208323" x="7651750" y="5448300"/>
          <p14:tracePt t="208324" x="7651750" y="5441950"/>
          <p14:tracePt t="208340" x="7645400" y="5422900"/>
          <p14:tracePt t="208357" x="7639050" y="5397500"/>
          <p14:tracePt t="208373" x="7639050" y="5378450"/>
          <p14:tracePt t="208390" x="7632700" y="5346700"/>
          <p14:tracePt t="208407" x="7626350" y="5334000"/>
          <p14:tracePt t="208744" x="7626350" y="5353050"/>
          <p14:tracePt t="208752" x="7626350" y="5372100"/>
          <p14:tracePt t="208760" x="7626350" y="5403850"/>
          <p14:tracePt t="208768" x="7620000" y="5441950"/>
          <p14:tracePt t="208776" x="7607300" y="5524500"/>
          <p14:tracePt t="208790" x="7594600" y="5613400"/>
          <p14:tracePt t="208806" x="7575550" y="5708650"/>
          <p14:tracePt t="208823" x="7562850" y="5835650"/>
          <p14:tracePt t="208840" x="7550150" y="5918200"/>
          <p14:tracePt t="208857" x="7550150" y="5969000"/>
          <p14:tracePt t="208873" x="7550150" y="6026150"/>
          <p14:tracePt t="208890" x="7550150" y="6070600"/>
          <p14:tracePt t="208906" x="7550150" y="6102350"/>
          <p14:tracePt t="208924" x="7550150" y="6127750"/>
          <p14:tracePt t="208940" x="7550150" y="6146800"/>
          <p14:tracePt t="208957" x="7550150" y="6159500"/>
          <p14:tracePt t="208973" x="7556500" y="6178550"/>
          <p14:tracePt t="208990" x="7562850" y="6197600"/>
          <p14:tracePt t="209006" x="7562850" y="6216650"/>
          <p14:tracePt t="209023" x="7562850" y="6242050"/>
          <p14:tracePt t="209041" x="7569200" y="6261100"/>
          <p14:tracePt t="209057" x="7569200" y="6273800"/>
          <p14:tracePt t="209073" x="7575550" y="6286500"/>
          <p14:tracePt t="209090" x="7575550" y="6299200"/>
          <p14:tracePt t="209106" x="7575550" y="6311900"/>
          <p14:tracePt t="209123" x="7581900" y="6324600"/>
          <p14:tracePt t="209140" x="7581900" y="6330950"/>
          <p14:tracePt t="209156" x="7588250" y="6337300"/>
          <p14:tracePt t="209173" x="7588250" y="6343650"/>
          <p14:tracePt t="209190" x="7594600" y="6350000"/>
          <p14:tracePt t="209224" x="7600950" y="6356350"/>
          <p14:tracePt t="209288" x="7607300" y="6356350"/>
          <p14:tracePt t="209296" x="7613650" y="6356350"/>
          <p14:tracePt t="209304" x="7620000" y="6356350"/>
          <p14:tracePt t="209307" x="7639050" y="6356350"/>
          <p14:tracePt t="209323" x="7658100" y="6356350"/>
          <p14:tracePt t="209340" x="7670800" y="6350000"/>
          <p14:tracePt t="209357" x="7696200" y="6337300"/>
          <p14:tracePt t="209374" x="7721600" y="6324600"/>
          <p14:tracePt t="209390" x="7740650" y="6305550"/>
          <p14:tracePt t="209407" x="7766050" y="6286500"/>
          <p14:tracePt t="209423" x="7804150" y="6235700"/>
          <p14:tracePt t="209441" x="7816850" y="6203950"/>
          <p14:tracePt t="209457" x="7829550" y="6165850"/>
          <p14:tracePt t="209473" x="7842250" y="6108700"/>
          <p14:tracePt t="209489" x="7842250" y="6076950"/>
          <p14:tracePt t="209507" x="7842250" y="6045200"/>
          <p14:tracePt t="209523" x="7842250" y="6026150"/>
          <p14:tracePt t="209540" x="7835900" y="5988050"/>
          <p14:tracePt t="209556" x="7797800" y="5956300"/>
          <p14:tracePt t="209573" x="7747000" y="5943600"/>
          <p14:tracePt t="209590" x="7677150" y="5930900"/>
          <p14:tracePt t="209607" x="7594600" y="5924550"/>
          <p14:tracePt t="209623" x="7512050" y="5924550"/>
          <p14:tracePt t="209641" x="7448550" y="5943600"/>
          <p14:tracePt t="209656" x="7385050" y="5988050"/>
          <p14:tracePt t="209673" x="7340600" y="6032500"/>
          <p14:tracePt t="209690" x="7302500" y="6089650"/>
          <p14:tracePt t="209707" x="7296150" y="6134100"/>
          <p14:tracePt t="209723" x="7283450" y="6172200"/>
          <p14:tracePt t="209740" x="7283450" y="6223000"/>
          <p14:tracePt t="209756" x="7289800" y="6267450"/>
          <p14:tracePt t="209773" x="7308850" y="6305550"/>
          <p14:tracePt t="209790" x="7327900" y="6324600"/>
          <p14:tracePt t="209807" x="7346950" y="6362700"/>
          <p14:tracePt t="209823" x="7372350" y="6394450"/>
          <p14:tracePt t="209841" x="7391400" y="6407150"/>
          <p14:tracePt t="209856" x="7404100" y="6419850"/>
          <p14:tracePt t="209873" x="7429500" y="6426200"/>
          <p14:tracePt t="209890" x="7454900" y="6438900"/>
          <p14:tracePt t="209907" x="7486650" y="6445250"/>
          <p14:tracePt t="209924" x="7518400" y="6445250"/>
          <p14:tracePt t="209940" x="7556500" y="6445250"/>
          <p14:tracePt t="209957" x="7594600" y="6445250"/>
          <p14:tracePt t="209974" x="7639050" y="6438900"/>
          <p14:tracePt t="209990" x="7677150" y="6413500"/>
          <p14:tracePt t="210007" x="7702550" y="6388100"/>
          <p14:tracePt t="210023" x="7727950" y="6362700"/>
          <p14:tracePt t="210056" x="7740650" y="6343650"/>
          <p14:tracePt t="210057" x="7747000" y="6337300"/>
          <p14:tracePt t="210073" x="7759700" y="6324600"/>
          <p14:tracePt t="210090" x="7759700" y="6318250"/>
          <p14:tracePt t="210106" x="7759700" y="6311900"/>
          <p14:tracePt t="210123" x="7759700" y="6305550"/>
          <p14:tracePt t="210160" x="7766050" y="6292850"/>
          <p14:tracePt t="210224" x="7766050" y="6286500"/>
          <p14:tracePt t="210840" x="7766050" y="6280150"/>
          <p14:tracePt t="210847" x="7785100" y="6273800"/>
          <p14:tracePt t="210855" x="7823200" y="6254750"/>
          <p14:tracePt t="210867" x="7848600" y="6248400"/>
          <p14:tracePt t="210873" x="7899400" y="6229350"/>
          <p14:tracePt t="210890" x="7931150" y="6216650"/>
          <p14:tracePt t="210906" x="7969250" y="6184900"/>
          <p14:tracePt t="210923" x="8001000" y="6159500"/>
          <p14:tracePt t="210940" x="8026400" y="6134100"/>
          <p14:tracePt t="210956" x="8051800" y="6083300"/>
          <p14:tracePt t="210973" x="8070850" y="6032500"/>
          <p14:tracePt t="210990" x="8083550" y="5975350"/>
          <p14:tracePt t="211006" x="8096250" y="5937250"/>
          <p14:tracePt t="211006" x="8096250" y="5918200"/>
          <p14:tracePt t="211024" x="8096250" y="5899150"/>
          <p14:tracePt t="211040" x="8096250" y="5886450"/>
          <p14:tracePt t="211057" x="8096250" y="5861050"/>
          <p14:tracePt t="211073" x="8096250" y="5848350"/>
          <p14:tracePt t="211090" x="8096250" y="5816600"/>
          <p14:tracePt t="211106" x="8096250" y="5791200"/>
          <p14:tracePt t="211123" x="8089900" y="5765800"/>
          <p14:tracePt t="211140" x="8083550" y="5727700"/>
          <p14:tracePt t="211156" x="8070850" y="5689600"/>
          <p14:tracePt t="211173" x="8064500" y="5657850"/>
          <p14:tracePt t="211190" x="8064500" y="5626100"/>
          <p14:tracePt t="211206" x="8045450" y="5594350"/>
          <p14:tracePt t="211223" x="8039100" y="5562600"/>
          <p14:tracePt t="211241" x="8026400" y="5543550"/>
          <p14:tracePt t="211257" x="8020050" y="5524500"/>
          <p14:tracePt t="211273" x="8013700" y="5518150"/>
          <p14:tracePt t="211290" x="8007350" y="5511800"/>
          <p14:tracePt t="211306" x="8001000" y="5505450"/>
          <p14:tracePt t="211353" x="7994650" y="5499100"/>
          <p14:tracePt t="211377" x="7988300" y="5499100"/>
          <p14:tracePt t="211409" x="7988300" y="5492750"/>
          <p14:tracePt t="211417" x="7981950" y="5492750"/>
          <p14:tracePt t="211425" x="7981950" y="5486400"/>
          <p14:tracePt t="211425" x="7975600" y="5486400"/>
          <p14:tracePt t="211441" x="7962900" y="5486400"/>
          <p14:tracePt t="211458" x="7956550" y="5486400"/>
          <p14:tracePt t="211474" x="7943850" y="5486400"/>
          <p14:tracePt t="211491" x="7924800" y="5486400"/>
          <p14:tracePt t="211507" x="7912100" y="5492750"/>
          <p14:tracePt t="211524" x="7893050" y="5492750"/>
          <p14:tracePt t="211541" x="7880350" y="5505450"/>
          <p14:tracePt t="211558" x="7874000" y="5505450"/>
          <p14:tracePt t="211574" x="7861300" y="5518150"/>
          <p14:tracePt t="211609" x="7848600" y="5518150"/>
          <p14:tracePt t="211625" x="7842250" y="5524500"/>
          <p14:tracePt t="211625" x="7835900" y="5524500"/>
          <p14:tracePt t="211641" x="7829550" y="5537200"/>
          <p14:tracePt t="211658" x="7810500" y="5549900"/>
          <p14:tracePt t="211674" x="7804150" y="5556250"/>
          <p14:tracePt t="211691" x="7791450" y="5562600"/>
          <p14:tracePt t="211707" x="7778750" y="5575300"/>
          <p14:tracePt t="211724" x="7772400" y="5581650"/>
          <p14:tracePt t="211741" x="7759700" y="5594350"/>
          <p14:tracePt t="211758" x="7753350" y="5600700"/>
          <p14:tracePt t="211774" x="7740650" y="5613400"/>
          <p14:tracePt t="211791" x="7734300" y="5626100"/>
          <p14:tracePt t="211807" x="7727950" y="5645150"/>
          <p14:tracePt t="211824" x="7708900" y="5676900"/>
          <p14:tracePt t="211841" x="7708900" y="5708650"/>
          <p14:tracePt t="211858" x="7702550" y="5734050"/>
          <p14:tracePt t="211874" x="7702550" y="5765800"/>
          <p14:tracePt t="211891" x="7702550" y="5803900"/>
          <p14:tracePt t="211907" x="7702550" y="5842000"/>
          <p14:tracePt t="211924" x="7702550" y="5880100"/>
          <p14:tracePt t="211941" x="7715250" y="5930900"/>
          <p14:tracePt t="211958" x="7721600" y="5962650"/>
          <p14:tracePt t="211974" x="7734300" y="5988050"/>
          <p14:tracePt t="211991" x="7747000" y="6007100"/>
          <p14:tracePt t="212007" x="7753350" y="6013450"/>
          <p14:tracePt t="212024" x="7759700" y="6026150"/>
          <p14:tracePt t="212041" x="7766050" y="6032500"/>
          <p14:tracePt t="212057" x="7772400" y="6038850"/>
          <p14:tracePt t="212074" x="7791450" y="6045200"/>
          <p14:tracePt t="212091" x="7810500" y="6057900"/>
          <p14:tracePt t="212107" x="7842250" y="6057900"/>
          <p14:tracePt t="212124" x="7880350" y="6057900"/>
          <p14:tracePt t="212141" x="7912100" y="6057900"/>
          <p14:tracePt t="212158" x="7937500" y="6051550"/>
          <p14:tracePt t="212174" x="7969250" y="6032500"/>
          <p14:tracePt t="212191" x="8007350" y="6013450"/>
          <p14:tracePt t="212207" x="8026400" y="5994400"/>
          <p14:tracePt t="212207" x="8032750" y="5988050"/>
          <p14:tracePt t="212225" x="8058150" y="5962650"/>
          <p14:tracePt t="212241" x="8077200" y="5918200"/>
          <p14:tracePt t="212257" x="8089900" y="5886450"/>
          <p14:tracePt t="212274" x="8096250" y="5848350"/>
          <p14:tracePt t="212291" x="8108950" y="5810250"/>
          <p14:tracePt t="212307" x="8108950" y="5759450"/>
          <p14:tracePt t="212324" x="8108950" y="5721350"/>
          <p14:tracePt t="212341" x="8108950" y="5683250"/>
          <p14:tracePt t="212357" x="8108950" y="5645150"/>
          <p14:tracePt t="212374" x="8102600" y="5619750"/>
          <p14:tracePt t="212391" x="8089900" y="5600700"/>
          <p14:tracePt t="212407" x="8083550" y="5581650"/>
          <p14:tracePt t="212424" x="8064500" y="5556250"/>
          <p14:tracePt t="212441" x="8051800" y="5543550"/>
          <p14:tracePt t="212457" x="8032750" y="5530850"/>
          <p14:tracePt t="212474" x="8001000" y="5511800"/>
          <p14:tracePt t="212491" x="7988300" y="5505450"/>
          <p14:tracePt t="212507" x="7969250" y="5499100"/>
          <p14:tracePt t="212524" x="7962900" y="5492750"/>
          <p14:tracePt t="212541" x="7950200" y="5486400"/>
          <p14:tracePt t="212557" x="7931150" y="5480050"/>
          <p14:tracePt t="212574" x="7912100" y="5480050"/>
          <p14:tracePt t="212591" x="7893050" y="5473700"/>
          <p14:tracePt t="212607" x="7867650" y="5473700"/>
          <p14:tracePt t="212624" x="7835900" y="5473700"/>
          <p14:tracePt t="212641" x="7816850" y="5473700"/>
          <p14:tracePt t="212657" x="7804150" y="5473700"/>
          <p14:tracePt t="212675" x="7797800" y="5473700"/>
          <p14:tracePt t="212691" x="7791450" y="5480050"/>
          <p14:tracePt t="212708" x="7778750" y="5486400"/>
          <p14:tracePt t="212724" x="7772400" y="5486400"/>
          <p14:tracePt t="212741" x="7766050" y="5486400"/>
          <p14:tracePt t="212757" x="7759700" y="5492750"/>
          <p14:tracePt t="212793" x="7753350" y="5492750"/>
          <p14:tracePt t="212825" x="7747000" y="5499100"/>
          <p14:tracePt t="213104" x="7753350" y="5499100"/>
          <p14:tracePt t="213112" x="7759700" y="5499100"/>
          <p14:tracePt t="213128" x="7766050" y="5499100"/>
          <p14:tracePt t="213140" x="7772400" y="5499100"/>
          <p14:tracePt t="213141" x="7778750" y="5499100"/>
          <p14:tracePt t="213157" x="7791450" y="5499100"/>
          <p14:tracePt t="213174" x="7797800" y="5499100"/>
          <p14:tracePt t="213191" x="7810500" y="5499100"/>
          <p14:tracePt t="213207" x="7823200" y="5499100"/>
          <p14:tracePt t="213224" x="7848600" y="5499100"/>
          <p14:tracePt t="213242" x="7880350" y="5511800"/>
          <p14:tracePt t="213257" x="7912100" y="5530850"/>
          <p14:tracePt t="213274" x="7937500" y="5537200"/>
          <p14:tracePt t="213290" x="7956550" y="5549900"/>
          <p14:tracePt t="213307" x="7969250" y="5556250"/>
          <p14:tracePt t="213324" x="7981950" y="5562600"/>
          <p14:tracePt t="213341" x="7988300" y="5568950"/>
          <p14:tracePt t="213357" x="7994650" y="5581650"/>
          <p14:tracePt t="213374" x="8007350" y="5588000"/>
          <p14:tracePt t="213391" x="8013700" y="5600700"/>
          <p14:tracePt t="213407" x="8013700" y="5607050"/>
          <p14:tracePt t="213424" x="8020050" y="5619750"/>
          <p14:tracePt t="213442" x="8020050" y="5632450"/>
          <p14:tracePt t="213457" x="8026400" y="5645150"/>
          <p14:tracePt t="213475" x="8026400" y="5670550"/>
          <p14:tracePt t="213491" x="8032750" y="5683250"/>
          <p14:tracePt t="213508" x="8032750" y="5708650"/>
          <p14:tracePt t="213524" x="8039100" y="5734050"/>
          <p14:tracePt t="213541" x="8039100" y="5759450"/>
          <p14:tracePt t="213557" x="8045450" y="5784850"/>
          <p14:tracePt t="213574" x="8045450" y="5797550"/>
          <p14:tracePt t="213590" x="8051800" y="5810250"/>
          <p14:tracePt t="213607" x="8051800" y="5822950"/>
          <p14:tracePt t="213624" x="8051800" y="5829300"/>
          <p14:tracePt t="213641" x="8051800" y="5835650"/>
          <p14:tracePt t="213698" x="8051800" y="5842000"/>
          <p14:tracePt t="213713" x="8051800" y="5848350"/>
          <p14:tracePt t="213721" x="8051800" y="5854700"/>
          <p14:tracePt t="213730" x="8051800" y="5861050"/>
          <p14:tracePt t="213760" x="8051800" y="5867400"/>
          <p14:tracePt t="213764" x="8051800" y="5873750"/>
          <p14:tracePt t="213774" x="8051800" y="5880100"/>
          <p14:tracePt t="213790" x="8051800" y="5886450"/>
          <p14:tracePt t="213807" x="8051800" y="5892800"/>
          <p14:tracePt t="21405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/>
          </a:bodyPr>
          <a:lstStyle/>
          <a:p>
            <a:r>
              <a:rPr lang="en-US" dirty="0"/>
              <a:t>Slipperiness and </a:t>
            </a:r>
            <a:r>
              <a:rPr lang="en-US" dirty="0" smtClean="0"/>
              <a:t>friction</a:t>
            </a:r>
          </a:p>
          <a:p>
            <a:pPr lvl="1"/>
            <a:r>
              <a:rPr lang="en-US" dirty="0"/>
              <a:t>Medical devices used in wet environments should be designed to reduce </a:t>
            </a:r>
            <a:r>
              <a:rPr lang="en-US" dirty="0" smtClean="0"/>
              <a:t>slipperiness (e.g., IV tubing)</a:t>
            </a:r>
          </a:p>
          <a:p>
            <a:r>
              <a:rPr lang="en-US" dirty="0"/>
              <a:t>Atmospheric </a:t>
            </a:r>
            <a:r>
              <a:rPr lang="en-US" dirty="0" smtClean="0"/>
              <a:t>pressure</a:t>
            </a:r>
          </a:p>
          <a:p>
            <a:pPr lvl="1"/>
            <a:r>
              <a:rPr lang="en-US" dirty="0" smtClean="0"/>
              <a:t>Effect of hyperbaric chamber on performance</a:t>
            </a:r>
          </a:p>
          <a:p>
            <a:r>
              <a:rPr lang="en-US" dirty="0" smtClean="0"/>
              <a:t>Ease of maintenance</a:t>
            </a:r>
          </a:p>
          <a:p>
            <a:pPr lvl="1"/>
            <a:r>
              <a:rPr lang="en-US" dirty="0"/>
              <a:t>Devices used in the home by lay users should require minimal or no maintenance</a:t>
            </a:r>
            <a:r>
              <a:rPr lang="en-US" dirty="0" smtClean="0"/>
              <a:t>, or </a:t>
            </a:r>
            <a:r>
              <a:rPr lang="en-US" dirty="0"/>
              <a:t>the maintenance requirements should be </a:t>
            </a:r>
            <a:r>
              <a:rPr lang="en-US" dirty="0" smtClean="0"/>
              <a:t>obvious</a:t>
            </a:r>
          </a:p>
          <a:p>
            <a:pPr lvl="1"/>
            <a:r>
              <a:rPr lang="en-US" dirty="0"/>
              <a:t>Cleaning and </a:t>
            </a:r>
            <a:r>
              <a:rPr lang="en-US" dirty="0" smtClean="0"/>
              <a:t>sterilization</a:t>
            </a:r>
          </a:p>
          <a:p>
            <a:pPr lvl="1"/>
            <a:r>
              <a:rPr lang="en-US" dirty="0" smtClean="0"/>
              <a:t>Adequate </a:t>
            </a:r>
            <a:r>
              <a:rPr lang="en-US" dirty="0"/>
              <a:t>access for </a:t>
            </a:r>
            <a:r>
              <a:rPr lang="en-US" dirty="0" smtClean="0"/>
              <a:t>component </a:t>
            </a:r>
            <a:r>
              <a:rPr lang="en-US" dirty="0"/>
              <a:t>replacement and </a:t>
            </a:r>
            <a:r>
              <a:rPr lang="en-US" dirty="0" smtClean="0"/>
              <a:t>testing</a:t>
            </a:r>
          </a:p>
          <a:p>
            <a:pPr lvl="1"/>
            <a:r>
              <a:rPr lang="en-US" dirty="0"/>
              <a:t>Battery-operated </a:t>
            </a:r>
            <a:r>
              <a:rPr lang="en-US" dirty="0" smtClean="0"/>
              <a:t>devices: battery status indication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0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782"/>
    </mc:Choice>
    <mc:Fallback>
      <p:transition spd="slow" advTm="27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30" x="1866900" y="3213100"/>
          <p14:tracePt t="54033" x="1879600" y="3213100"/>
          <p14:tracePt t="54040" x="1911350" y="3213100"/>
          <p14:tracePt t="54048" x="1955800" y="3213100"/>
          <p14:tracePt t="54056" x="1993900" y="3213100"/>
          <p14:tracePt t="54064" x="2089150" y="3213100"/>
          <p14:tracePt t="54080" x="2165350" y="3213100"/>
          <p14:tracePt t="54096" x="2209800" y="3213100"/>
          <p14:tracePt t="54096" x="2216150" y="3206750"/>
          <p14:tracePt t="54185" x="2203450" y="3206750"/>
          <p14:tracePt t="54193" x="2159000" y="3206750"/>
          <p14:tracePt t="54212" x="2032000" y="3206750"/>
          <p14:tracePt t="54217" x="1905000" y="3206750"/>
          <p14:tracePt t="54229" x="1752600" y="3206750"/>
          <p14:tracePt t="54248" x="1606550" y="3206750"/>
          <p14:tracePt t="54263" x="1492250" y="3206750"/>
          <p14:tracePt t="54279" x="1422400" y="3206750"/>
          <p14:tracePt t="54296" x="1371600" y="3206750"/>
          <p14:tracePt t="54313" x="1365250" y="3206750"/>
          <p14:tracePt t="54448" x="1384300" y="3200400"/>
          <p14:tracePt t="54452" x="1428750" y="3194050"/>
          <p14:tracePt t="54464" x="1473200" y="3187700"/>
          <p14:tracePt t="54479" x="1543050" y="3181350"/>
          <p14:tracePt t="54480" x="1803400" y="3168650"/>
          <p14:tracePt t="54498" x="1981200" y="3168650"/>
          <p14:tracePt t="54514" x="2159000" y="3143250"/>
          <p14:tracePt t="54530" x="2279650" y="3136900"/>
          <p14:tracePt t="54546" x="2368550" y="3124200"/>
          <p14:tracePt t="54563" x="2419350" y="3111500"/>
          <p14:tracePt t="54579" x="2432050" y="3111500"/>
          <p14:tracePt t="54596" x="2451100" y="3111500"/>
          <p14:tracePt t="54612" x="2457450" y="3111500"/>
          <p14:tracePt t="54825" x="2425700" y="3111500"/>
          <p14:tracePt t="54832" x="2374900" y="3111500"/>
          <p14:tracePt t="54841" x="2311400" y="3111500"/>
          <p14:tracePt t="54849" x="2171700" y="3111500"/>
          <p14:tracePt t="54863" x="2019300" y="3111500"/>
          <p14:tracePt t="54879" x="1854200" y="3111500"/>
          <p14:tracePt t="54896" x="1727200" y="3111500"/>
          <p14:tracePt t="54912" x="1562100" y="3111500"/>
          <p14:tracePt t="54929" x="1466850" y="3111500"/>
          <p14:tracePt t="54946" x="1403350" y="3111500"/>
          <p14:tracePt t="54962" x="1346200" y="3111500"/>
          <p14:tracePt t="54979" x="1308100" y="3105150"/>
          <p14:tracePt t="54996" x="1263650" y="3105150"/>
          <p14:tracePt t="55013" x="1238250" y="3098800"/>
          <p14:tracePt t="55030" x="1219200" y="3098800"/>
          <p14:tracePt t="55045" x="1206500" y="3098800"/>
          <p14:tracePt t="55062" x="1200150" y="3098800"/>
          <p14:tracePt t="55079" x="1193800" y="3098800"/>
          <p14:tracePt t="55161" x="1187450" y="3098800"/>
          <p14:tracePt t="55849" x="1187450" y="3117850"/>
          <p14:tracePt t="55857" x="1181100" y="3136900"/>
          <p14:tracePt t="55865" x="1174750" y="3181350"/>
          <p14:tracePt t="55881" x="1174750" y="3200400"/>
          <p14:tracePt t="55881" x="1174750" y="3225800"/>
          <p14:tracePt t="55895" x="1168400" y="3295650"/>
          <p14:tracePt t="55913" x="1168400" y="3321050"/>
          <p14:tracePt t="55929" x="1174750" y="3352800"/>
          <p14:tracePt t="55946" x="1187450" y="3384550"/>
          <p14:tracePt t="55962" x="1206500" y="3409950"/>
          <p14:tracePt t="55979" x="1219200" y="3429000"/>
          <p14:tracePt t="55996" x="1231900" y="3448050"/>
          <p14:tracePt t="56013" x="1250950" y="3473450"/>
          <p14:tracePt t="56029" x="1276350" y="3492500"/>
          <p14:tracePt t="56046" x="1308100" y="3511550"/>
          <p14:tracePt t="56062" x="1346200" y="3530600"/>
          <p14:tracePt t="56078" x="1409700" y="3549650"/>
          <p14:tracePt t="56096" x="1530350" y="3568700"/>
          <p14:tracePt t="56113" x="1612900" y="3581400"/>
          <p14:tracePt t="56129" x="1695450" y="3587750"/>
          <p14:tracePt t="56146" x="1758950" y="3600450"/>
          <p14:tracePt t="56163" x="1797050" y="3600450"/>
          <p14:tracePt t="56179" x="1822450" y="3600450"/>
          <p14:tracePt t="56196" x="1841500" y="3600450"/>
          <p14:tracePt t="56213" x="1847850" y="3600450"/>
          <p14:tracePt t="56229" x="1854200" y="3600450"/>
          <p14:tracePt t="56246" x="1866900" y="3600450"/>
          <p14:tracePt t="56289" x="1873250" y="3600450"/>
          <p14:tracePt t="56313" x="1879600" y="3600450"/>
          <p14:tracePt t="56328" x="1892300" y="3600450"/>
          <p14:tracePt t="56352" x="1898650" y="3600450"/>
          <p14:tracePt t="56360" x="1911350" y="3600450"/>
          <p14:tracePt t="56379" x="1924050" y="3600450"/>
          <p14:tracePt t="56379" x="1936750" y="3600450"/>
          <p14:tracePt t="56396" x="1955800" y="3600450"/>
          <p14:tracePt t="56413" x="1968500" y="3600450"/>
          <p14:tracePt t="56429" x="1987550" y="3600450"/>
          <p14:tracePt t="56446" x="1993900" y="3600450"/>
          <p14:tracePt t="56462" x="2000250" y="3600450"/>
          <p14:tracePt t="56505" x="2006600" y="3600450"/>
          <p14:tracePt t="56521" x="2012950" y="3600450"/>
          <p14:tracePt t="56537" x="2019300" y="3600450"/>
          <p14:tracePt t="56537" x="2025650" y="3600450"/>
          <p14:tracePt t="56545" x="2044700" y="3600450"/>
          <p14:tracePt t="56562" x="2076450" y="3600450"/>
          <p14:tracePt t="56579" x="2108200" y="3600450"/>
          <p14:tracePt t="56596" x="2139950" y="3600450"/>
          <p14:tracePt t="56613" x="2178050" y="3600450"/>
          <p14:tracePt t="56629" x="2216150" y="3600450"/>
          <p14:tracePt t="56646" x="2241550" y="3600450"/>
          <p14:tracePt t="56662" x="2266950" y="3600450"/>
          <p14:tracePt t="56679" x="2279650" y="3600450"/>
          <p14:tracePt t="56696" x="2292350" y="3600450"/>
          <p14:tracePt t="56904" x="2266950" y="3600450"/>
          <p14:tracePt t="56912" x="2209800" y="3600450"/>
          <p14:tracePt t="56928" x="2108200" y="3600450"/>
          <p14:tracePt t="56946" x="2057400" y="3600450"/>
          <p14:tracePt t="56946" x="1962150" y="3600450"/>
          <p14:tracePt t="56962" x="1898650" y="3600450"/>
          <p14:tracePt t="56979" x="1847850" y="3600450"/>
          <p14:tracePt t="56996" x="1822450" y="3600450"/>
          <p14:tracePt t="57013" x="1797050" y="3600450"/>
          <p14:tracePt t="57029" x="1778000" y="3600450"/>
          <p14:tracePt t="57046" x="1765300" y="3600450"/>
          <p14:tracePt t="57062" x="1758950" y="3600450"/>
          <p14:tracePt t="57079" x="1746250" y="3600450"/>
          <p14:tracePt t="57113" x="1739900" y="3600450"/>
          <p14:tracePt t="57313" x="1746250" y="3600450"/>
          <p14:tracePt t="57321" x="1765300" y="3606800"/>
          <p14:tracePt t="57329" x="1784350" y="3606800"/>
          <p14:tracePt t="57329" x="1841500" y="3606800"/>
          <p14:tracePt t="57346" x="1898650" y="3606800"/>
          <p14:tracePt t="57362" x="1949450" y="3606800"/>
          <p14:tracePt t="57379" x="2000250" y="3606800"/>
          <p14:tracePt t="57396" x="2044700" y="3606800"/>
          <p14:tracePt t="57412" x="2089150" y="3606800"/>
          <p14:tracePt t="57429" x="2133600" y="3606800"/>
          <p14:tracePt t="57446" x="2171700" y="3606800"/>
          <p14:tracePt t="57462" x="2209800" y="3606800"/>
          <p14:tracePt t="57479" x="2241550" y="3606800"/>
          <p14:tracePt t="57496" x="2279650" y="3606800"/>
          <p14:tracePt t="57514" x="2292350" y="3613150"/>
          <p14:tracePt t="57529" x="2298700" y="3613150"/>
          <p14:tracePt t="57546" x="2311400" y="3613150"/>
          <p14:tracePt t="57871" x="2324100" y="3619500"/>
          <p14:tracePt t="57896" x="2349500" y="3625850"/>
          <p14:tracePt t="57905" x="2362200" y="3625850"/>
          <p14:tracePt t="57913" x="2419350" y="3625850"/>
          <p14:tracePt t="57923" x="2463800" y="3625850"/>
          <p14:tracePt t="57929" x="2540000" y="3632200"/>
          <p14:tracePt t="57946" x="2609850" y="3632200"/>
          <p14:tracePt t="57963" x="2679700" y="3638550"/>
          <p14:tracePt t="57979" x="2755900" y="3651250"/>
          <p14:tracePt t="57996" x="2825750" y="3663950"/>
          <p14:tracePt t="58012" x="2901950" y="3676650"/>
          <p14:tracePt t="58030" x="2978150" y="3683000"/>
          <p14:tracePt t="58045" x="3054350" y="3695700"/>
          <p14:tracePt t="58063" x="3124200" y="3702050"/>
          <p14:tracePt t="58079" x="3181350" y="3714750"/>
          <p14:tracePt t="58079" x="3200400" y="3714750"/>
          <p14:tracePt t="58097" x="3244850" y="3714750"/>
          <p14:tracePt t="58113" x="3282950" y="3714750"/>
          <p14:tracePt t="58128" x="3327400" y="3714750"/>
          <p14:tracePt t="58145" x="3378200" y="3714750"/>
          <p14:tracePt t="58162" x="3409950" y="3721100"/>
          <p14:tracePt t="58179" x="3441700" y="3721100"/>
          <p14:tracePt t="58196" x="3460750" y="3721100"/>
          <p14:tracePt t="58212" x="3479800" y="3721100"/>
          <p14:tracePt t="58229" x="3505200" y="3727450"/>
          <p14:tracePt t="58246" x="3524250" y="3727450"/>
          <p14:tracePt t="58262" x="3549650" y="3727450"/>
          <p14:tracePt t="58279" x="3575050" y="3727450"/>
          <p14:tracePt t="58296" x="3619500" y="3727450"/>
          <p14:tracePt t="58313" x="3644900" y="3727450"/>
          <p14:tracePt t="58329" x="3670300" y="3727450"/>
          <p14:tracePt t="58346" x="3689350" y="3727450"/>
          <p14:tracePt t="58362" x="3708400" y="3727450"/>
          <p14:tracePt t="58379" x="3733800" y="3727450"/>
          <p14:tracePt t="58396" x="3759200" y="3727450"/>
          <p14:tracePt t="58412" x="3778250" y="3727450"/>
          <p14:tracePt t="58429" x="3797300" y="3727450"/>
          <p14:tracePt t="58446" x="3810000" y="3727450"/>
          <p14:tracePt t="58463" x="3822700" y="3727450"/>
          <p14:tracePt t="58479" x="3841750" y="3727450"/>
          <p14:tracePt t="58496" x="3860800" y="3727450"/>
          <p14:tracePt t="58513" x="3873500" y="3727450"/>
          <p14:tracePt t="58530" x="3892550" y="3727450"/>
          <p14:tracePt t="58546" x="3911600" y="3727450"/>
          <p14:tracePt t="58562" x="3937000" y="3727450"/>
          <p14:tracePt t="58579" x="3962400" y="3727450"/>
          <p14:tracePt t="58595" x="3987800" y="3721100"/>
          <p14:tracePt t="58612" x="4000500" y="3721100"/>
          <p14:tracePt t="58629" x="4013200" y="3721100"/>
          <p14:tracePt t="58646" x="4025900" y="3721100"/>
          <p14:tracePt t="58662" x="4032250" y="3714750"/>
          <p14:tracePt t="58679" x="4051300" y="3714750"/>
          <p14:tracePt t="58714" x="4064000" y="3708400"/>
          <p14:tracePt t="58942" x="4070350" y="3708400"/>
          <p14:tracePt t="58954" x="4089400" y="3708400"/>
          <p14:tracePt t="58955" x="4102100" y="3702050"/>
          <p14:tracePt t="58962" x="4165600" y="3683000"/>
          <p14:tracePt t="58979" x="4235450" y="3670300"/>
          <p14:tracePt t="58996" x="4337050" y="3657600"/>
          <p14:tracePt t="59012" x="4432300" y="3657600"/>
          <p14:tracePt t="59029" x="4521200" y="3657600"/>
          <p14:tracePt t="59046" x="4578350" y="3657600"/>
          <p14:tracePt t="59062" x="4610100" y="3657600"/>
          <p14:tracePt t="59079" x="4616450" y="3657600"/>
          <p14:tracePt t="59192" x="4597400" y="3657600"/>
          <p14:tracePt t="59200" x="4546600" y="3657600"/>
          <p14:tracePt t="59200" x="4483100" y="3657600"/>
          <p14:tracePt t="59217" x="4413250" y="3657600"/>
          <p14:tracePt t="59225" x="4343400" y="3670300"/>
          <p14:tracePt t="59232" x="4197350" y="3670300"/>
          <p14:tracePt t="59245" x="4051300" y="3670300"/>
          <p14:tracePt t="59262" x="3930650" y="3670300"/>
          <p14:tracePt t="59279" x="3835400" y="3670300"/>
          <p14:tracePt t="59295" x="3746500" y="3670300"/>
          <p14:tracePt t="59313" x="3695700" y="3670300"/>
          <p14:tracePt t="59329" x="3663950" y="3670300"/>
          <p14:tracePt t="59346" x="3644900" y="3670300"/>
          <p14:tracePt t="59362" x="3619500" y="3670300"/>
          <p14:tracePt t="59379" x="3594100" y="3663950"/>
          <p14:tracePt t="59395" x="3562350" y="3657600"/>
          <p14:tracePt t="59413" x="3536950" y="3657600"/>
          <p14:tracePt t="59429" x="3486150" y="3651250"/>
          <p14:tracePt t="59446" x="3454400" y="3644900"/>
          <p14:tracePt t="59462" x="3409950" y="3638550"/>
          <p14:tracePt t="59479" x="3333750" y="3632200"/>
          <p14:tracePt t="59495" x="3162300" y="3625850"/>
          <p14:tracePt t="59513" x="3028950" y="3613150"/>
          <p14:tracePt t="59529" x="2901950" y="3606800"/>
          <p14:tracePt t="59546" x="2787650" y="3600450"/>
          <p14:tracePt t="59563" x="2686050" y="3587750"/>
          <p14:tracePt t="59579" x="2597150" y="3575050"/>
          <p14:tracePt t="59596" x="2527300" y="3562350"/>
          <p14:tracePt t="59612" x="2463800" y="3549650"/>
          <p14:tracePt t="59629" x="2406650" y="3543300"/>
          <p14:tracePt t="59646" x="2355850" y="3536950"/>
          <p14:tracePt t="59662" x="2324100" y="3530600"/>
          <p14:tracePt t="59679" x="2298700" y="3530600"/>
          <p14:tracePt t="59695" x="2273300" y="3524250"/>
          <p14:tracePt t="59713" x="2266950" y="3524250"/>
          <p14:tracePt t="59729" x="2260600" y="3524250"/>
          <p14:tracePt t="59896" x="2279650" y="3524250"/>
          <p14:tracePt t="59905" x="2317750" y="3524250"/>
          <p14:tracePt t="59906" x="2355850" y="3524250"/>
          <p14:tracePt t="59913" x="2463800" y="3524250"/>
          <p14:tracePt t="59929" x="2559050" y="3524250"/>
          <p14:tracePt t="59946" x="2654300" y="3524250"/>
          <p14:tracePt t="59962" x="2762250" y="3524250"/>
          <p14:tracePt t="59979" x="2832100" y="3524250"/>
          <p14:tracePt t="59996" x="2889250" y="3524250"/>
          <p14:tracePt t="60012" x="2952750" y="3524250"/>
          <p14:tracePt t="60029" x="3022600" y="3524250"/>
          <p14:tracePt t="60046" x="3105150" y="3536950"/>
          <p14:tracePt t="60062" x="3181350" y="3543300"/>
          <p14:tracePt t="60079" x="3251200" y="3543300"/>
          <p14:tracePt t="60095" x="3346450" y="3543300"/>
          <p14:tracePt t="60113" x="3409950" y="3543300"/>
          <p14:tracePt t="60129" x="3473450" y="3543300"/>
          <p14:tracePt t="60146" x="3524250" y="3549650"/>
          <p14:tracePt t="60162" x="3581400" y="3549650"/>
          <p14:tracePt t="60179" x="3632200" y="3549650"/>
          <p14:tracePt t="60195" x="3670300" y="3549650"/>
          <p14:tracePt t="60212" x="3702050" y="3549650"/>
          <p14:tracePt t="60229" x="3727450" y="3549650"/>
          <p14:tracePt t="60246" x="3740150" y="3549650"/>
          <p14:tracePt t="60262" x="3746500" y="3549650"/>
          <p14:tracePt t="60385" x="3733800" y="3549650"/>
          <p14:tracePt t="60392" x="3702050" y="3556000"/>
          <p14:tracePt t="60396" x="3594100" y="3568700"/>
          <p14:tracePt t="60412" x="3454400" y="3594100"/>
          <p14:tracePt t="60429" x="3308350" y="3600450"/>
          <p14:tracePt t="60445" x="3143250" y="3600450"/>
          <p14:tracePt t="60463" x="2978150" y="3600450"/>
          <p14:tracePt t="60479" x="2851150" y="3600450"/>
          <p14:tracePt t="60496" x="2622550" y="3600450"/>
          <p14:tracePt t="60513" x="2514600" y="3600450"/>
          <p14:tracePt t="60529" x="2406650" y="3600450"/>
          <p14:tracePt t="60546" x="2317750" y="3600450"/>
          <p14:tracePt t="60562" x="2273300" y="3600450"/>
          <p14:tracePt t="60579" x="2247900" y="3600450"/>
          <p14:tracePt t="60596" x="2235200" y="3600450"/>
          <p14:tracePt t="60776" x="2266950" y="3600450"/>
          <p14:tracePt t="60784" x="2311400" y="3600450"/>
          <p14:tracePt t="60784" x="2368550" y="3600450"/>
          <p14:tracePt t="60800" x="2438400" y="3600450"/>
          <p14:tracePt t="60808" x="2514600" y="3600450"/>
          <p14:tracePt t="60816" x="2698750" y="3600450"/>
          <p14:tracePt t="60829" x="2965450" y="3625850"/>
          <p14:tracePt t="60846" x="3194050" y="3651250"/>
          <p14:tracePt t="60862" x="3365500" y="3657600"/>
          <p14:tracePt t="60879" x="3517900" y="3657600"/>
          <p14:tracePt t="60896" x="3683000" y="3670300"/>
          <p14:tracePt t="60913" x="3765550" y="3676650"/>
          <p14:tracePt t="60929" x="3810000" y="3676650"/>
          <p14:tracePt t="60945" x="3854450" y="3676650"/>
          <p14:tracePt t="60962" x="3905250" y="3676650"/>
          <p14:tracePt t="60979" x="3930650" y="3676650"/>
          <p14:tracePt t="60996" x="3949700" y="3676650"/>
          <p14:tracePt t="61012" x="3956050" y="3676650"/>
          <p14:tracePt t="61097" x="3962400" y="3676650"/>
          <p14:tracePt t="61105" x="3968750" y="3676650"/>
          <p14:tracePt t="61122" x="3975100" y="3676650"/>
          <p14:tracePt t="61145" x="3981450" y="3676650"/>
          <p14:tracePt t="62024" x="3924300" y="3670300"/>
          <p14:tracePt t="62032" x="3873500" y="3663950"/>
          <p14:tracePt t="62040" x="3810000" y="3657600"/>
          <p14:tracePt t="62046" x="3676650" y="3632200"/>
          <p14:tracePt t="62062" x="3536950" y="3619500"/>
          <p14:tracePt t="62079" x="3416300" y="3600450"/>
          <p14:tracePt t="62096" x="3244850" y="3581400"/>
          <p14:tracePt t="62113" x="3155950" y="3575050"/>
          <p14:tracePt t="62129" x="3092450" y="3568700"/>
          <p14:tracePt t="62146" x="3060700" y="3562350"/>
          <p14:tracePt t="62162" x="3035300" y="3556000"/>
          <p14:tracePt t="62179" x="3003550" y="3556000"/>
          <p14:tracePt t="62195" x="2971800" y="3549650"/>
          <p14:tracePt t="62212" x="2940050" y="3549650"/>
          <p14:tracePt t="62229" x="2908300" y="3543300"/>
          <p14:tracePt t="62245" x="2882900" y="3543300"/>
          <p14:tracePt t="62261" x="2851150" y="3543300"/>
          <p14:tracePt t="62279" x="2832100" y="3543300"/>
          <p14:tracePt t="62295" x="2806700" y="3543300"/>
          <p14:tracePt t="62313" x="2794000" y="3543300"/>
          <p14:tracePt t="62329" x="2787650" y="3543300"/>
          <p14:tracePt t="62488" x="2800350" y="3543300"/>
          <p14:tracePt t="62496" x="2882900" y="3543300"/>
          <p14:tracePt t="62512" x="2946400" y="3543300"/>
          <p14:tracePt t="62513" x="3067050" y="3556000"/>
          <p14:tracePt t="62529" x="3181350" y="3568700"/>
          <p14:tracePt t="62546" x="3314700" y="3587750"/>
          <p14:tracePt t="62562" x="3409950" y="3594100"/>
          <p14:tracePt t="62579" x="3486150" y="3594100"/>
          <p14:tracePt t="62596" x="3543300" y="3594100"/>
          <p14:tracePt t="62612" x="3581400" y="3594100"/>
          <p14:tracePt t="62629" x="3619500" y="3594100"/>
          <p14:tracePt t="62646" x="3651250" y="3594100"/>
          <p14:tracePt t="62662" x="3683000" y="3594100"/>
          <p14:tracePt t="62679" x="3708400" y="3594100"/>
          <p14:tracePt t="62695" x="3733800" y="3594100"/>
          <p14:tracePt t="62713" x="3746500" y="3594100"/>
          <p14:tracePt t="63536" x="0" y="0"/>
        </p14:tracePtLst>
        <p14:tracePtLst>
          <p14:tracePt t="99846" x="298450" y="4108450"/>
          <p14:tracePt t="99936" x="298450" y="4102100"/>
          <p14:tracePt t="99976" x="304800" y="4095750"/>
          <p14:tracePt t="99984" x="317500" y="4089400"/>
          <p14:tracePt t="99992" x="330200" y="4083050"/>
          <p14:tracePt t="100000" x="393700" y="4038600"/>
          <p14:tracePt t="100016" x="469900" y="3987800"/>
          <p14:tracePt t="100032" x="539750" y="3937000"/>
          <p14:tracePt t="100048" x="596900" y="3892550"/>
          <p14:tracePt t="100062" x="641350" y="3867150"/>
          <p14:tracePt t="100080" x="666750" y="3854450"/>
          <p14:tracePt t="100080" x="673100" y="3848100"/>
          <p14:tracePt t="100097" x="685800" y="3841750"/>
          <p14:tracePt t="100344" x="679450" y="3841750"/>
          <p14:tracePt t="100345" x="660400" y="3841750"/>
          <p14:tracePt t="100355" x="641350" y="3841750"/>
          <p14:tracePt t="100362" x="609600" y="3841750"/>
          <p14:tracePt t="100379" x="590550" y="3841750"/>
          <p14:tracePt t="100395" x="584200" y="3841750"/>
          <p14:tracePt t="100412" x="571500" y="3841750"/>
          <p14:tracePt t="100429" x="565150" y="3841750"/>
          <p14:tracePt t="100864" x="558800" y="3841750"/>
          <p14:tracePt t="100872" x="552450" y="3841750"/>
          <p14:tracePt t="100888" x="546100" y="3841750"/>
          <p14:tracePt t="100904" x="533400" y="3841750"/>
          <p14:tracePt t="100908" x="527050" y="3841750"/>
          <p14:tracePt t="100912" x="520700" y="3841750"/>
          <p14:tracePt t="100929" x="514350" y="3841750"/>
          <p14:tracePt t="100945" x="508000" y="3841750"/>
          <p14:tracePt t="100962" x="501650" y="3841750"/>
          <p14:tracePt t="100999" x="495300" y="3841750"/>
          <p14:tracePt t="101024" x="488950" y="3841750"/>
          <p14:tracePt t="101486" x="0" y="0"/>
        </p14:tracePtLst>
        <p14:tracePtLst>
          <p14:tracePt t="101642" x="488950" y="3841750"/>
          <p14:tracePt t="101750" x="0" y="0"/>
        </p14:tracePtLst>
        <p14:tracePtLst>
          <p14:tracePt t="101905" x="488950" y="3841750"/>
          <p14:tracePt t="102037" x="0" y="0"/>
        </p14:tracePtLst>
        <p14:tracePtLst>
          <p14:tracePt t="102170" x="488950" y="3841750"/>
          <p14:tracePt t="107328" x="0" y="0"/>
        </p14:tracePtLst>
        <p14:tracePtLst>
          <p14:tracePt t="117132" x="952500" y="4235450"/>
          <p14:tracePt t="117248" x="952500" y="4241800"/>
          <p14:tracePt t="117616" x="946150" y="4241800"/>
          <p14:tracePt t="117639" x="939800" y="4241800"/>
          <p14:tracePt t="117656" x="933450" y="4241800"/>
          <p14:tracePt t="117664" x="927100" y="4241800"/>
          <p14:tracePt t="117688" x="920750" y="4248150"/>
          <p14:tracePt t="117880" x="914400" y="4248150"/>
          <p14:tracePt t="117888" x="908050" y="4248150"/>
          <p14:tracePt t="117904" x="901700" y="4248150"/>
          <p14:tracePt t="117913" x="895350" y="4248150"/>
          <p14:tracePt t="117914" x="889000" y="4248150"/>
          <p14:tracePt t="117929" x="882650" y="4248150"/>
          <p14:tracePt t="118640" x="920750" y="4260850"/>
          <p14:tracePt t="118648" x="977900" y="4273550"/>
          <p14:tracePt t="118655" x="1066800" y="4292600"/>
          <p14:tracePt t="118672" x="1339850" y="4324350"/>
          <p14:tracePt t="118680" x="1460500" y="4343400"/>
          <p14:tracePt t="118681" x="1689100" y="4375150"/>
          <p14:tracePt t="118696" x="1854200" y="4400550"/>
          <p14:tracePt t="118712" x="1993900" y="4413250"/>
          <p14:tracePt t="118729" x="2108200" y="4413250"/>
          <p14:tracePt t="118745" x="2203450" y="4413250"/>
          <p14:tracePt t="118761" x="2317750" y="4413250"/>
          <p14:tracePt t="118778" x="2432050" y="4413250"/>
          <p14:tracePt t="118795" x="2552700" y="4413250"/>
          <p14:tracePt t="118812" x="2667000" y="4419600"/>
          <p14:tracePt t="118829" x="2781300" y="4425950"/>
          <p14:tracePt t="118846" x="2882900" y="4425950"/>
          <p14:tracePt t="118862" x="2946400" y="4425950"/>
          <p14:tracePt t="118862" x="2965450" y="4425950"/>
          <p14:tracePt t="118880" x="2997200" y="4425950"/>
          <p14:tracePt t="118896" x="3022600" y="4425950"/>
          <p14:tracePt t="118912" x="3041650" y="4425950"/>
          <p14:tracePt t="118929" x="3067050" y="4425950"/>
          <p14:tracePt t="118945" x="3105150" y="4425950"/>
          <p14:tracePt t="118962" x="3136900" y="4425950"/>
          <p14:tracePt t="118979" x="3181350" y="4425950"/>
          <p14:tracePt t="118995" x="3238500" y="4432300"/>
          <p14:tracePt t="119012" x="3308350" y="4432300"/>
          <p14:tracePt t="119029" x="3378200" y="4432300"/>
          <p14:tracePt t="119046" x="3460750" y="4432300"/>
          <p14:tracePt t="119062" x="3536950" y="4432300"/>
          <p14:tracePt t="119079" x="3613150" y="4432300"/>
          <p14:tracePt t="119096" x="3651250" y="4432300"/>
          <p14:tracePt t="119112" x="3683000" y="4432300"/>
          <p14:tracePt t="119129" x="3708400" y="4432300"/>
          <p14:tracePt t="119145" x="3733800" y="4432300"/>
          <p14:tracePt t="119162" x="3771900" y="4425950"/>
          <p14:tracePt t="119179" x="3803650" y="4425950"/>
          <p14:tracePt t="119195" x="3841750" y="4425950"/>
          <p14:tracePt t="119212" x="3873500" y="4425950"/>
          <p14:tracePt t="119229" x="3905250" y="4425950"/>
          <p14:tracePt t="119245" x="3937000" y="4425950"/>
          <p14:tracePt t="119262" x="3975100" y="4425950"/>
          <p14:tracePt t="119279" x="4013200" y="4425950"/>
          <p14:tracePt t="119297" x="4038600" y="4425950"/>
          <p14:tracePt t="119312" x="4051300" y="4425950"/>
          <p14:tracePt t="119329" x="4057650" y="4425950"/>
          <p14:tracePt t="119775" x="4076700" y="4425950"/>
          <p14:tracePt t="119783" x="4108450" y="4425950"/>
          <p14:tracePt t="119783" x="4152900" y="4425950"/>
          <p14:tracePt t="119799" x="4197350" y="4425950"/>
          <p14:tracePt t="119807" x="4248150" y="4425950"/>
          <p14:tracePt t="119815" x="4343400" y="4425950"/>
          <p14:tracePt t="119828" x="4432300" y="4425950"/>
          <p14:tracePt t="119845" x="4502150" y="4425950"/>
          <p14:tracePt t="119862" x="4546600" y="4425950"/>
          <p14:tracePt t="119878" x="4565650" y="4425950"/>
          <p14:tracePt t="120143" x="4572000" y="4425950"/>
          <p14:tracePt t="120152" x="4591050" y="4425950"/>
          <p14:tracePt t="120155" x="4610100" y="4425950"/>
          <p14:tracePt t="120162" x="4660900" y="4425950"/>
          <p14:tracePt t="120178" x="4724400" y="4425950"/>
          <p14:tracePt t="120196" x="4819650" y="4425950"/>
          <p14:tracePt t="120212" x="4908550" y="4425950"/>
          <p14:tracePt t="120229" x="4984750" y="4425950"/>
          <p14:tracePt t="120245" x="5048250" y="4425950"/>
          <p14:tracePt t="120262" x="5099050" y="4425950"/>
          <p14:tracePt t="120278" x="5162550" y="4425950"/>
          <p14:tracePt t="120296" x="5187950" y="4425950"/>
          <p14:tracePt t="120312" x="5213350" y="4425950"/>
          <p14:tracePt t="120329" x="5232400" y="4425950"/>
          <p14:tracePt t="120345" x="5245100" y="4425950"/>
          <p14:tracePt t="120362" x="5251450" y="4425950"/>
          <p14:tracePt t="120400" x="5257800" y="4425950"/>
          <p14:tracePt t="120648" x="5251450" y="4425950"/>
          <p14:tracePt t="120655" x="5238750" y="4425950"/>
          <p14:tracePt t="120664" x="5219700" y="4425950"/>
          <p14:tracePt t="120664" x="5194300" y="4425950"/>
          <p14:tracePt t="120680" x="5111750" y="4425950"/>
          <p14:tracePt t="120698" x="5048250" y="4425950"/>
          <p14:tracePt t="120713" x="4978400" y="4425950"/>
          <p14:tracePt t="120730" x="4889500" y="4425950"/>
          <p14:tracePt t="120746" x="4806950" y="4425950"/>
          <p14:tracePt t="120763" x="4730750" y="4425950"/>
          <p14:tracePt t="120780" x="4654550" y="4425950"/>
          <p14:tracePt t="120796" x="4572000" y="4425950"/>
          <p14:tracePt t="120813" x="4502150" y="4425950"/>
          <p14:tracePt t="120830" x="4451350" y="4425950"/>
          <p14:tracePt t="120846" x="4400550" y="4425950"/>
          <p14:tracePt t="120863" x="4368800" y="4425950"/>
          <p14:tracePt t="120880" x="4330700" y="4425950"/>
          <p14:tracePt t="120897" x="4311650" y="4425950"/>
          <p14:tracePt t="120913" x="4292600" y="4425950"/>
          <p14:tracePt t="120930" x="4279900" y="4425950"/>
          <p14:tracePt t="120946" x="4267200" y="4425950"/>
          <p14:tracePt t="120963" x="4260850" y="4425950"/>
          <p14:tracePt t="120980" x="4254500" y="4425950"/>
          <p14:tracePt t="121016" x="4248150" y="4425950"/>
          <p14:tracePt t="121081" x="4241800" y="4425950"/>
          <p14:tracePt t="121102" x="4235450" y="4425950"/>
          <p14:tracePt t="121224" x="4229100" y="4425950"/>
          <p14:tracePt t="121288" x="4229100" y="4419600"/>
          <p14:tracePt t="121384" x="4241800" y="4419600"/>
          <p14:tracePt t="121393" x="4260850" y="4419600"/>
          <p14:tracePt t="121400" x="4286250" y="4419600"/>
          <p14:tracePt t="121414" x="4324350" y="4419600"/>
          <p14:tracePt t="121414" x="4400550" y="4419600"/>
          <p14:tracePt t="121429" x="4489450" y="4419600"/>
          <p14:tracePt t="121446" x="4565650" y="4419600"/>
          <p14:tracePt t="121463" x="4654550" y="4419600"/>
          <p14:tracePt t="121480" x="4756150" y="4419600"/>
          <p14:tracePt t="121497" x="4800600" y="4419600"/>
          <p14:tracePt t="121513" x="4845050" y="4419600"/>
          <p14:tracePt t="121529" x="4876800" y="4419600"/>
          <p14:tracePt t="121546" x="4914900" y="4419600"/>
          <p14:tracePt t="121563" x="4940300" y="4419600"/>
          <p14:tracePt t="121580" x="4965700" y="4419600"/>
          <p14:tracePt t="121596" x="4991100" y="4419600"/>
          <p14:tracePt t="121613" x="5010150" y="4419600"/>
          <p14:tracePt t="121629" x="5035550" y="4419600"/>
          <p14:tracePt t="121646" x="5048250" y="4419600"/>
          <p14:tracePt t="121663" x="5073650" y="4419600"/>
          <p14:tracePt t="121680" x="5086350" y="4419600"/>
          <p14:tracePt t="121721" x="5092700" y="4419600"/>
          <p14:tracePt t="121840" x="5086350" y="4419600"/>
          <p14:tracePt t="121848" x="5080000" y="4419600"/>
          <p14:tracePt t="121856" x="5073650" y="4419600"/>
          <p14:tracePt t="121871" x="5067300" y="4419600"/>
          <p14:tracePt t="121872" x="5060950" y="4419600"/>
          <p14:tracePt t="121879" x="5029200" y="4419600"/>
          <p14:tracePt t="121895" x="4965700" y="4419600"/>
          <p14:tracePt t="121913" x="4895850" y="4419600"/>
          <p14:tracePt t="121930" x="4826000" y="4419600"/>
          <p14:tracePt t="121946" x="4756150" y="4419600"/>
          <p14:tracePt t="121963" x="4692650" y="4419600"/>
          <p14:tracePt t="121980" x="4622800" y="4419600"/>
          <p14:tracePt t="121996" x="4565650" y="4419600"/>
          <p14:tracePt t="122013" x="4514850" y="4419600"/>
          <p14:tracePt t="122030" x="4470400" y="4419600"/>
          <p14:tracePt t="122046" x="4425950" y="4419600"/>
          <p14:tracePt t="122063" x="4381500" y="4419600"/>
          <p14:tracePt t="122080" x="4343400" y="4419600"/>
          <p14:tracePt t="122097" x="4311650" y="4419600"/>
          <p14:tracePt t="122113" x="4298950" y="4419600"/>
          <p14:tracePt t="122130" x="4286250" y="4419600"/>
          <p14:tracePt t="122146" x="4273550" y="4419600"/>
          <p14:tracePt t="122163" x="4267200" y="4419600"/>
          <p14:tracePt t="122180" x="4260850" y="4419600"/>
          <p14:tracePt t="122232" x="4254500" y="4419600"/>
          <p14:tracePt t="123456" x="4267200" y="4419600"/>
          <p14:tracePt t="123465" x="4279900" y="4419600"/>
          <p14:tracePt t="123472" x="4286250" y="4419600"/>
          <p14:tracePt t="123480" x="4330700" y="4419600"/>
          <p14:tracePt t="123496" x="4349750" y="4419600"/>
          <p14:tracePt t="123497" x="4406900" y="4419600"/>
          <p14:tracePt t="123513" x="4464050" y="4419600"/>
          <p14:tracePt t="123530" x="4521200" y="4419600"/>
          <p14:tracePt t="123546" x="4559300" y="4419600"/>
          <p14:tracePt t="123563" x="4591050" y="4419600"/>
          <p14:tracePt t="123579" x="4616450" y="4419600"/>
          <p14:tracePt t="123596" x="4635500" y="4419600"/>
          <p14:tracePt t="123613" x="4641850" y="4419600"/>
          <p14:tracePt t="123630" x="4667250" y="4425950"/>
          <p14:tracePt t="123646" x="4692650" y="4432300"/>
          <p14:tracePt t="123663" x="4724400" y="4432300"/>
          <p14:tracePt t="123679" x="4768850" y="4432300"/>
          <p14:tracePt t="123697" x="4787900" y="4432300"/>
          <p14:tracePt t="123713" x="4800600" y="4432300"/>
          <p14:tracePt t="123729" x="4806950" y="4432300"/>
          <p14:tracePt t="123746" x="4819650" y="4432300"/>
          <p14:tracePt t="123763" x="4826000" y="4432300"/>
          <p14:tracePt t="123779" x="4845050" y="4432300"/>
          <p14:tracePt t="123796" x="4864100" y="4432300"/>
          <p14:tracePt t="123813" x="4883150" y="4432300"/>
          <p14:tracePt t="123830" x="4902200" y="4432300"/>
          <p14:tracePt t="123846" x="4914900" y="4432300"/>
          <p14:tracePt t="123863" x="4921250" y="4432300"/>
          <p14:tracePt t="123880" x="4933950" y="4432300"/>
          <p14:tracePt t="123880" x="4940300" y="4432300"/>
          <p14:tracePt t="123896" x="4953000" y="4432300"/>
          <p14:tracePt t="123912" x="4959350" y="4432300"/>
          <p14:tracePt t="123929" x="4972050" y="4432300"/>
          <p14:tracePt t="123946" x="4984750" y="4432300"/>
          <p14:tracePt t="123963" x="4991100" y="4432300"/>
          <p14:tracePt t="123980" x="4997450" y="4432300"/>
          <p14:tracePt t="123996" x="5010150" y="4432300"/>
          <p14:tracePt t="124013" x="5016500" y="4432300"/>
          <p14:tracePt t="124029" x="5022850" y="4432300"/>
          <p14:tracePt t="124046" x="5029200" y="4432300"/>
          <p14:tracePt t="124063" x="5035550" y="4432300"/>
          <p14:tracePt t="124079" x="5041900" y="4432300"/>
          <p14:tracePt t="124096" x="5048250" y="4432300"/>
          <p14:tracePt t="124113" x="5054600" y="4432300"/>
          <p14:tracePt t="124449" x="5041900" y="4432300"/>
          <p14:tracePt t="124456" x="5016500" y="4432300"/>
          <p14:tracePt t="124471" x="4940300" y="4432300"/>
          <p14:tracePt t="124472" x="4883150" y="4432300"/>
          <p14:tracePt t="124481" x="4762500" y="4432300"/>
          <p14:tracePt t="124497" x="4641850" y="4432300"/>
          <p14:tracePt t="124513" x="4527550" y="4432300"/>
          <p14:tracePt t="124529" x="4438650" y="4432300"/>
          <p14:tracePt t="124546" x="4387850" y="4419600"/>
          <p14:tracePt t="124563" x="4349750" y="4413250"/>
          <p14:tracePt t="124580" x="4330700" y="4413250"/>
          <p14:tracePt t="124596" x="4324350" y="4413250"/>
          <p14:tracePt t="124613" x="4311650" y="4413250"/>
          <p14:tracePt t="124648" x="4305300" y="4413250"/>
          <p14:tracePt t="125104" x="4305300" y="4406900"/>
          <p14:tracePt t="125200" x="4298950" y="4406900"/>
          <p14:tracePt t="125208" x="4286250" y="4406900"/>
          <p14:tracePt t="125216" x="4260850" y="4406900"/>
          <p14:tracePt t="125224" x="4229100" y="4394200"/>
          <p14:tracePt t="125232" x="4171950" y="4375150"/>
          <p14:tracePt t="125246" x="4121150" y="4349750"/>
          <p14:tracePt t="125263" x="4089400" y="4330700"/>
          <p14:tracePt t="125280" x="4076700" y="4324350"/>
          <p14:tracePt t="125297" x="4070350" y="4318000"/>
          <p14:tracePt t="125433" x="4070350" y="4324350"/>
          <p14:tracePt t="125440" x="4083050" y="4343400"/>
          <p14:tracePt t="125448" x="4140200" y="4368800"/>
          <p14:tracePt t="125456" x="4210050" y="4406900"/>
          <p14:tracePt t="125464" x="4305300" y="4464050"/>
          <p14:tracePt t="125784" x="4311650" y="4457700"/>
          <p14:tracePt t="125794" x="4318000" y="4445000"/>
          <p14:tracePt t="125799" x="4343400" y="4400550"/>
          <p14:tracePt t="125813" x="4438650" y="4375150"/>
          <p14:tracePt t="125829" x="4540250" y="4362450"/>
          <p14:tracePt t="125846" x="4692650" y="4356100"/>
          <p14:tracePt t="125863" x="4883150" y="4356100"/>
          <p14:tracePt t="125879" x="5384800" y="4406900"/>
          <p14:tracePt t="125913" x="5753100" y="4451350"/>
          <p14:tracePt t="125913" x="6038850" y="4457700"/>
          <p14:tracePt t="125931" x="6203950" y="4457700"/>
          <p14:tracePt t="125946" x="6330950" y="4457700"/>
          <p14:tracePt t="125962" x="6413500" y="4457700"/>
          <p14:tracePt t="125979" x="6445250" y="4457700"/>
          <p14:tracePt t="125997" x="6457950" y="4457700"/>
          <p14:tracePt t="126013" x="6470650" y="4457700"/>
          <p14:tracePt t="126029" x="6483350" y="4457700"/>
          <p14:tracePt t="126046" x="6496050" y="4457700"/>
          <p14:tracePt t="126063" x="6508750" y="4457700"/>
          <p14:tracePt t="126296" x="6502400" y="4457700"/>
          <p14:tracePt t="126297" x="6489700" y="4457700"/>
          <p14:tracePt t="126313" x="6483350" y="4457700"/>
          <p14:tracePt t="126313" x="6457950" y="4457700"/>
          <p14:tracePt t="126330" x="6445250" y="4457700"/>
          <p14:tracePt t="126346" x="6438900" y="4457700"/>
          <p14:tracePt t="126480" x="6457950" y="4451350"/>
          <p14:tracePt t="126488" x="6496050" y="4445000"/>
          <p14:tracePt t="126496" x="6540500" y="4445000"/>
          <p14:tracePt t="126497" x="6635750" y="4438650"/>
          <p14:tracePt t="126513" x="6750050" y="4438650"/>
          <p14:tracePt t="126530" x="6864350" y="4438650"/>
          <p14:tracePt t="126546" x="6972300" y="4438650"/>
          <p14:tracePt t="126563" x="7061200" y="4438650"/>
          <p14:tracePt t="126579" x="7105650" y="4438650"/>
          <p14:tracePt t="126596" x="7137400" y="4438650"/>
          <p14:tracePt t="126613" x="7150100" y="4438650"/>
          <p14:tracePt t="126649" x="7156450" y="4438650"/>
          <p14:tracePt t="126672" x="7162800" y="4438650"/>
          <p14:tracePt t="126689" x="7169150" y="4438650"/>
          <p14:tracePt t="126712" x="7175500" y="4438650"/>
          <p14:tracePt t="127008" x="7181850" y="4432300"/>
          <p14:tracePt t="127016" x="7188200" y="4432300"/>
          <p14:tracePt t="127040" x="7194550" y="4432300"/>
          <p14:tracePt t="127048" x="7207250" y="4432300"/>
          <p14:tracePt t="127062" x="7213600" y="4425950"/>
          <p14:tracePt t="127063" x="7245350" y="4425950"/>
          <p14:tracePt t="127079" x="7308850" y="4419600"/>
          <p14:tracePt t="127097" x="7353300" y="4413250"/>
          <p14:tracePt t="127113" x="7410450" y="4413250"/>
          <p14:tracePt t="127129" x="7467600" y="4413250"/>
          <p14:tracePt t="127146" x="7543800" y="4413250"/>
          <p14:tracePt t="127163" x="7639050" y="4413250"/>
          <p14:tracePt t="127179" x="7715250" y="4406900"/>
          <p14:tracePt t="127196" x="7772400" y="4400550"/>
          <p14:tracePt t="127212" x="7797800" y="4394200"/>
          <p14:tracePt t="127229" x="7804150" y="4394200"/>
          <p14:tracePt t="127246" x="7810500" y="4394200"/>
          <p14:tracePt t="127344" x="7785100" y="4400550"/>
          <p14:tracePt t="127355" x="7734300" y="4413250"/>
          <p14:tracePt t="127362" x="7664450" y="4438650"/>
          <p14:tracePt t="127363" x="7435850" y="4502150"/>
          <p14:tracePt t="127379" x="6934200" y="4584700"/>
          <p14:tracePt t="127396" x="6369050" y="4667250"/>
          <p14:tracePt t="127413" x="5810250" y="4743450"/>
          <p14:tracePt t="127429" x="5289550" y="4775200"/>
          <p14:tracePt t="127446" x="4927600" y="4794250"/>
          <p14:tracePt t="127463" x="4686300" y="4794250"/>
          <p14:tracePt t="127479" x="4451350" y="4794250"/>
          <p14:tracePt t="127497" x="4311650" y="4794250"/>
          <p14:tracePt t="127513" x="4178300" y="4794250"/>
          <p14:tracePt t="127529" x="4019550" y="4794250"/>
          <p14:tracePt t="127546" x="3867150" y="4794250"/>
          <p14:tracePt t="127563" x="3695700" y="4806950"/>
          <p14:tracePt t="127579" x="3549650" y="4819650"/>
          <p14:tracePt t="127596" x="3422650" y="4832350"/>
          <p14:tracePt t="127612" x="3346450" y="4832350"/>
          <p14:tracePt t="127629" x="3289300" y="4832350"/>
          <p14:tracePt t="127647" x="3263900" y="4832350"/>
          <p14:tracePt t="127662" x="3232150" y="4832350"/>
          <p14:tracePt t="127680" x="3194050" y="4819650"/>
          <p14:tracePt t="127697" x="3149600" y="4813300"/>
          <p14:tracePt t="127713" x="3117850" y="4800600"/>
          <p14:tracePt t="127729" x="3073400" y="4794250"/>
          <p14:tracePt t="127746" x="3016250" y="4781550"/>
          <p14:tracePt t="127763" x="2959100" y="4768850"/>
          <p14:tracePt t="127779" x="2921000" y="4762500"/>
          <p14:tracePt t="127796" x="2889250" y="4756150"/>
          <p14:tracePt t="127813" x="2882900" y="4756150"/>
          <p14:tracePt t="129656" x="2851150" y="4756150"/>
          <p14:tracePt t="129664" x="2838450" y="4756150"/>
          <p14:tracePt t="129665" x="2819400" y="4756150"/>
          <p14:tracePt t="129679" x="2755900" y="4756150"/>
          <p14:tracePt t="129697" x="2724150" y="4756150"/>
          <p14:tracePt t="129712" x="2698750" y="4756150"/>
          <p14:tracePt t="129729" x="2667000" y="4756150"/>
          <p14:tracePt t="129746" x="2654300" y="4756150"/>
          <p14:tracePt t="129762" x="2647950" y="4756150"/>
          <p14:tracePt t="129779" x="2641600" y="4756150"/>
          <p14:tracePt t="129796" x="2635250" y="4756150"/>
          <p14:tracePt t="130176" x="2641600" y="4756150"/>
          <p14:tracePt t="130184" x="2660650" y="4756150"/>
          <p14:tracePt t="130196" x="2692400" y="4756150"/>
          <p14:tracePt t="130196" x="2743200" y="4756150"/>
          <p14:tracePt t="130212" x="2787650" y="4756150"/>
          <p14:tracePt t="130229" x="2838450" y="4756150"/>
          <p14:tracePt t="130246" x="2876550" y="4756150"/>
          <p14:tracePt t="130263" x="2914650" y="4756150"/>
          <p14:tracePt t="130279" x="2946400" y="4756150"/>
          <p14:tracePt t="130296" x="2952750" y="4756150"/>
          <p14:tracePt t="130312" x="2971800" y="4756150"/>
          <p14:tracePt t="130329" x="2978150" y="4756150"/>
          <p14:tracePt t="130346" x="2984500" y="4756150"/>
          <p14:tracePt t="130448" x="2990850" y="4756150"/>
          <p14:tracePt t="130456" x="3003550" y="4756150"/>
          <p14:tracePt t="130464" x="3009900" y="4756150"/>
          <p14:tracePt t="130465" x="3022600" y="4756150"/>
          <p14:tracePt t="130479" x="3048000" y="4756150"/>
          <p14:tracePt t="130496" x="3079750" y="4762500"/>
          <p14:tracePt t="130512" x="3111500" y="4794250"/>
          <p14:tracePt t="130529" x="3149600" y="4832350"/>
          <p14:tracePt t="130546" x="3149600" y="4838700"/>
          <p14:tracePt t="130816" x="3155950" y="4838700"/>
          <p14:tracePt t="130832" x="3162300" y="4838700"/>
          <p14:tracePt t="130840" x="3168650" y="4838700"/>
          <p14:tracePt t="130843" x="3194050" y="4832350"/>
          <p14:tracePt t="130848" x="3206750" y="4819650"/>
          <p14:tracePt t="130862" x="3238500" y="4794250"/>
          <p14:tracePt t="130879" x="3263900" y="4768850"/>
          <p14:tracePt t="130896" x="3289300" y="4762500"/>
          <p14:tracePt t="130912" x="3321050" y="4756150"/>
          <p14:tracePt t="130929" x="3365500" y="4743450"/>
          <p14:tracePt t="130946" x="3416300" y="4743450"/>
          <p14:tracePt t="130962" x="3460750" y="4743450"/>
          <p14:tracePt t="130980" x="3492500" y="4743450"/>
          <p14:tracePt t="130996" x="3511550" y="4743450"/>
          <p14:tracePt t="131013" x="3524250" y="4743450"/>
          <p14:tracePt t="131080" x="3530600" y="4743450"/>
          <p14:tracePt t="131344" x="3543300" y="4743450"/>
          <p14:tracePt t="131355" x="3568700" y="4743450"/>
          <p14:tracePt t="131355" x="3606800" y="4743450"/>
          <p14:tracePt t="131362" x="3683000" y="4743450"/>
          <p14:tracePt t="131379" x="3771900" y="4743450"/>
          <p14:tracePt t="131396" x="3867150" y="4743450"/>
          <p14:tracePt t="131412" x="3962400" y="4743450"/>
          <p14:tracePt t="131429" x="4038600" y="4743450"/>
          <p14:tracePt t="131446" x="4114800" y="4743450"/>
          <p14:tracePt t="131462" x="4165600" y="4743450"/>
          <p14:tracePt t="131462" x="4184650" y="4743450"/>
          <p14:tracePt t="131480" x="4235450" y="4743450"/>
          <p14:tracePt t="131496" x="4292600" y="4743450"/>
          <p14:tracePt t="131513" x="4343400" y="4743450"/>
          <p14:tracePt t="131529" x="4387850" y="4743450"/>
          <p14:tracePt t="131546" x="4451350" y="4743450"/>
          <p14:tracePt t="131563" x="4514850" y="4743450"/>
          <p14:tracePt t="131579" x="4572000" y="4743450"/>
          <p14:tracePt t="131596" x="4641850" y="4743450"/>
          <p14:tracePt t="131613" x="4705350" y="4743450"/>
          <p14:tracePt t="131629" x="4775200" y="4743450"/>
          <p14:tracePt t="131646" x="4845050" y="4743450"/>
          <p14:tracePt t="131662" x="4908550" y="4743450"/>
          <p14:tracePt t="131679" x="4997450" y="4743450"/>
          <p14:tracePt t="131696" x="5054600" y="4743450"/>
          <p14:tracePt t="131713" x="5105400" y="4743450"/>
          <p14:tracePt t="131729" x="5168900" y="4749800"/>
          <p14:tracePt t="131746" x="5238750" y="4749800"/>
          <p14:tracePt t="131762" x="5321300" y="4749800"/>
          <p14:tracePt t="131779" x="5391150" y="4749800"/>
          <p14:tracePt t="131796" x="5467350" y="4749800"/>
          <p14:tracePt t="131813" x="5549900" y="4756150"/>
          <p14:tracePt t="131829" x="5613400" y="4756150"/>
          <p14:tracePt t="131846" x="5664200" y="4756150"/>
          <p14:tracePt t="131862" x="5695950" y="4756150"/>
          <p14:tracePt t="131879" x="5734050" y="4756150"/>
          <p14:tracePt t="131896" x="5759450" y="4756150"/>
          <p14:tracePt t="131912" x="5803900" y="4756150"/>
          <p14:tracePt t="131929" x="5861050" y="4756150"/>
          <p14:tracePt t="131946" x="5949950" y="4756150"/>
          <p14:tracePt t="131962" x="6032500" y="4756150"/>
          <p14:tracePt t="131979" x="6115050" y="4762500"/>
          <p14:tracePt t="131996" x="6191250" y="4768850"/>
          <p14:tracePt t="132012" x="6235700" y="4775200"/>
          <p14:tracePt t="132029" x="6292850" y="4775200"/>
          <p14:tracePt t="132046" x="6343650" y="4781550"/>
          <p14:tracePt t="132062" x="6394450" y="4794250"/>
          <p14:tracePt t="132079" x="6483350" y="4800600"/>
          <p14:tracePt t="132096" x="6527800" y="4800600"/>
          <p14:tracePt t="132112" x="6572250" y="4800600"/>
          <p14:tracePt t="132129" x="6610350" y="4800600"/>
          <p14:tracePt t="132146" x="6648450" y="4800600"/>
          <p14:tracePt t="132162" x="6673850" y="4800600"/>
          <p14:tracePt t="132179" x="6699250" y="4800600"/>
          <p14:tracePt t="132196" x="6711950" y="4800600"/>
          <p14:tracePt t="132212" x="6718300" y="4800600"/>
          <p14:tracePt t="132229" x="6724650" y="4800600"/>
          <p14:tracePt t="132246" x="6731000" y="4800600"/>
          <p14:tracePt t="132262" x="6750050" y="4800600"/>
          <p14:tracePt t="132280" x="6769100" y="4800600"/>
          <p14:tracePt t="132296" x="6788150" y="4800600"/>
          <p14:tracePt t="132312" x="6826250" y="4800600"/>
          <p14:tracePt t="132329" x="6858000" y="4800600"/>
          <p14:tracePt t="132346" x="6896100" y="4800600"/>
          <p14:tracePt t="132362" x="6934200" y="4800600"/>
          <p14:tracePt t="132379" x="6965950" y="4800600"/>
          <p14:tracePt t="132396" x="7004050" y="4800600"/>
          <p14:tracePt t="132412" x="7048500" y="4800600"/>
          <p14:tracePt t="132429" x="7092950" y="4800600"/>
          <p14:tracePt t="132446" x="7162800" y="4800600"/>
          <p14:tracePt t="132462" x="7213600" y="4800600"/>
          <p14:tracePt t="132479" x="7289800" y="4800600"/>
          <p14:tracePt t="132496" x="7327900" y="4800600"/>
          <p14:tracePt t="132512" x="7366000" y="4800600"/>
          <p14:tracePt t="132529" x="7404100" y="4800600"/>
          <p14:tracePt t="132546" x="7442200" y="4800600"/>
          <p14:tracePt t="132562" x="7467600" y="4800600"/>
          <p14:tracePt t="132580" x="7499350" y="4800600"/>
          <p14:tracePt t="132595" x="7518400" y="4800600"/>
          <p14:tracePt t="132612" x="7537450" y="4794250"/>
          <p14:tracePt t="132630" x="7543800" y="4794250"/>
          <p14:tracePt t="132646" x="7556500" y="4794250"/>
          <p14:tracePt t="132662" x="7562850" y="4794250"/>
          <p14:tracePt t="132679" x="7575550" y="4794250"/>
          <p14:tracePt t="132696" x="7594600" y="4794250"/>
          <p14:tracePt t="132712" x="7607300" y="4794250"/>
          <p14:tracePt t="132729" x="7626350" y="4787900"/>
          <p14:tracePt t="132746" x="7632700" y="4781550"/>
          <p14:tracePt t="132762" x="7645400" y="4781550"/>
          <p14:tracePt t="132800" x="7651750" y="4781550"/>
          <p14:tracePt t="132801" x="7658100" y="4781550"/>
          <p14:tracePt t="132812" x="7689850" y="4781550"/>
          <p14:tracePt t="132829" x="7715250" y="4775200"/>
          <p14:tracePt t="132846" x="7727950" y="4775200"/>
          <p14:tracePt t="132862" x="7759700" y="4762500"/>
          <p14:tracePt t="132879" x="7810500" y="4756150"/>
          <p14:tracePt t="132897" x="7835900" y="4749800"/>
          <p14:tracePt t="132912" x="7848600" y="4749800"/>
          <p14:tracePt t="132929" x="7861300" y="4743450"/>
          <p14:tracePt t="133495" x="0" y="0"/>
        </p14:tracePtLst>
        <p14:tracePtLst>
          <p14:tracePt t="165670" x="901700" y="4889500"/>
          <p14:tracePt t="165999" x="901700" y="4895850"/>
          <p14:tracePt t="166014" x="901700" y="4902200"/>
          <p14:tracePt t="166023" x="901700" y="4908550"/>
          <p14:tracePt t="166184" x="901700" y="4914900"/>
          <p14:tracePt t="166205" x="901700" y="4921250"/>
          <p14:tracePt t="166215" x="901700" y="4927600"/>
          <p14:tracePt t="166216" x="901700" y="4933950"/>
          <p14:tracePt t="166248" x="901700" y="4940300"/>
          <p14:tracePt t="166272" x="901700" y="4946650"/>
          <p14:tracePt t="166280" x="901700" y="4953000"/>
          <p14:tracePt t="166304" x="901700" y="4959350"/>
          <p14:tracePt t="166325" x="901700" y="4965700"/>
          <p14:tracePt t="166383" x="901700" y="4972050"/>
          <p14:tracePt t="166391" x="895350" y="4978400"/>
          <p14:tracePt t="166664" x="895350" y="4984750"/>
          <p14:tracePt t="166672" x="895350" y="4991100"/>
          <p14:tracePt t="166687" x="895350" y="4997450"/>
          <p14:tracePt t="166712" x="895350" y="5003800"/>
          <p14:tracePt t="166727" x="889000" y="5010150"/>
          <p14:tracePt t="166731" x="889000" y="5016500"/>
          <p14:tracePt t="166768" x="882650" y="5016500"/>
          <p14:tracePt t="167271" x="882650" y="5022850"/>
          <p14:tracePt t="167912" x="882650" y="4997450"/>
          <p14:tracePt t="167912" x="882650" y="4972050"/>
          <p14:tracePt t="167928" x="882650" y="4946650"/>
          <p14:tracePt t="167935" x="882650" y="4914900"/>
          <p14:tracePt t="167943" x="882650" y="4895850"/>
          <p14:tracePt t="167951" x="882650" y="4857750"/>
          <p14:tracePt t="167962" x="882650" y="4838700"/>
          <p14:tracePt t="167979" x="882650" y="4826000"/>
          <p14:tracePt t="167996" x="882650" y="4819650"/>
          <p14:tracePt t="168176" x="869950" y="4819650"/>
          <p14:tracePt t="168176" x="869950" y="4826000"/>
          <p14:tracePt t="168191" x="863600" y="4838700"/>
          <p14:tracePt t="168199" x="857250" y="4845050"/>
          <p14:tracePt t="168212" x="857250" y="4857750"/>
          <p14:tracePt t="168215" x="850900" y="4870450"/>
          <p14:tracePt t="168229" x="844550" y="4876800"/>
          <p14:tracePt t="168246" x="844550" y="4883150"/>
          <p14:tracePt t="168287" x="838200" y="4895850"/>
          <p14:tracePt t="168343" x="838200" y="4902200"/>
          <p14:tracePt t="168376" x="831850" y="4908550"/>
          <p14:tracePt t="168391" x="831850" y="4914900"/>
          <p14:tracePt t="168423" x="831850" y="4921250"/>
          <p14:tracePt t="168455" x="831850" y="4927600"/>
          <p14:tracePt t="168479" x="831850" y="4933950"/>
          <p14:tracePt t="168480" x="831850" y="4940300"/>
          <p14:tracePt t="168496" x="825500" y="4940300"/>
          <p14:tracePt t="168726" x="0" y="0"/>
        </p14:tracePtLst>
        <p14:tracePtLst>
          <p14:tracePt t="168947" x="825500" y="4940300"/>
          <p14:tracePt t="169056" x="0" y="0"/>
        </p14:tracePtLst>
        <p14:tracePtLst>
          <p14:tracePt t="169223" x="825500" y="4940300"/>
          <p14:tracePt t="169320" x="0" y="0"/>
        </p14:tracePtLst>
        <p14:tracePtLst>
          <p14:tracePt t="169475" x="825500" y="4940300"/>
          <p14:tracePt t="169579" x="0" y="0"/>
        </p14:tracePtLst>
        <p14:tracePtLst>
          <p14:tracePt t="169750" x="825500" y="4940300"/>
          <p14:tracePt t="169859" x="0" y="0"/>
        </p14:tracePtLst>
        <p14:tracePtLst>
          <p14:tracePt t="170023" x="825500" y="4940300"/>
          <p14:tracePt t="170134" x="0" y="0"/>
        </p14:tracePtLst>
        <p14:tracePtLst>
          <p14:tracePt t="224806" x="869950" y="5308600"/>
          <p14:tracePt t="225527" x="876300" y="5302250"/>
          <p14:tracePt t="225558" x="882650" y="5302250"/>
          <p14:tracePt t="225663" x="889000" y="5308600"/>
          <p14:tracePt t="225671" x="895350" y="5314950"/>
          <p14:tracePt t="225680" x="901700" y="5321300"/>
          <p14:tracePt t="225685" x="908050" y="5340350"/>
          <p14:tracePt t="225697" x="908050" y="5346700"/>
          <p14:tracePt t="225713" x="908050" y="5353050"/>
          <p14:tracePt t="226152" x="901700" y="5346700"/>
          <p14:tracePt t="226160" x="895350" y="5346700"/>
          <p14:tracePt t="226175" x="895350" y="5340350"/>
          <p14:tracePt t="226181" x="889000" y="5340350"/>
          <p14:tracePt t="227879" x="0" y="0"/>
        </p14:tracePtLst>
        <p14:tracePtLst>
          <p14:tracePt t="228128" x="889000" y="5340350"/>
          <p14:tracePt t="229816" x="882650" y="5340350"/>
          <p14:tracePt t="229824" x="869950" y="5340350"/>
          <p14:tracePt t="229839" x="863600" y="5340350"/>
          <p14:tracePt t="229855" x="857250" y="5340350"/>
          <p14:tracePt t="229873" x="850900" y="5340350"/>
          <p14:tracePt t="242799" x="850900" y="5353050"/>
          <p14:tracePt t="242808" x="844550" y="5391150"/>
          <p14:tracePt t="242811" x="850900" y="5429250"/>
          <p14:tracePt t="242829" x="850900" y="5454650"/>
          <p14:tracePt t="242829" x="850900" y="5537200"/>
          <p14:tracePt t="242846" x="857250" y="5632450"/>
          <p14:tracePt t="242863" x="857250" y="5664200"/>
          <p14:tracePt t="242879" x="857250" y="5689600"/>
          <p14:tracePt t="242895" x="857250" y="5702300"/>
          <p14:tracePt t="242913" x="863600" y="5708650"/>
          <p14:tracePt t="242959" x="863600" y="5715000"/>
          <p14:tracePt t="242991" x="863600" y="5721350"/>
          <p14:tracePt t="243031" x="863600" y="5727700"/>
          <p14:tracePt t="243071" x="863600" y="5734050"/>
          <p14:tracePt t="243080" x="863600" y="5740400"/>
          <p14:tracePt t="243376" x="863600" y="5746750"/>
          <p14:tracePt t="243384" x="863600" y="5740400"/>
          <p14:tracePt t="243391" x="863600" y="5734050"/>
          <p14:tracePt t="243400" x="863600" y="5715000"/>
          <p14:tracePt t="243413" x="863600" y="5689600"/>
          <p14:tracePt t="243430" x="863600" y="5683250"/>
          <p14:tracePt t="243464" x="863600" y="5676900"/>
          <p14:tracePt t="245291" x="0" y="0"/>
        </p14:tracePtLst>
        <p14:tracePtLst>
          <p14:tracePt t="245632" x="863600" y="5676900"/>
          <p14:tracePt t="246728" x="908050" y="5683250"/>
          <p14:tracePt t="246735" x="1155700" y="5683250"/>
          <p14:tracePt t="246746" x="1549400" y="5708650"/>
          <p14:tracePt t="246747" x="2527300" y="5791200"/>
          <p14:tracePt t="246763" x="3702050" y="5937250"/>
          <p14:tracePt t="246780" x="4603750" y="6019800"/>
          <p14:tracePt t="246796" x="5327650" y="6019800"/>
          <p14:tracePt t="246813" x="5715000" y="6019800"/>
          <p14:tracePt t="246830" x="5810250" y="6019800"/>
          <p14:tracePt t="246847" x="5822950" y="6019800"/>
          <p14:tracePt t="247120" x="5816600" y="6019800"/>
          <p14:tracePt t="247128" x="5772150" y="6019800"/>
          <p14:tracePt t="247128" x="5721350" y="6019800"/>
          <p14:tracePt t="247136" x="5664200" y="6019800"/>
          <p14:tracePt t="247146" x="5543550" y="6019800"/>
          <p14:tracePt t="247163" x="5403850" y="6019800"/>
          <p14:tracePt t="247180" x="5257800" y="6019800"/>
          <p14:tracePt t="247197" x="5162550" y="6019800"/>
          <p14:tracePt t="247213" x="5105400" y="6019800"/>
          <p14:tracePt t="247230" x="5073650" y="6013450"/>
          <p14:tracePt t="247247" x="5048250" y="6013450"/>
          <p14:tracePt t="247264" x="5041900" y="6013450"/>
          <p14:tracePt t="247280" x="5029200" y="6013450"/>
          <p14:tracePt t="247327" x="5022850" y="6013450"/>
          <p14:tracePt t="247448" x="5029200" y="6007100"/>
          <p14:tracePt t="247455" x="5048250" y="6007100"/>
          <p14:tracePt t="247463" x="5124450" y="5994400"/>
          <p14:tracePt t="247480" x="5162550" y="5988050"/>
          <p14:tracePt t="247480" x="5257800" y="5975350"/>
          <p14:tracePt t="247496" x="5378450" y="5949950"/>
          <p14:tracePt t="247513" x="5511800" y="5949950"/>
          <p14:tracePt t="247530" x="5632450" y="5949950"/>
          <p14:tracePt t="247546" x="5727700" y="5949950"/>
          <p14:tracePt t="247563" x="5797550" y="5943600"/>
          <p14:tracePt t="247580" x="5842000" y="5943600"/>
          <p14:tracePt t="247596" x="5861050" y="5937250"/>
          <p14:tracePt t="247613" x="5892800" y="5930900"/>
          <p14:tracePt t="247630" x="5905500" y="5930900"/>
          <p14:tracePt t="247646" x="5937250" y="5924550"/>
          <p14:tracePt t="247664" x="5956300" y="5924550"/>
          <p14:tracePt t="247680" x="5969000" y="5924550"/>
          <p14:tracePt t="247697" x="5981700" y="5918200"/>
          <p14:tracePt t="247713" x="5994400" y="5911850"/>
          <p14:tracePt t="247730" x="6007100" y="5911850"/>
          <p14:tracePt t="247746" x="6013450" y="5911850"/>
          <p14:tracePt t="247763" x="6026150" y="5911850"/>
          <p14:tracePt t="247780" x="6032500" y="5911850"/>
          <p14:tracePt t="247796" x="6045200" y="5905500"/>
          <p14:tracePt t="247831" x="6051550" y="5905500"/>
          <p14:tracePt t="248448" x="6019800" y="5905500"/>
          <p14:tracePt t="248448" x="5949950" y="5905500"/>
          <p14:tracePt t="248463" x="5854700" y="5905500"/>
          <p14:tracePt t="248471" x="5759450" y="5905500"/>
          <p14:tracePt t="248480" x="5562600" y="5905500"/>
          <p14:tracePt t="248496" x="5467350" y="5905500"/>
          <p14:tracePt t="248497" x="5327650" y="5905500"/>
          <p14:tracePt t="248513" x="5226050" y="5905500"/>
          <p14:tracePt t="248530" x="5162550" y="5905500"/>
          <p14:tracePt t="248546" x="5130800" y="5905500"/>
          <p14:tracePt t="248563" x="5099050" y="5905500"/>
          <p14:tracePt t="248580" x="5080000" y="5905500"/>
          <p14:tracePt t="248596" x="5041900" y="5905500"/>
          <p14:tracePt t="248613" x="4997450" y="5905500"/>
          <p14:tracePt t="248630" x="4940300" y="5905500"/>
          <p14:tracePt t="248646" x="4870450" y="5911850"/>
          <p14:tracePt t="248664" x="4845050" y="5918200"/>
          <p14:tracePt t="248680" x="4819650" y="5924550"/>
          <p14:tracePt t="248696" x="4806950" y="5924550"/>
          <p14:tracePt t="248714" x="4794250" y="5924550"/>
          <p14:tracePt t="248730" x="4787900" y="5924550"/>
          <p14:tracePt t="249207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 requirements</a:t>
            </a:r>
          </a:p>
          <a:p>
            <a:pPr lvl="1"/>
            <a:r>
              <a:rPr lang="en-US" dirty="0"/>
              <a:t>stored in a way that makes them easy to recognize and retrieve</a:t>
            </a:r>
          </a:p>
          <a:p>
            <a:pPr lvl="1"/>
            <a:r>
              <a:rPr lang="en-US" dirty="0"/>
              <a:t>Need for power during storage and fire hazards</a:t>
            </a:r>
          </a:p>
          <a:p>
            <a:pPr lvl="1"/>
            <a:r>
              <a:rPr lang="en-US" dirty="0"/>
              <a:t>Effect of dust and dirt on performance</a:t>
            </a:r>
          </a:p>
          <a:p>
            <a:r>
              <a:rPr lang="en-US" dirty="0" smtClean="0"/>
              <a:t>Radiant </a:t>
            </a:r>
            <a:r>
              <a:rPr lang="en-US" dirty="0"/>
              <a:t>energy </a:t>
            </a:r>
            <a:endParaRPr lang="en-US" dirty="0" smtClean="0"/>
          </a:p>
          <a:p>
            <a:pPr lvl="1"/>
            <a:r>
              <a:rPr lang="en-US" dirty="0" smtClean="0"/>
              <a:t>Design </a:t>
            </a:r>
            <a:r>
              <a:rPr lang="en-US" dirty="0"/>
              <a:t>so that incorrect information cannot be displayed and controls cannot </a:t>
            </a:r>
            <a:r>
              <a:rPr lang="en-US" dirty="0" smtClean="0"/>
              <a:t>change automatically</a:t>
            </a:r>
          </a:p>
          <a:p>
            <a:pPr lvl="1"/>
            <a:r>
              <a:rPr lang="en-US" dirty="0" smtClean="0"/>
              <a:t>Warning </a:t>
            </a:r>
            <a:r>
              <a:rPr lang="en-US" dirty="0"/>
              <a:t>or caution labels should be provided on the device or in its accompanying documents if </a:t>
            </a:r>
            <a:r>
              <a:rPr lang="en-US" dirty="0" smtClean="0"/>
              <a:t>device </a:t>
            </a:r>
            <a:r>
              <a:rPr lang="en-US" dirty="0"/>
              <a:t>cannot tolerate adverse radiant energy</a:t>
            </a:r>
          </a:p>
          <a:p>
            <a:r>
              <a:rPr lang="en-US" dirty="0"/>
              <a:t>Emergency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/>
              <a:t>Devices intended for </a:t>
            </a:r>
            <a:r>
              <a:rPr lang="en-US" dirty="0" smtClean="0"/>
              <a:t>such environments </a:t>
            </a:r>
            <a:r>
              <a:rPr lang="en-US" dirty="0"/>
              <a:t>should be designed for extreme </a:t>
            </a:r>
            <a:r>
              <a:rPr lang="en-US" dirty="0" smtClean="0"/>
              <a:t>use (e.g., ER works 24 </a:t>
            </a:r>
            <a:r>
              <a:rPr lang="en-US" dirty="0"/>
              <a:t>hours a day, seven days a week, </a:t>
            </a:r>
            <a:r>
              <a:rPr lang="en-US" dirty="0" smtClean="0"/>
              <a:t>year-round)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42"/>
    </mc:Choice>
    <mc:Fallback>
      <p:transition spd="slow" advTm="26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48" x="850900" y="2609850"/>
          <p14:tracePt t="40420" x="857250" y="2597150"/>
          <p14:tracePt t="40428" x="857250" y="2590800"/>
          <p14:tracePt t="40438" x="857250" y="2584450"/>
          <p14:tracePt t="40439" x="857250" y="2578100"/>
          <p14:tracePt t="40455" x="857250" y="2565400"/>
          <p14:tracePt t="40472" x="863600" y="2552700"/>
          <p14:tracePt t="40488" x="863600" y="2546350"/>
          <p14:tracePt t="40532" x="863600" y="2540000"/>
          <p14:tracePt t="40636" x="869950" y="2533650"/>
          <p14:tracePt t="40652" x="869950" y="2527300"/>
          <p14:tracePt t="40964" x="869950" y="2533650"/>
          <p14:tracePt t="40996" x="869950" y="2540000"/>
          <p14:tracePt t="41084" x="869950" y="2546350"/>
          <p14:tracePt t="41091" x="869950" y="2552700"/>
          <p14:tracePt t="41104" x="863600" y="2559050"/>
          <p14:tracePt t="41140" x="863600" y="2565400"/>
          <p14:tracePt t="44179" x="869950" y="2565400"/>
          <p14:tracePt t="44187" x="939800" y="2571750"/>
          <p14:tracePt t="44192" x="1066800" y="2597150"/>
          <p14:tracePt t="44203" x="1200150" y="2609850"/>
          <p14:tracePt t="44220" x="1358900" y="2635250"/>
          <p14:tracePt t="44237" x="1504950" y="2654300"/>
          <p14:tracePt t="44253" x="1670050" y="2654300"/>
          <p14:tracePt t="44270" x="1835150" y="2654300"/>
          <p14:tracePt t="44287" x="1987550" y="2654300"/>
          <p14:tracePt t="44304" x="2152650" y="2654300"/>
          <p14:tracePt t="44320" x="2292350" y="2654300"/>
          <p14:tracePt t="44337" x="2438400" y="2654300"/>
          <p14:tracePt t="44354" x="2660650" y="2654300"/>
          <p14:tracePt t="44371" x="2806700" y="2654300"/>
          <p14:tracePt t="44387" x="2965450" y="2654300"/>
          <p14:tracePt t="44404" x="3117850" y="2654300"/>
          <p14:tracePt t="44420" x="3244850" y="2654300"/>
          <p14:tracePt t="44437" x="3365500" y="2654300"/>
          <p14:tracePt t="44454" x="3473450" y="2654300"/>
          <p14:tracePt t="44470" x="3587750" y="2654300"/>
          <p14:tracePt t="44487" x="3689350" y="2654300"/>
          <p14:tracePt t="44504" x="3778250" y="2654300"/>
          <p14:tracePt t="44520" x="3848100" y="2654300"/>
          <p14:tracePt t="44537" x="3898900" y="2654300"/>
          <p14:tracePt t="44554" x="3962400" y="2654300"/>
          <p14:tracePt t="44571" x="3981450" y="2654300"/>
          <p14:tracePt t="44587" x="4013200" y="2654300"/>
          <p14:tracePt t="44604" x="4038600" y="2654300"/>
          <p14:tracePt t="44620" x="4076700" y="2654300"/>
          <p14:tracePt t="44637" x="4114800" y="2654300"/>
          <p14:tracePt t="44654" x="4178300" y="2654300"/>
          <p14:tracePt t="44671" x="4254500" y="2654300"/>
          <p14:tracePt t="44688" x="4343400" y="2654300"/>
          <p14:tracePt t="44704" x="4419600" y="2654300"/>
          <p14:tracePt t="44721" x="4514850" y="2654300"/>
          <p14:tracePt t="44737" x="4597400" y="2654300"/>
          <p14:tracePt t="44754" x="4654550" y="2654300"/>
          <p14:tracePt t="44771" x="4737100" y="2654300"/>
          <p14:tracePt t="44787" x="4876800" y="2628900"/>
          <p14:tracePt t="44804" x="4991100" y="2622550"/>
          <p14:tracePt t="44821" x="5086350" y="2616200"/>
          <p14:tracePt t="44837" x="5156200" y="2609850"/>
          <p14:tracePt t="44854" x="5207000" y="2609850"/>
          <p14:tracePt t="44870" x="5226050" y="2603500"/>
          <p14:tracePt t="44887" x="5238750" y="2603500"/>
          <p14:tracePt t="44904" x="5264150" y="2603500"/>
          <p14:tracePt t="44920" x="5283200" y="2597150"/>
          <p14:tracePt t="44937" x="5321300" y="2597150"/>
          <p14:tracePt t="44954" x="5391150" y="2597150"/>
          <p14:tracePt t="44971" x="5441950" y="2597150"/>
          <p14:tracePt t="44987" x="5499100" y="2597150"/>
          <p14:tracePt t="45004" x="5543550" y="2597150"/>
          <p14:tracePt t="45021" x="5575300" y="2597150"/>
          <p14:tracePt t="45037" x="5594350" y="2597150"/>
          <p14:tracePt t="45054" x="5619750" y="2597150"/>
          <p14:tracePt t="45070" x="5664200" y="2597150"/>
          <p14:tracePt t="45087" x="5702300" y="2597150"/>
          <p14:tracePt t="45104" x="5740400" y="2597150"/>
          <p14:tracePt t="45120" x="5778500" y="2597150"/>
          <p14:tracePt t="45137" x="5810250" y="2597150"/>
          <p14:tracePt t="45154" x="5867400" y="2597150"/>
          <p14:tracePt t="45171" x="5886450" y="2597150"/>
          <p14:tracePt t="45187" x="5899150" y="2597150"/>
          <p14:tracePt t="45291" x="5892800" y="2597150"/>
          <p14:tracePt t="45299" x="5873750" y="2597150"/>
          <p14:tracePt t="45307" x="5842000" y="2603500"/>
          <p14:tracePt t="45307" x="5803900" y="2609850"/>
          <p14:tracePt t="45322" x="5734050" y="2622550"/>
          <p14:tracePt t="45323" x="5664200" y="2628900"/>
          <p14:tracePt t="45337" x="5480050" y="2660650"/>
          <p14:tracePt t="45354" x="5187950" y="2679700"/>
          <p14:tracePt t="45371" x="5124450" y="2679700"/>
          <p14:tracePt t="45387" x="4972050" y="2686050"/>
          <p14:tracePt t="45404" x="4826000" y="2686050"/>
          <p14:tracePt t="45421" x="4692650" y="2686050"/>
          <p14:tracePt t="45437" x="4540250" y="2686050"/>
          <p14:tracePt t="45454" x="4432300" y="2686050"/>
          <p14:tracePt t="45470" x="4343400" y="2686050"/>
          <p14:tracePt t="45487" x="4248150" y="2686050"/>
          <p14:tracePt t="45504" x="4159250" y="2686050"/>
          <p14:tracePt t="45521" x="4070350" y="2686050"/>
          <p14:tracePt t="45537" x="4000500" y="2686050"/>
          <p14:tracePt t="45554" x="3911600" y="2686050"/>
          <p14:tracePt t="45571" x="3860800" y="2686050"/>
          <p14:tracePt t="45587" x="3803650" y="2686050"/>
          <p14:tracePt t="45604" x="3759200" y="2686050"/>
          <p14:tracePt t="45621" x="3708400" y="2686050"/>
          <p14:tracePt t="45637" x="3663950" y="2686050"/>
          <p14:tracePt t="45654" x="3625850" y="2686050"/>
          <p14:tracePt t="45671" x="3594100" y="2686050"/>
          <p14:tracePt t="45687" x="3556000" y="2686050"/>
          <p14:tracePt t="45704" x="3524250" y="2686050"/>
          <p14:tracePt t="45721" x="3486150" y="2686050"/>
          <p14:tracePt t="45737" x="3448050" y="2686050"/>
          <p14:tracePt t="45754" x="3390900" y="2686050"/>
          <p14:tracePt t="45771" x="3359150" y="2686050"/>
          <p14:tracePt t="45787" x="3346450" y="2686050"/>
          <p14:tracePt t="45804" x="3333750" y="2686050"/>
          <p14:tracePt t="45820" x="3327400" y="2686050"/>
          <p14:tracePt t="45978" x="3333750" y="2686050"/>
          <p14:tracePt t="45986" x="3352800" y="2686050"/>
          <p14:tracePt t="45995" x="3378200" y="2686050"/>
          <p14:tracePt t="46003" x="3448050" y="2686050"/>
          <p14:tracePt t="46020" x="3498850" y="2686050"/>
          <p14:tracePt t="46021" x="3524250" y="2686050"/>
          <p14:tracePt t="46037" x="3638550" y="2692400"/>
          <p14:tracePt t="46053" x="3784600" y="2692400"/>
          <p14:tracePt t="46070" x="3930650" y="2692400"/>
          <p14:tracePt t="46087" x="4044950" y="2692400"/>
          <p14:tracePt t="46103" x="4114800" y="2692400"/>
          <p14:tracePt t="46120" x="4178300" y="2692400"/>
          <p14:tracePt t="46137" x="4222750" y="2692400"/>
          <p14:tracePt t="46154" x="4254500" y="2692400"/>
          <p14:tracePt t="46171" x="4260850" y="2692400"/>
          <p14:tracePt t="46330" x="4254500" y="2698750"/>
          <p14:tracePt t="46345" x="4171950" y="2705100"/>
          <p14:tracePt t="46354" x="4114800" y="2711450"/>
          <p14:tracePt t="46355" x="3981450" y="2711450"/>
          <p14:tracePt t="46371" x="3848100" y="2711450"/>
          <p14:tracePt t="46387" x="3714750" y="2711450"/>
          <p14:tracePt t="46404" x="3575050" y="2711450"/>
          <p14:tracePt t="46420" x="3467100" y="2711450"/>
          <p14:tracePt t="46437" x="3429000" y="2711450"/>
          <p14:tracePt t="46453" x="3378200" y="2711450"/>
          <p14:tracePt t="46470" x="3314700" y="2711450"/>
          <p14:tracePt t="46487" x="3263900" y="2711450"/>
          <p14:tracePt t="46504" x="3206750" y="2711450"/>
          <p14:tracePt t="46520" x="3155950" y="2711450"/>
          <p14:tracePt t="46537" x="3117850" y="2711450"/>
          <p14:tracePt t="46554" x="3092450" y="2711450"/>
          <p14:tracePt t="46571" x="3086100" y="2711450"/>
          <p14:tracePt t="46755" x="3098800" y="2717800"/>
          <p14:tracePt t="46763" x="3117850" y="2717800"/>
          <p14:tracePt t="46771" x="3143250" y="2724150"/>
          <p14:tracePt t="46771" x="3213100" y="2724150"/>
          <p14:tracePt t="46787" x="3302000" y="2724150"/>
          <p14:tracePt t="46804" x="3422650" y="2730500"/>
          <p14:tracePt t="46820" x="3556000" y="2736850"/>
          <p14:tracePt t="46837" x="3676650" y="2736850"/>
          <p14:tracePt t="46853" x="3778250" y="2736850"/>
          <p14:tracePt t="46871" x="3873500" y="2743200"/>
          <p14:tracePt t="46887" x="3956050" y="2743200"/>
          <p14:tracePt t="46904" x="4006850" y="2743200"/>
          <p14:tracePt t="46920" x="4044950" y="2743200"/>
          <p14:tracePt t="46937" x="4083050" y="2743200"/>
          <p14:tracePt t="46953" x="4095750" y="2743200"/>
          <p14:tracePt t="46970" x="4102100" y="2743200"/>
          <p14:tracePt t="47746" x="4108450" y="2743200"/>
          <p14:tracePt t="47755" x="4178300" y="2743200"/>
          <p14:tracePt t="47763" x="4216400" y="2743200"/>
          <p14:tracePt t="47770" x="4318000" y="2743200"/>
          <p14:tracePt t="47787" x="4432300" y="2743200"/>
          <p14:tracePt t="47803" x="4559300" y="2743200"/>
          <p14:tracePt t="47820" x="4686300" y="2749550"/>
          <p14:tracePt t="47837" x="4813300" y="2768600"/>
          <p14:tracePt t="47853" x="4940300" y="2781300"/>
          <p14:tracePt t="47870" x="5054600" y="2781300"/>
          <p14:tracePt t="47887" x="5175250" y="2781300"/>
          <p14:tracePt t="47904" x="5295900" y="2781300"/>
          <p14:tracePt t="47920" x="5397500" y="2781300"/>
          <p14:tracePt t="47937" x="5511800" y="2768600"/>
          <p14:tracePt t="47953" x="5689600" y="2743200"/>
          <p14:tracePt t="47970" x="5791200" y="2724150"/>
          <p14:tracePt t="47987" x="5867400" y="2717800"/>
          <p14:tracePt t="48003" x="5924550" y="2711450"/>
          <p14:tracePt t="48021" x="5975350" y="2705100"/>
          <p14:tracePt t="48037" x="6019800" y="2698750"/>
          <p14:tracePt t="48054" x="6057900" y="2692400"/>
          <p14:tracePt t="48070" x="6089650" y="2686050"/>
          <p14:tracePt t="48087" x="6115050" y="2686050"/>
          <p14:tracePt t="48103" x="6165850" y="2686050"/>
          <p14:tracePt t="48120" x="6197600" y="2679700"/>
          <p14:tracePt t="48137" x="6235700" y="2673350"/>
          <p14:tracePt t="48154" x="6254750" y="2673350"/>
          <p14:tracePt t="48170" x="6280150" y="2673350"/>
          <p14:tracePt t="48187" x="6299200" y="2673350"/>
          <p14:tracePt t="48203" x="6305550" y="2673350"/>
          <p14:tracePt t="48221" x="6318250" y="2667000"/>
          <p14:tracePt t="48362" x="6305550" y="2667000"/>
          <p14:tracePt t="48371" x="6242050" y="2667000"/>
          <p14:tracePt t="48387" x="6210300" y="2667000"/>
          <p14:tracePt t="48387" x="6121400" y="2667000"/>
          <p14:tracePt t="48403" x="6026150" y="2667000"/>
          <p14:tracePt t="48420" x="5892800" y="2667000"/>
          <p14:tracePt t="48437" x="5784850" y="2667000"/>
          <p14:tracePt t="48454" x="5683250" y="2673350"/>
          <p14:tracePt t="48470" x="5613400" y="2679700"/>
          <p14:tracePt t="48487" x="5562600" y="2692400"/>
          <p14:tracePt t="48503" x="5537200" y="2692400"/>
          <p14:tracePt t="48520" x="5511800" y="2698750"/>
          <p14:tracePt t="48537" x="5473700" y="2705100"/>
          <p14:tracePt t="48554" x="5435600" y="2705100"/>
          <p14:tracePt t="48570" x="5397500" y="2705100"/>
          <p14:tracePt t="48587" x="5365750" y="2705100"/>
          <p14:tracePt t="48603" x="5327650" y="2705100"/>
          <p14:tracePt t="48620" x="5302250" y="2705100"/>
          <p14:tracePt t="48658" x="5289550" y="2705100"/>
          <p14:tracePt t="48667" x="5270500" y="2705100"/>
          <p14:tracePt t="48674" x="5245100" y="2705100"/>
          <p14:tracePt t="48687" x="5213350" y="2705100"/>
          <p14:tracePt t="48703" x="5181600" y="2705100"/>
          <p14:tracePt t="48721" x="5156200" y="2705100"/>
          <p14:tracePt t="48737" x="5137150" y="2705100"/>
          <p14:tracePt t="48754" x="5105400" y="2705100"/>
          <p14:tracePt t="48771" x="5092700" y="2705100"/>
          <p14:tracePt t="48906" x="5099050" y="2711450"/>
          <p14:tracePt t="48914" x="5124450" y="2711450"/>
          <p14:tracePt t="48922" x="5162550" y="2711450"/>
          <p14:tracePt t="48930" x="5207000" y="2717800"/>
          <p14:tracePt t="48938" x="5302250" y="2717800"/>
          <p14:tracePt t="48954" x="5391150" y="2717800"/>
          <p14:tracePt t="48971" x="5530850" y="2724150"/>
          <p14:tracePt t="48987" x="5676900" y="2736850"/>
          <p14:tracePt t="49003" x="5835650" y="2736850"/>
          <p14:tracePt t="49020" x="5949950" y="2743200"/>
          <p14:tracePt t="49037" x="6019800" y="2743200"/>
          <p14:tracePt t="49054" x="6089650" y="2743200"/>
          <p14:tracePt t="49070" x="6146800" y="2743200"/>
          <p14:tracePt t="49087" x="6191250" y="2743200"/>
          <p14:tracePt t="49103" x="6223000" y="2743200"/>
          <p14:tracePt t="49120" x="6248400" y="2743200"/>
          <p14:tracePt t="49137" x="6254750" y="2743200"/>
          <p14:tracePt t="50002" x="6261100" y="2743200"/>
          <p14:tracePt t="50013" x="6267450" y="2743200"/>
          <p14:tracePt t="50013" x="6280150" y="2743200"/>
          <p14:tracePt t="50020" x="6299200" y="2736850"/>
          <p14:tracePt t="50037" x="6324600" y="2730500"/>
          <p14:tracePt t="50053" x="6343650" y="2724150"/>
          <p14:tracePt t="50070" x="6350000" y="2724150"/>
          <p14:tracePt t="50087" x="6362700" y="2724150"/>
          <p14:tracePt t="50138" x="6362700" y="2717800"/>
          <p14:tracePt t="50490" x="0" y="0"/>
        </p14:tracePtLst>
        <p14:tracePtLst>
          <p14:tracePt t="70211" x="895350" y="2870200"/>
          <p14:tracePt t="70674" x="895350" y="2876550"/>
          <p14:tracePt t="70682" x="901700" y="2876550"/>
          <p14:tracePt t="70698" x="901700" y="2882900"/>
          <p14:tracePt t="70714" x="908050" y="2889250"/>
          <p14:tracePt t="70738" x="914400" y="2895600"/>
          <p14:tracePt t="70754" x="920750" y="2895600"/>
          <p14:tracePt t="71316" x="946150" y="2901950"/>
          <p14:tracePt t="71316" x="1009650" y="2908300"/>
          <p14:tracePt t="71332" x="1073150" y="2921000"/>
          <p14:tracePt t="71340" x="1149350" y="2933700"/>
          <p14:tracePt t="71341" x="1219200" y="2946400"/>
          <p14:tracePt t="71357" x="1492250" y="2984500"/>
          <p14:tracePt t="71373" x="1670050" y="3003550"/>
          <p14:tracePt t="71389" x="1816100" y="3022600"/>
          <p14:tracePt t="71405" x="1949450" y="3041650"/>
          <p14:tracePt t="71423" x="2057400" y="3054350"/>
          <p14:tracePt t="71439" x="2146300" y="3060700"/>
          <p14:tracePt t="71456" x="2228850" y="3067050"/>
          <p14:tracePt t="71472" x="2292350" y="3067050"/>
          <p14:tracePt t="71489" x="2355850" y="3073400"/>
          <p14:tracePt t="71505" x="2406650" y="3079750"/>
          <p14:tracePt t="71522" x="2457450" y="3079750"/>
          <p14:tracePt t="71539" x="2495550" y="3079750"/>
          <p14:tracePt t="71555" x="2559050" y="3086100"/>
          <p14:tracePt t="71572" x="2590800" y="3086100"/>
          <p14:tracePt t="71589" x="2616200" y="3086100"/>
          <p14:tracePt t="71605" x="2647950" y="3086100"/>
          <p14:tracePt t="71622" x="2660650" y="3086100"/>
          <p14:tracePt t="71908" x="2654300" y="3086100"/>
          <p14:tracePt t="71916" x="2628900" y="3086100"/>
          <p14:tracePt t="71924" x="2590800" y="3086100"/>
          <p14:tracePt t="71925" x="2552700" y="3086100"/>
          <p14:tracePt t="71938" x="2495550" y="3086100"/>
          <p14:tracePt t="71955" x="2406650" y="3086100"/>
          <p14:tracePt t="71972" x="2381250" y="3086100"/>
          <p14:tracePt t="71989" x="2368550" y="3086100"/>
          <p14:tracePt t="72172" x="2374900" y="3086100"/>
          <p14:tracePt t="72180" x="2381250" y="3086100"/>
          <p14:tracePt t="72182" x="2393950" y="3086100"/>
          <p14:tracePt t="72189" x="2419350" y="3086100"/>
          <p14:tracePt t="72205" x="2444750" y="3086100"/>
          <p14:tracePt t="72222" x="2470150" y="3086100"/>
          <p14:tracePt t="72239" x="2508250" y="3086100"/>
          <p14:tracePt t="72255" x="2546350" y="3086100"/>
          <p14:tracePt t="72272" x="2584450" y="3086100"/>
          <p14:tracePt t="72289" x="2635250" y="3086100"/>
          <p14:tracePt t="72305" x="2679700" y="3086100"/>
          <p14:tracePt t="72322" x="2743200" y="3079750"/>
          <p14:tracePt t="72338" x="2806700" y="3073400"/>
          <p14:tracePt t="72355" x="2927350" y="3073400"/>
          <p14:tracePt t="72372" x="3016250" y="3067050"/>
          <p14:tracePt t="72389" x="3092450" y="3060700"/>
          <p14:tracePt t="72405" x="3175000" y="3048000"/>
          <p14:tracePt t="72422" x="3219450" y="3048000"/>
          <p14:tracePt t="72439" x="3276600" y="3048000"/>
          <p14:tracePt t="72456" x="3308350" y="3048000"/>
          <p14:tracePt t="72472" x="3346450" y="3048000"/>
          <p14:tracePt t="72489" x="3397250" y="3041650"/>
          <p14:tracePt t="72505" x="3435350" y="3041650"/>
          <p14:tracePt t="72522" x="3492500" y="3028950"/>
          <p14:tracePt t="72538" x="3549650" y="3022600"/>
          <p14:tracePt t="72538" x="3568700" y="3022600"/>
          <p14:tracePt t="72557" x="3606800" y="3016250"/>
          <p14:tracePt t="72572" x="3632200" y="3009900"/>
          <p14:tracePt t="72589" x="3657600" y="3003550"/>
          <p14:tracePt t="72605" x="3670300" y="3003550"/>
          <p14:tracePt t="72622" x="3695700" y="3003550"/>
          <p14:tracePt t="72638" x="3714750" y="3003550"/>
          <p14:tracePt t="72655" x="3733800" y="3003550"/>
          <p14:tracePt t="72672" x="3759200" y="2997200"/>
          <p14:tracePt t="72689" x="3765550" y="2997200"/>
          <p14:tracePt t="73052" x="3752850" y="2997200"/>
          <p14:tracePt t="73065" x="3721100" y="3003550"/>
          <p14:tracePt t="73073" x="3676650" y="3016250"/>
          <p14:tracePt t="73074" x="3613150" y="3028950"/>
          <p14:tracePt t="73088" x="3556000" y="3035300"/>
          <p14:tracePt t="73106" x="3517900" y="3035300"/>
          <p14:tracePt t="73122" x="3467100" y="3041650"/>
          <p14:tracePt t="73139" x="3429000" y="3048000"/>
          <p14:tracePt t="73155" x="3390900" y="3054350"/>
          <p14:tracePt t="73172" x="3371850" y="3054350"/>
          <p14:tracePt t="73188" x="3352800" y="3054350"/>
          <p14:tracePt t="73205" x="3346450" y="3054350"/>
          <p14:tracePt t="73226" x="3340100" y="3054350"/>
          <p14:tracePt t="73239" x="3333750" y="3054350"/>
          <p14:tracePt t="73255" x="3321050" y="3054350"/>
          <p14:tracePt t="73272" x="3314700" y="3054350"/>
          <p14:tracePt t="73288" x="3282950" y="3054350"/>
          <p14:tracePt t="73305" x="3244850" y="3054350"/>
          <p14:tracePt t="73322" x="3206750" y="3060700"/>
          <p14:tracePt t="73339" x="3155950" y="3060700"/>
          <p14:tracePt t="73355" x="3092450" y="3067050"/>
          <p14:tracePt t="73372" x="3060700" y="3067050"/>
          <p14:tracePt t="73388" x="3035300" y="3067050"/>
          <p14:tracePt t="73405" x="2997200" y="3067050"/>
          <p14:tracePt t="73422" x="2971800" y="3067050"/>
          <p14:tracePt t="73439" x="2933700" y="3067050"/>
          <p14:tracePt t="73455" x="2895600" y="3067050"/>
          <p14:tracePt t="73472" x="2844800" y="3067050"/>
          <p14:tracePt t="73488" x="2806700" y="3067050"/>
          <p14:tracePt t="73505" x="2774950" y="3067050"/>
          <p14:tracePt t="73522" x="2749550" y="3067050"/>
          <p14:tracePt t="73539" x="2717800" y="3067050"/>
          <p14:tracePt t="73555" x="2692400" y="3067050"/>
          <p14:tracePt t="73573" x="2673350" y="3067050"/>
          <p14:tracePt t="73588" x="2647950" y="3067050"/>
          <p14:tracePt t="73605" x="2622550" y="3067050"/>
          <p14:tracePt t="73622" x="2597150" y="3067050"/>
          <p14:tracePt t="73639" x="2559050" y="3067050"/>
          <p14:tracePt t="73655" x="2520950" y="3067050"/>
          <p14:tracePt t="73672" x="2489200" y="3067050"/>
          <p14:tracePt t="73688" x="2457450" y="3067050"/>
          <p14:tracePt t="73705" x="2425700" y="3067050"/>
          <p14:tracePt t="73722" x="2406650" y="3067050"/>
          <p14:tracePt t="73739" x="2400300" y="3067050"/>
          <p14:tracePt t="73755" x="2393950" y="3067050"/>
          <p14:tracePt t="73828" x="2387600" y="3067050"/>
          <p14:tracePt t="73836" x="2381250" y="3067050"/>
          <p14:tracePt t="73860" x="2374900" y="3067050"/>
          <p14:tracePt t="73884" x="2368550" y="3067050"/>
          <p14:tracePt t="73900" x="2362200" y="3067050"/>
          <p14:tracePt t="73908" x="2355850" y="3067050"/>
          <p14:tracePt t="73956" x="2349500" y="3067050"/>
          <p14:tracePt t="74116" x="2368550" y="3067050"/>
          <p14:tracePt t="74124" x="2374900" y="3067050"/>
          <p14:tracePt t="74128" x="2387600" y="3067050"/>
          <p14:tracePt t="74139" x="2432050" y="3067050"/>
          <p14:tracePt t="74155" x="2520950" y="3067050"/>
          <p14:tracePt t="74172" x="2609850" y="3067050"/>
          <p14:tracePt t="74188" x="2667000" y="3067050"/>
          <p14:tracePt t="74205" x="2749550" y="3073400"/>
          <p14:tracePt t="74222" x="2800350" y="3079750"/>
          <p14:tracePt t="74238" x="2882900" y="3086100"/>
          <p14:tracePt t="74255" x="2946400" y="3086100"/>
          <p14:tracePt t="74272" x="3035300" y="3086100"/>
          <p14:tracePt t="74288" x="3117850" y="3086100"/>
          <p14:tracePt t="74305" x="3225800" y="3092450"/>
          <p14:tracePt t="74322" x="3321050" y="3092450"/>
          <p14:tracePt t="74339" x="3390900" y="3092450"/>
          <p14:tracePt t="74355" x="3587750" y="3092450"/>
          <p14:tracePt t="74372" x="3746500" y="3092450"/>
          <p14:tracePt t="74389" x="3898900" y="3092450"/>
          <p14:tracePt t="74405" x="4083050" y="3092450"/>
          <p14:tracePt t="74422" x="4241800" y="3092450"/>
          <p14:tracePt t="74438" x="4387850" y="3092450"/>
          <p14:tracePt t="74455" x="4521200" y="3092450"/>
          <p14:tracePt t="74472" x="4648200" y="3092450"/>
          <p14:tracePt t="74488" x="4762500" y="3092450"/>
          <p14:tracePt t="74505" x="4883150" y="3092450"/>
          <p14:tracePt t="74522" x="4991100" y="3092450"/>
          <p14:tracePt t="74539" x="5099050" y="3092450"/>
          <p14:tracePt t="74555" x="5257800" y="3092450"/>
          <p14:tracePt t="74572" x="5346700" y="3092450"/>
          <p14:tracePt t="74589" x="5410200" y="3092450"/>
          <p14:tracePt t="74605" x="5461000" y="3092450"/>
          <p14:tracePt t="74622" x="5499100" y="3092450"/>
          <p14:tracePt t="74638" x="5530850" y="3092450"/>
          <p14:tracePt t="74655" x="5562600" y="3092450"/>
          <p14:tracePt t="74672" x="5581650" y="3092450"/>
          <p14:tracePt t="74688" x="5588000" y="3092450"/>
          <p14:tracePt t="75116" x="5594350" y="3092450"/>
          <p14:tracePt t="75124" x="5594350" y="3067050"/>
          <p14:tracePt t="75124" x="5588000" y="3041650"/>
          <p14:tracePt t="75139" x="5588000" y="3022600"/>
          <p14:tracePt t="75155" x="5588000" y="3003550"/>
          <p14:tracePt t="75172" x="5588000" y="2997200"/>
          <p14:tracePt t="75220" x="5588000" y="2990850"/>
          <p14:tracePt t="75420" x="5588000" y="2984500"/>
          <p14:tracePt t="75420" x="5588000" y="2971800"/>
          <p14:tracePt t="75444" x="5588000" y="2965450"/>
          <p14:tracePt t="75455" x="5588000" y="2959100"/>
          <p14:tracePt t="75456" x="5588000" y="2952750"/>
          <p14:tracePt t="75849" x="0" y="0"/>
        </p14:tracePtLst>
        <p14:tracePtLst>
          <p14:tracePt t="99410" x="482600" y="3308350"/>
          <p14:tracePt t="100251" x="482600" y="3302000"/>
          <p14:tracePt t="103947" x="482600" y="3308350"/>
          <p14:tracePt t="103954" x="482600" y="3321050"/>
          <p14:tracePt t="103995" x="488950" y="3321050"/>
          <p14:tracePt t="107898" x="0" y="0"/>
        </p14:tracePtLst>
        <p14:tracePtLst>
          <p14:tracePt t="145339" x="4591050" y="3917950"/>
          <p14:tracePt t="145636" x="4578350" y="3917950"/>
          <p14:tracePt t="145643" x="4540250" y="3917950"/>
          <p14:tracePt t="145651" x="4514850" y="3917950"/>
          <p14:tracePt t="145659" x="4445000" y="3911600"/>
          <p14:tracePt t="145675" x="4356100" y="3898900"/>
          <p14:tracePt t="145691" x="4267200" y="3898900"/>
          <p14:tracePt t="145707" x="4171950" y="3898900"/>
          <p14:tracePt t="145723" x="4076700" y="3898900"/>
          <p14:tracePt t="145739" x="3917950" y="3898900"/>
          <p14:tracePt t="145763" x="3822700" y="3898900"/>
          <p14:tracePt t="145779" x="3727450" y="3892550"/>
          <p14:tracePt t="145795" x="3638550" y="3879850"/>
          <p14:tracePt t="145806" x="3562350" y="3873500"/>
          <p14:tracePt t="145822" x="3473450" y="3854450"/>
          <p14:tracePt t="145839" x="3397250" y="3854450"/>
          <p14:tracePt t="145855" x="3321050" y="3841750"/>
          <p14:tracePt t="145872" x="3276600" y="3835400"/>
          <p14:tracePt t="145888" x="3225800" y="3835400"/>
          <p14:tracePt t="145905" x="3187700" y="3835400"/>
          <p14:tracePt t="145922" x="3149600" y="3835400"/>
          <p14:tracePt t="145940" x="3136900" y="3835400"/>
          <p14:tracePt t="145955" x="3130550" y="3835400"/>
          <p14:tracePt t="146011" x="3124200" y="3835400"/>
          <p14:tracePt t="146331" x="3136900" y="3835400"/>
          <p14:tracePt t="146348" x="3143250" y="3835400"/>
          <p14:tracePt t="146355" x="3162300" y="3835400"/>
          <p14:tracePt t="146372" x="3168650" y="3835400"/>
          <p14:tracePt t="146372" x="3187700" y="3835400"/>
          <p14:tracePt t="146388" x="3206750" y="3835400"/>
          <p14:tracePt t="146405" x="3219450" y="3835400"/>
          <p14:tracePt t="146422" x="3232150" y="3835400"/>
          <p14:tracePt t="146439" x="3244850" y="3835400"/>
          <p14:tracePt t="146455" x="3263900" y="3835400"/>
          <p14:tracePt t="146472" x="3276600" y="3835400"/>
          <p14:tracePt t="146488" x="3295650" y="3835400"/>
          <p14:tracePt t="146505" x="3308350" y="3835400"/>
          <p14:tracePt t="146522" x="3321050" y="3835400"/>
          <p14:tracePt t="146522" x="3327400" y="3835400"/>
          <p14:tracePt t="146539" x="3340100" y="3835400"/>
          <p14:tracePt t="146555" x="3346450" y="3835400"/>
          <p14:tracePt t="146572" x="3352800" y="3835400"/>
          <p14:tracePt t="146589" x="3359150" y="3835400"/>
          <p14:tracePt t="146627" x="3365500" y="3835400"/>
          <p14:tracePt t="146643" x="3371850" y="3835400"/>
          <p14:tracePt t="146763" x="3378200" y="3835400"/>
          <p14:tracePt t="147099" x="3384550" y="3835400"/>
          <p14:tracePt t="147107" x="3397250" y="3835400"/>
          <p14:tracePt t="147116" x="3409950" y="3835400"/>
          <p14:tracePt t="147123" x="3435350" y="3835400"/>
          <p14:tracePt t="147138" x="3467100" y="3835400"/>
          <p14:tracePt t="147155" x="3479800" y="3835400"/>
          <p14:tracePt t="147172" x="3486150" y="3835400"/>
          <p14:tracePt t="147211" x="3492500" y="3835400"/>
          <p14:tracePt t="147467" x="3479800" y="3835400"/>
          <p14:tracePt t="147475" x="3460750" y="3835400"/>
          <p14:tracePt t="147483" x="3435350" y="3835400"/>
          <p14:tracePt t="147489" x="3384550" y="3835400"/>
          <p14:tracePt t="147505" x="3327400" y="3835400"/>
          <p14:tracePt t="147522" x="3270250" y="3835400"/>
          <p14:tracePt t="147538" x="3213100" y="3835400"/>
          <p14:tracePt t="147556" x="3168650" y="3835400"/>
          <p14:tracePt t="147572" x="3136900" y="3835400"/>
          <p14:tracePt t="147589" x="3098800" y="3835400"/>
          <p14:tracePt t="147606" x="3073400" y="3835400"/>
          <p14:tracePt t="147622" x="3048000" y="3835400"/>
          <p14:tracePt t="147639" x="3035300" y="3835400"/>
          <p14:tracePt t="147655" x="3009900" y="3835400"/>
          <p14:tracePt t="147672" x="2997200" y="3835400"/>
          <p14:tracePt t="147689" x="2990850" y="3835400"/>
          <p14:tracePt t="147705" x="2978150" y="3835400"/>
          <p14:tracePt t="148067" x="2990850" y="3835400"/>
          <p14:tracePt t="148075" x="3022600" y="3841750"/>
          <p14:tracePt t="148088" x="3054350" y="3841750"/>
          <p14:tracePt t="148089" x="3136900" y="3848100"/>
          <p14:tracePt t="148105" x="3225800" y="3854450"/>
          <p14:tracePt t="148122" x="3321050" y="3854450"/>
          <p14:tracePt t="148138" x="3473450" y="3854450"/>
          <p14:tracePt t="148156" x="3556000" y="3854450"/>
          <p14:tracePt t="148172" x="3625850" y="3854450"/>
          <p14:tracePt t="148189" x="3689350" y="3854450"/>
          <p14:tracePt t="148205" x="3752850" y="3854450"/>
          <p14:tracePt t="148222" x="3822700" y="3860800"/>
          <p14:tracePt t="148238" x="3886200" y="3860800"/>
          <p14:tracePt t="148255" x="3937000" y="3860800"/>
          <p14:tracePt t="148272" x="4006850" y="3860800"/>
          <p14:tracePt t="148289" x="4064000" y="3860800"/>
          <p14:tracePt t="148305" x="4114800" y="3860800"/>
          <p14:tracePt t="148322" x="4165600" y="3860800"/>
          <p14:tracePt t="148338" x="4229100" y="3860800"/>
          <p14:tracePt t="148355" x="4273550" y="3860800"/>
          <p14:tracePt t="148372" x="4311650" y="3860800"/>
          <p14:tracePt t="148389" x="4356100" y="3860800"/>
          <p14:tracePt t="148405" x="4394200" y="3860800"/>
          <p14:tracePt t="148422" x="4438650" y="3860800"/>
          <p14:tracePt t="148438" x="4476750" y="3860800"/>
          <p14:tracePt t="148455" x="4495800" y="3860800"/>
          <p14:tracePt t="148472" x="4521200" y="3860800"/>
          <p14:tracePt t="148489" x="4533900" y="3860800"/>
          <p14:tracePt t="148505" x="4552950" y="3860800"/>
          <p14:tracePt t="148522" x="4572000" y="3860800"/>
          <p14:tracePt t="148538" x="4591050" y="3860800"/>
          <p14:tracePt t="148555" x="4603750" y="3860800"/>
          <p14:tracePt t="148572" x="4616450" y="3860800"/>
          <p14:tracePt t="148588" x="4635500" y="3860800"/>
          <p14:tracePt t="148605" x="4648200" y="3860800"/>
          <p14:tracePt t="148622" x="4673600" y="3860800"/>
          <p14:tracePt t="148638" x="4692650" y="3860800"/>
          <p14:tracePt t="148655" x="4705350" y="3860800"/>
          <p14:tracePt t="148672" x="4724400" y="3860800"/>
          <p14:tracePt t="148689" x="4743450" y="3860800"/>
          <p14:tracePt t="148705" x="4762500" y="3860800"/>
          <p14:tracePt t="148722" x="4787900" y="3860800"/>
          <p14:tracePt t="148740" x="4800600" y="3860800"/>
          <p14:tracePt t="148755" x="4813300" y="3860800"/>
          <p14:tracePt t="148772" x="4832350" y="3860800"/>
          <p14:tracePt t="148788" x="4845050" y="3860800"/>
          <p14:tracePt t="148805" x="4864100" y="3860800"/>
          <p14:tracePt t="148822" x="4889500" y="3860800"/>
          <p14:tracePt t="148838" x="4914900" y="3860800"/>
          <p14:tracePt t="148855" x="4933950" y="3860800"/>
          <p14:tracePt t="148872" x="4965700" y="3860800"/>
          <p14:tracePt t="148888" x="4991100" y="3860800"/>
          <p14:tracePt t="148905" x="5016500" y="3860800"/>
          <p14:tracePt t="148922" x="5029200" y="3854450"/>
          <p14:tracePt t="148938" x="5041900" y="3854450"/>
          <p14:tracePt t="148979" x="5048250" y="3854450"/>
          <p14:tracePt t="149331" x="5054600" y="3854450"/>
          <p14:tracePt t="149339" x="5060950" y="3848100"/>
          <p14:tracePt t="149340" x="5067300" y="3848100"/>
          <p14:tracePt t="149355" x="5086350" y="3848100"/>
          <p14:tracePt t="149372" x="5111750" y="3848100"/>
          <p14:tracePt t="149388" x="5149850" y="3841750"/>
          <p14:tracePt t="149405" x="5181600" y="3835400"/>
          <p14:tracePt t="149422" x="5245100" y="3822700"/>
          <p14:tracePt t="149438" x="5295900" y="3822700"/>
          <p14:tracePt t="149455" x="5359400" y="3816350"/>
          <p14:tracePt t="149472" x="5429250" y="3810000"/>
          <p14:tracePt t="149488" x="5505450" y="3810000"/>
          <p14:tracePt t="149505" x="5581650" y="3810000"/>
          <p14:tracePt t="149522" x="5645150" y="3810000"/>
          <p14:tracePt t="149522" x="5676900" y="3810000"/>
          <p14:tracePt t="149540" x="5734050" y="3810000"/>
          <p14:tracePt t="149555" x="5784850" y="3810000"/>
          <p14:tracePt t="149572" x="5829300" y="3810000"/>
          <p14:tracePt t="149588" x="5867400" y="3810000"/>
          <p14:tracePt t="149605" x="5899150" y="3810000"/>
          <p14:tracePt t="149622" x="5930900" y="3810000"/>
          <p14:tracePt t="149639" x="5962650" y="3810000"/>
          <p14:tracePt t="149655" x="5994400" y="3810000"/>
          <p14:tracePt t="149672" x="6032500" y="3810000"/>
          <p14:tracePt t="149688" x="6051550" y="3810000"/>
          <p14:tracePt t="149705" x="6089650" y="3810000"/>
          <p14:tracePt t="149722" x="6134100" y="3810000"/>
          <p14:tracePt t="149740" x="6165850" y="3810000"/>
          <p14:tracePt t="149755" x="6223000" y="3810000"/>
          <p14:tracePt t="149772" x="6229350" y="3810000"/>
          <p14:tracePt t="149788" x="6273800" y="3810000"/>
          <p14:tracePt t="149805" x="6330950" y="3810000"/>
          <p14:tracePt t="149822" x="6381750" y="3810000"/>
          <p14:tracePt t="149839" x="6413500" y="3810000"/>
          <p14:tracePt t="149855" x="6457950" y="3810000"/>
          <p14:tracePt t="149872" x="6489700" y="3810000"/>
          <p14:tracePt t="149888" x="6515100" y="3810000"/>
          <p14:tracePt t="149905" x="6546850" y="3810000"/>
          <p14:tracePt t="149922" x="6572250" y="3810000"/>
          <p14:tracePt t="149922" x="6584950" y="3810000"/>
          <p14:tracePt t="149939" x="6604000" y="3810000"/>
          <p14:tracePt t="149955" x="6610350" y="3810000"/>
          <p14:tracePt t="149995" x="6616700" y="3810000"/>
          <p14:tracePt t="150251" x="6610350" y="3810000"/>
          <p14:tracePt t="150259" x="6604000" y="3810000"/>
          <p14:tracePt t="150272" x="6597650" y="3810000"/>
          <p14:tracePt t="150272" x="6572250" y="3810000"/>
          <p14:tracePt t="150288" x="6553200" y="3810000"/>
          <p14:tracePt t="150305" x="6534150" y="3810000"/>
          <p14:tracePt t="150322" x="6496050" y="3810000"/>
          <p14:tracePt t="150322" x="6477000" y="3810000"/>
          <p14:tracePt t="150340" x="6432550" y="3810000"/>
          <p14:tracePt t="150355" x="6381750" y="3810000"/>
          <p14:tracePt t="150372" x="6330950" y="3810000"/>
          <p14:tracePt t="150388" x="6286500" y="3810000"/>
          <p14:tracePt t="150405" x="6248400" y="3810000"/>
          <p14:tracePt t="150422" x="6223000" y="3810000"/>
          <p14:tracePt t="150438" x="6197600" y="3810000"/>
          <p14:tracePt t="150491" x="6191250" y="3810000"/>
          <p14:tracePt t="150627" x="6197600" y="3810000"/>
          <p14:tracePt t="150635" x="6216650" y="3810000"/>
          <p14:tracePt t="150643" x="6223000" y="3810000"/>
          <p14:tracePt t="150648" x="6242050" y="3816350"/>
          <p14:tracePt t="150656" x="6292850" y="3816350"/>
          <p14:tracePt t="150672" x="6356350" y="3816350"/>
          <p14:tracePt t="150688" x="6426200" y="3816350"/>
          <p14:tracePt t="150705" x="6483350" y="3816350"/>
          <p14:tracePt t="150722" x="6540500" y="3816350"/>
          <p14:tracePt t="150740" x="6565900" y="3822700"/>
          <p14:tracePt t="150756" x="6597650" y="3822700"/>
          <p14:tracePt t="150772" x="6623050" y="3822700"/>
          <p14:tracePt t="150788" x="6654800" y="3822700"/>
          <p14:tracePt t="150805" x="6680200" y="3822700"/>
          <p14:tracePt t="150822" x="6705600" y="3822700"/>
          <p14:tracePt t="150838" x="6731000" y="3822700"/>
          <p14:tracePt t="150855" x="6743700" y="3822700"/>
          <p14:tracePt t="150871" x="6756400" y="3822700"/>
          <p14:tracePt t="150888" x="6762750" y="3822700"/>
          <p14:tracePt t="151059" x="6750050" y="3822700"/>
          <p14:tracePt t="151067" x="6718300" y="3829050"/>
          <p14:tracePt t="151075" x="6648450" y="3829050"/>
          <p14:tracePt t="151088" x="6540500" y="3860800"/>
          <p14:tracePt t="151105" x="6400800" y="3867150"/>
          <p14:tracePt t="151122" x="6286500" y="3867150"/>
          <p14:tracePt t="151138" x="6070600" y="3867150"/>
          <p14:tracePt t="151156" x="5899150" y="3867150"/>
          <p14:tracePt t="151172" x="5740400" y="3867150"/>
          <p14:tracePt t="151189" x="5588000" y="3867150"/>
          <p14:tracePt t="151205" x="5397500" y="3867150"/>
          <p14:tracePt t="151222" x="5111750" y="3867150"/>
          <p14:tracePt t="151238" x="4902200" y="3867150"/>
          <p14:tracePt t="151255" x="4718050" y="3867150"/>
          <p14:tracePt t="151271" x="4591050" y="3867150"/>
          <p14:tracePt t="151288" x="4521200" y="3867150"/>
          <p14:tracePt t="151305" x="4489450" y="3867150"/>
          <p14:tracePt t="151322" x="4483100" y="3867150"/>
          <p14:tracePt t="151459" x="4489450" y="3867150"/>
          <p14:tracePt t="151466" x="4521200" y="3867150"/>
          <p14:tracePt t="151475" x="4565650" y="3867150"/>
          <p14:tracePt t="151488" x="4616450" y="3867150"/>
          <p14:tracePt t="151489" x="4737100" y="3867150"/>
          <p14:tracePt t="151505" x="4902200" y="3867150"/>
          <p14:tracePt t="151522" x="5060950" y="3867150"/>
          <p14:tracePt t="151538" x="5276850" y="3867150"/>
          <p14:tracePt t="151555" x="5422900" y="3867150"/>
          <p14:tracePt t="151572" x="5549900" y="3867150"/>
          <p14:tracePt t="151588" x="5645150" y="3867150"/>
          <p14:tracePt t="151605" x="5734050" y="3873500"/>
          <p14:tracePt t="151622" x="5803900" y="3873500"/>
          <p14:tracePt t="151638" x="5867400" y="3873500"/>
          <p14:tracePt t="151655" x="5905500" y="3873500"/>
          <p14:tracePt t="151672" x="5918200" y="3873500"/>
          <p14:tracePt t="151688" x="5930900" y="3873500"/>
          <p14:tracePt t="151705" x="5956300" y="3873500"/>
          <p14:tracePt t="151722" x="5981700" y="3873500"/>
          <p14:tracePt t="151738" x="6000750" y="3873500"/>
          <p14:tracePt t="151755" x="6026150" y="3873500"/>
          <p14:tracePt t="151772" x="6051550" y="3873500"/>
          <p14:tracePt t="151788" x="6083300" y="3873500"/>
          <p14:tracePt t="151805" x="6108700" y="3873500"/>
          <p14:tracePt t="151822" x="6127750" y="3873500"/>
          <p14:tracePt t="151838" x="6146800" y="3873500"/>
          <p14:tracePt t="151855" x="6165850" y="3873500"/>
          <p14:tracePt t="151871" x="6184900" y="3879850"/>
          <p14:tracePt t="151888" x="6197600" y="3879850"/>
          <p14:tracePt t="151905" x="6203950" y="3879850"/>
          <p14:tracePt t="151922" x="6210300" y="3879850"/>
          <p14:tracePt t="152355" x="6203950" y="3879850"/>
          <p14:tracePt t="152363" x="6197600" y="3879850"/>
          <p14:tracePt t="152371" x="6178550" y="3879850"/>
          <p14:tracePt t="152383" x="6159500" y="3886200"/>
          <p14:tracePt t="152388" x="6108700" y="3886200"/>
          <p14:tracePt t="152406" x="6026150" y="3898900"/>
          <p14:tracePt t="152422" x="5905500" y="3917950"/>
          <p14:tracePt t="152439" x="5753100" y="3943350"/>
          <p14:tracePt t="152455" x="5600700" y="3949700"/>
          <p14:tracePt t="152472" x="5416550" y="3949700"/>
          <p14:tracePt t="152488" x="5238750" y="3956050"/>
          <p14:tracePt t="152505" x="5016500" y="3968750"/>
          <p14:tracePt t="152522" x="4826000" y="3987800"/>
          <p14:tracePt t="152522" x="4730750" y="3994150"/>
          <p14:tracePt t="152539" x="4578350" y="4006850"/>
          <p14:tracePt t="152555" x="4381500" y="4019550"/>
          <p14:tracePt t="152572" x="4184650" y="4038600"/>
          <p14:tracePt t="152588" x="3994150" y="4057650"/>
          <p14:tracePt t="152605" x="3816350" y="4057650"/>
          <p14:tracePt t="152621" x="3651250" y="4057650"/>
          <p14:tracePt t="152638" x="3505200" y="4057650"/>
          <p14:tracePt t="152655" x="3384550" y="4057650"/>
          <p14:tracePt t="152672" x="3289300" y="4057650"/>
          <p14:tracePt t="152688" x="3194050" y="4057650"/>
          <p14:tracePt t="152705" x="3124200" y="4057650"/>
          <p14:tracePt t="152721" x="3048000" y="4057650"/>
          <p14:tracePt t="152739" x="2990850" y="4057650"/>
          <p14:tracePt t="152755" x="2921000" y="4057650"/>
          <p14:tracePt t="152772" x="2844800" y="4057650"/>
          <p14:tracePt t="152788" x="2774950" y="4057650"/>
          <p14:tracePt t="152805" x="2705100" y="4064000"/>
          <p14:tracePt t="152821" x="2635250" y="4064000"/>
          <p14:tracePt t="152838" x="2578100" y="4064000"/>
          <p14:tracePt t="152855" x="2540000" y="4064000"/>
          <p14:tracePt t="152872" x="2501900" y="4064000"/>
          <p14:tracePt t="152888" x="2451100" y="4064000"/>
          <p14:tracePt t="152905" x="2406650" y="4064000"/>
          <p14:tracePt t="152921" x="2368550" y="4064000"/>
          <p14:tracePt t="152921" x="2349500" y="4064000"/>
          <p14:tracePt t="152939" x="2324100" y="4064000"/>
          <p14:tracePt t="152955" x="2298700" y="4064000"/>
          <p14:tracePt t="152972" x="2266950" y="4064000"/>
          <p14:tracePt t="152988" x="2241550" y="4064000"/>
          <p14:tracePt t="153005" x="2216150" y="4064000"/>
          <p14:tracePt t="153021" x="2184400" y="4064000"/>
          <p14:tracePt t="153038" x="2152650" y="4064000"/>
          <p14:tracePt t="153055" x="2114550" y="4064000"/>
          <p14:tracePt t="153072" x="2070100" y="4064000"/>
          <p14:tracePt t="153088" x="2012950" y="4064000"/>
          <p14:tracePt t="153105" x="1936750" y="4064000"/>
          <p14:tracePt t="153121" x="1809750" y="4064000"/>
          <p14:tracePt t="153139" x="1752600" y="4064000"/>
          <p14:tracePt t="153155" x="1689100" y="4064000"/>
          <p14:tracePt t="153172" x="1631950" y="4064000"/>
          <p14:tracePt t="153188" x="1587500" y="4064000"/>
          <p14:tracePt t="153205" x="1549400" y="4064000"/>
          <p14:tracePt t="153221" x="1524000" y="4064000"/>
          <p14:tracePt t="153238" x="1492250" y="4064000"/>
          <p14:tracePt t="153255" x="1466850" y="4064000"/>
          <p14:tracePt t="153272" x="1447800" y="4064000"/>
          <p14:tracePt t="153288" x="1435100" y="4064000"/>
          <p14:tracePt t="153305" x="1422400" y="4064000"/>
          <p14:tracePt t="153339" x="1416050" y="4064000"/>
          <p14:tracePt t="153378" x="1409700" y="4064000"/>
          <p14:tracePt t="153403" x="1403350" y="4064000"/>
          <p14:tracePt t="153419" x="1390650" y="4070350"/>
          <p14:tracePt t="153579" x="1384300" y="4070350"/>
          <p14:tracePt t="153587" x="1409700" y="4076700"/>
          <p14:tracePt t="153598" x="1447800" y="4083050"/>
          <p14:tracePt t="153605" x="1543050" y="4095750"/>
          <p14:tracePt t="153621" x="1638300" y="4095750"/>
          <p14:tracePt t="153638" x="1714500" y="4108450"/>
          <p14:tracePt t="153655" x="1778000" y="4114800"/>
          <p14:tracePt t="153672" x="1809750" y="4114800"/>
          <p14:tracePt t="153689" x="1835150" y="4114800"/>
          <p14:tracePt t="153705" x="1854200" y="4114800"/>
          <p14:tracePt t="153721" x="1866900" y="4114800"/>
          <p14:tracePt t="153721" x="1873250" y="4121150"/>
          <p14:tracePt t="153739" x="1879600" y="4121150"/>
          <p14:tracePt t="153786" x="1885950" y="4121150"/>
          <p14:tracePt t="153803" x="1892300" y="4121150"/>
          <p14:tracePt t="153811" x="1898650" y="4121150"/>
          <p14:tracePt t="153819" x="1905000" y="4121150"/>
          <p14:tracePt t="153824" x="1924050" y="4127500"/>
          <p14:tracePt t="153838" x="1962150" y="4127500"/>
          <p14:tracePt t="153855" x="1993900" y="4127500"/>
          <p14:tracePt t="153871" x="2032000" y="4127500"/>
          <p14:tracePt t="153888" x="2076450" y="4127500"/>
          <p14:tracePt t="153905" x="2127250" y="4127500"/>
          <p14:tracePt t="153922" x="2184400" y="4127500"/>
          <p14:tracePt t="153922" x="2209800" y="4127500"/>
          <p14:tracePt t="153939" x="2266950" y="4127500"/>
          <p14:tracePt t="153955" x="2336800" y="4127500"/>
          <p14:tracePt t="153971" x="2406650" y="4127500"/>
          <p14:tracePt t="153988" x="2470150" y="4127500"/>
          <p14:tracePt t="154005" x="2527300" y="4127500"/>
          <p14:tracePt t="154021" x="2578100" y="4127500"/>
          <p14:tracePt t="154038" x="2616200" y="4127500"/>
          <p14:tracePt t="154055" x="2660650" y="4127500"/>
          <p14:tracePt t="154071" x="2698750" y="4127500"/>
          <p14:tracePt t="154089" x="2736850" y="4127500"/>
          <p14:tracePt t="154105" x="2768600" y="4127500"/>
          <p14:tracePt t="154122" x="2813050" y="4127500"/>
          <p14:tracePt t="154138" x="2889250" y="4127500"/>
          <p14:tracePt t="154155" x="2933700" y="4127500"/>
          <p14:tracePt t="154171" x="2990850" y="4127500"/>
          <p14:tracePt t="154187" x="3035300" y="4127500"/>
          <p14:tracePt t="154205" x="3079750" y="4127500"/>
          <p14:tracePt t="154222" x="3117850" y="4127500"/>
          <p14:tracePt t="154238" x="3162300" y="4127500"/>
          <p14:tracePt t="154255" x="3213100" y="4127500"/>
          <p14:tracePt t="154271" x="3263900" y="4127500"/>
          <p14:tracePt t="154288" x="3308350" y="4127500"/>
          <p14:tracePt t="154305" x="3352800" y="4127500"/>
          <p14:tracePt t="154322" x="3403600" y="4127500"/>
          <p14:tracePt t="154338" x="3460750" y="4127500"/>
          <p14:tracePt t="154355" x="3505200" y="4127500"/>
          <p14:tracePt t="154371" x="3562350" y="4127500"/>
          <p14:tracePt t="154388" x="3625850" y="4127500"/>
          <p14:tracePt t="154405" x="3676650" y="4127500"/>
          <p14:tracePt t="154422" x="3746500" y="4127500"/>
          <p14:tracePt t="154438" x="3822700" y="4127500"/>
          <p14:tracePt t="154455" x="3911600" y="4127500"/>
          <p14:tracePt t="154471" x="3981450" y="4127500"/>
          <p14:tracePt t="154488" x="4051300" y="4127500"/>
          <p14:tracePt t="154505" x="4102100" y="4127500"/>
          <p14:tracePt t="154522" x="4140200" y="4127500"/>
          <p14:tracePt t="154538" x="4178300" y="4127500"/>
          <p14:tracePt t="154555" x="4203700" y="4127500"/>
          <p14:tracePt t="154571" x="4222750" y="4127500"/>
          <p14:tracePt t="154588" x="4235450" y="4127500"/>
          <p14:tracePt t="154605" x="4241800" y="4127500"/>
          <p14:tracePt t="154642" x="4248150" y="4127500"/>
          <p14:tracePt t="154667" x="4254500" y="4127500"/>
          <p14:tracePt t="154690" x="4260850" y="4127500"/>
          <p14:tracePt t="154723" x="4267200" y="4127500"/>
          <p14:tracePt t="155043" x="4273550" y="4127500"/>
          <p14:tracePt t="155051" x="4286250" y="4127500"/>
          <p14:tracePt t="155059" x="4305300" y="4114800"/>
          <p14:tracePt t="155066" x="4324350" y="4108450"/>
          <p14:tracePt t="155074" x="4362450" y="4089400"/>
          <p14:tracePt t="155088" x="4413250" y="4070350"/>
          <p14:tracePt t="155105" x="4457700" y="4051300"/>
          <p14:tracePt t="155122" x="4502150" y="4038600"/>
          <p14:tracePt t="155138" x="4540250" y="4025900"/>
          <p14:tracePt t="155155" x="4546600" y="4025900"/>
          <p14:tracePt t="155919" x="0" y="0"/>
        </p14:tracePtLst>
        <p14:tracePtLst>
          <p14:tracePt t="162766" x="4025900" y="4692650"/>
          <p14:tracePt t="163043" x="3981450" y="4692650"/>
          <p14:tracePt t="163051" x="3930650" y="4692650"/>
          <p14:tracePt t="163056" x="3829050" y="4686300"/>
          <p14:tracePt t="163072" x="3714750" y="4667250"/>
          <p14:tracePt t="163091" x="3587750" y="4641850"/>
          <p14:tracePt t="163107" x="3448050" y="4622800"/>
          <p14:tracePt t="163123" x="3321050" y="4591050"/>
          <p14:tracePt t="163123" x="3251200" y="4578350"/>
          <p14:tracePt t="163139" x="3136900" y="4559300"/>
          <p14:tracePt t="163163" x="3016250" y="4546600"/>
          <p14:tracePt t="163179" x="2901950" y="4533900"/>
          <p14:tracePt t="163189" x="2787650" y="4533900"/>
          <p14:tracePt t="163205" x="2673350" y="4533900"/>
          <p14:tracePt t="163222" x="2578100" y="4533900"/>
          <p14:tracePt t="163238" x="2482850" y="4533900"/>
          <p14:tracePt t="163255" x="2400300" y="4533900"/>
          <p14:tracePt t="163272" x="2324100" y="4533900"/>
          <p14:tracePt t="163289" x="2254250" y="4527550"/>
          <p14:tracePt t="163305" x="2190750" y="4521200"/>
          <p14:tracePt t="163322" x="2101850" y="4514850"/>
          <p14:tracePt t="163322" x="2063750" y="4508500"/>
          <p14:tracePt t="163340" x="1993900" y="4502150"/>
          <p14:tracePt t="163356" x="1911350" y="4502150"/>
          <p14:tracePt t="163372" x="1860550" y="4502150"/>
          <p14:tracePt t="163389" x="1816100" y="4502150"/>
          <p14:tracePt t="163405" x="1778000" y="4502150"/>
          <p14:tracePt t="163422" x="1765300" y="4502150"/>
          <p14:tracePt t="163438" x="1752600" y="4502150"/>
          <p14:tracePt t="163595" x="1758950" y="4502150"/>
          <p14:tracePt t="163603" x="1778000" y="4502150"/>
          <p14:tracePt t="163611" x="1816100" y="4502150"/>
          <p14:tracePt t="163622" x="1860550" y="4502150"/>
          <p14:tracePt t="163638" x="1924050" y="4502150"/>
          <p14:tracePt t="163655" x="2006600" y="4502150"/>
          <p14:tracePt t="163672" x="2101850" y="4502150"/>
          <p14:tracePt t="163689" x="2216150" y="4502150"/>
          <p14:tracePt t="163705" x="2324100" y="4502150"/>
          <p14:tracePt t="163722" x="2451100" y="4502150"/>
          <p14:tracePt t="163740" x="2520950" y="4502150"/>
          <p14:tracePt t="163756" x="2578100" y="4502150"/>
          <p14:tracePt t="163772" x="2609850" y="4502150"/>
          <p14:tracePt t="163789" x="2641600" y="4502150"/>
          <p14:tracePt t="163806" x="2673350" y="4502150"/>
          <p14:tracePt t="163822" x="2705100" y="4502150"/>
          <p14:tracePt t="163839" x="2730500" y="4502150"/>
          <p14:tracePt t="163856" x="2755900" y="4502150"/>
          <p14:tracePt t="163872" x="2787650" y="4502150"/>
          <p14:tracePt t="163889" x="2813050" y="4502150"/>
          <p14:tracePt t="163905" x="2838450" y="4502150"/>
          <p14:tracePt t="163922" x="2863850" y="4502150"/>
          <p14:tracePt t="163938" x="2927350" y="4502150"/>
          <p14:tracePt t="163955" x="2990850" y="4502150"/>
          <p14:tracePt t="163972" x="3035300" y="4502150"/>
          <p14:tracePt t="163989" x="3086100" y="4502150"/>
          <p14:tracePt t="164005" x="3111500" y="4495800"/>
          <p14:tracePt t="164022" x="3124200" y="4495800"/>
          <p14:tracePt t="170834" x="3130550" y="4508500"/>
          <p14:tracePt t="170842" x="3130550" y="4546600"/>
          <p14:tracePt t="170855" x="3130550" y="4572000"/>
          <p14:tracePt t="170856" x="3130550" y="4629150"/>
          <p14:tracePt t="170871" x="3130550" y="4667250"/>
          <p14:tracePt t="170888" x="3130550" y="4692650"/>
          <p14:tracePt t="170905" x="3130550" y="4718050"/>
          <p14:tracePt t="170922" x="3130550" y="4737100"/>
          <p14:tracePt t="170940" x="3130550" y="4743450"/>
          <p14:tracePt t="170986" x="3130550" y="4749800"/>
          <p14:tracePt t="171026" x="3130550" y="4756150"/>
          <p14:tracePt t="171026" x="3130550" y="4762500"/>
          <p14:tracePt t="171050" x="3130550" y="4768850"/>
          <p14:tracePt t="171074" x="3130550" y="4775200"/>
          <p14:tracePt t="171491" x="3124200" y="4781550"/>
          <p14:tracePt t="171498" x="3117850" y="4794250"/>
          <p14:tracePt t="171522" x="3117850" y="4800600"/>
          <p14:tracePt t="171546" x="3117850" y="4806950"/>
          <p14:tracePt t="171554" x="3111500" y="4806950"/>
          <p14:tracePt t="171570" x="3111500" y="4813300"/>
          <p14:tracePt t="171602" x="3111500" y="4819650"/>
          <p14:tracePt t="171626" x="3111500" y="4826000"/>
          <p14:tracePt t="171658" x="3111500" y="4832350"/>
          <p14:tracePt t="171674" x="3111500" y="4838700"/>
          <p14:tracePt t="172761" x="0" y="0"/>
        </p14:tracePtLst>
        <p14:tracePtLst>
          <p14:tracePt t="208053" x="939800" y="5353050"/>
          <p14:tracePt t="208310" x="933450" y="5353050"/>
          <p14:tracePt t="208318" x="908050" y="5353050"/>
          <p14:tracePt t="208326" x="876300" y="5346700"/>
          <p14:tracePt t="208334" x="806450" y="5327650"/>
          <p14:tracePt t="208351" x="730250" y="5314950"/>
          <p14:tracePt t="208367" x="654050" y="5302250"/>
          <p14:tracePt t="208383" x="590550" y="5295900"/>
          <p14:tracePt t="208399" x="558800" y="5289550"/>
          <p14:tracePt t="208399" x="539750" y="5289550"/>
          <p14:tracePt t="208415" x="514350" y="5289550"/>
          <p14:tracePt t="208447" x="501650" y="5289550"/>
          <p14:tracePt t="208543" x="495300" y="5289550"/>
          <p14:tracePt t="208551" x="488950" y="5289550"/>
          <p14:tracePt t="208567" x="482600" y="5289550"/>
          <p14:tracePt t="208591" x="476250" y="5289550"/>
          <p14:tracePt t="210593" x="469900" y="5276850"/>
          <p14:tracePt t="210599" x="469900" y="5270500"/>
          <p14:tracePt t="210614" x="469900" y="5251450"/>
          <p14:tracePt t="210615" x="463550" y="5226050"/>
          <p14:tracePt t="210631" x="463550" y="5213350"/>
          <p14:tracePt t="210647" x="457200" y="5207000"/>
          <p14:tracePt t="213806" x="463550" y="5207000"/>
          <p14:tracePt t="213831" x="469900" y="5207000"/>
          <p14:tracePt t="213832" x="469900" y="5213350"/>
          <p14:tracePt t="213862" x="476250" y="5213350"/>
          <p14:tracePt t="214020" x="482600" y="5219700"/>
          <p14:tracePt t="214214" x="488950" y="5226050"/>
          <p14:tracePt t="214222" x="488950" y="5232400"/>
          <p14:tracePt t="214231" x="488950" y="5238750"/>
          <p14:tracePt t="214231" x="488950" y="5251450"/>
          <p14:tracePt t="214247" x="488950" y="5264150"/>
          <p14:tracePt t="214264" x="488950" y="5270500"/>
          <p14:tracePt t="214280" x="488950" y="5276850"/>
          <p14:tracePt t="220014" x="495300" y="5276850"/>
          <p14:tracePt t="220022" x="571500" y="5295900"/>
          <p14:tracePt t="220039" x="850900" y="5372100"/>
          <p14:tracePt t="220041" x="1047750" y="5422900"/>
          <p14:tracePt t="220047" x="1479550" y="5524500"/>
          <p14:tracePt t="220063" x="1930400" y="5600700"/>
          <p14:tracePt t="220080" x="2400300" y="5657850"/>
          <p14:tracePt t="220097" x="2755900" y="5708650"/>
          <p14:tracePt t="220114" x="3111500" y="5753100"/>
          <p14:tracePt t="220130" x="3448050" y="5803900"/>
          <p14:tracePt t="220147" x="3790950" y="5810250"/>
          <p14:tracePt t="220164" x="4133850" y="5842000"/>
          <p14:tracePt t="220180" x="4457700" y="5892800"/>
          <p14:tracePt t="220197" x="5016500" y="5975350"/>
          <p14:tracePt t="220217" x="5346700" y="6000750"/>
          <p14:tracePt t="220230" x="5689600" y="6064250"/>
          <p14:tracePt t="220247" x="6019800" y="6096000"/>
          <p14:tracePt t="220263" x="6305550" y="6096000"/>
          <p14:tracePt t="220280" x="6642100" y="6096000"/>
          <p14:tracePt t="220297" x="6965950" y="6089650"/>
          <p14:tracePt t="220314" x="7289800" y="6045200"/>
          <p14:tracePt t="220330" x="7607300" y="5994400"/>
          <p14:tracePt t="220347" x="7804150" y="5962650"/>
          <p14:tracePt t="220363" x="7994650" y="5943600"/>
          <p14:tracePt t="220380" x="8147050" y="5924550"/>
          <p14:tracePt t="220397" x="8343900" y="5905500"/>
          <p14:tracePt t="220414" x="8432800" y="5892800"/>
          <p14:tracePt t="220430" x="8502650" y="5880100"/>
          <p14:tracePt t="220447" x="8540750" y="5867400"/>
          <p14:tracePt t="220463" x="8547100" y="5867400"/>
          <p14:tracePt t="220480" x="8553450" y="5867400"/>
          <p14:tracePt t="220606" x="8547100" y="5861050"/>
          <p14:tracePt t="220614" x="8489950" y="5848350"/>
          <p14:tracePt t="220630" x="8401050" y="5835650"/>
          <p14:tracePt t="220646" x="8312150" y="5822950"/>
          <p14:tracePt t="220646" x="8102600" y="5791200"/>
          <p14:tracePt t="220664" x="7804150" y="5765800"/>
          <p14:tracePt t="220680" x="7639050" y="5740400"/>
          <p14:tracePt t="220697" x="7505700" y="5734050"/>
          <p14:tracePt t="220714" x="7461250" y="5734050"/>
          <p14:tracePt t="220730" x="7454900" y="5734050"/>
          <p14:tracePt t="220854" x="7442200" y="5734050"/>
          <p14:tracePt t="220854" x="7410450" y="5734050"/>
          <p14:tracePt t="220862" x="7346950" y="5734050"/>
          <p14:tracePt t="220880" x="7200900" y="5740400"/>
          <p14:tracePt t="220881" x="6724650" y="5803900"/>
          <p14:tracePt t="220897" x="6127750" y="5892800"/>
          <p14:tracePt t="220913" x="5473700" y="5981700"/>
          <p14:tracePt t="220930" x="4781550" y="6032500"/>
          <p14:tracePt t="220947" x="4083050" y="6083300"/>
          <p14:tracePt t="220964" x="3517900" y="6089650"/>
          <p14:tracePt t="220980" x="2997200" y="6127750"/>
          <p14:tracePt t="220997" x="2571750" y="6127750"/>
          <p14:tracePt t="221013" x="2254250" y="6127750"/>
          <p14:tracePt t="221030" x="2133600" y="6127750"/>
          <p14:tracePt t="221047" x="2051050" y="6127750"/>
          <p14:tracePt t="221064" x="2000250" y="6127750"/>
          <p14:tracePt t="221080" x="1968500" y="6127750"/>
          <p14:tracePt t="221097" x="1936750" y="6127750"/>
          <p14:tracePt t="221113" x="1905000" y="6134100"/>
          <p14:tracePt t="221130" x="1847850" y="6134100"/>
          <p14:tracePt t="221147" x="1778000" y="6134100"/>
          <p14:tracePt t="221164" x="1682750" y="6134100"/>
          <p14:tracePt t="221180" x="1587500" y="6134100"/>
          <p14:tracePt t="221197" x="1511300" y="6134100"/>
          <p14:tracePt t="221197" x="1473200" y="6134100"/>
          <p14:tracePt t="221214" x="1441450" y="6134100"/>
          <p14:tracePt t="221231" x="1416050" y="6134100"/>
          <p14:tracePt t="221342" x="1422400" y="6127750"/>
          <p14:tracePt t="221350" x="1435100" y="6127750"/>
          <p14:tracePt t="221363" x="1454150" y="6121400"/>
          <p14:tracePt t="221364" x="1498600" y="6102350"/>
          <p14:tracePt t="221380" x="1530350" y="6096000"/>
          <p14:tracePt t="221397" x="1536700" y="6089650"/>
          <p14:tracePt t="221447" x="1543050" y="6083300"/>
          <p14:tracePt t="221470" x="1543050" y="6076950"/>
          <p14:tracePt t="221478" x="1543050" y="6070600"/>
          <p14:tracePt t="221486" x="1524000" y="6057900"/>
          <p14:tracePt t="221497" x="1504950" y="6057900"/>
          <p14:tracePt t="221513" x="1492250" y="6051550"/>
          <p14:tracePt t="221638" x="1498600" y="6051550"/>
          <p14:tracePt t="221646" x="1574800" y="6057900"/>
          <p14:tracePt t="221663" x="1631950" y="6064250"/>
          <p14:tracePt t="221663" x="1778000" y="6070600"/>
          <p14:tracePt t="221680" x="1924050" y="6096000"/>
          <p14:tracePt t="221697" x="2063750" y="6096000"/>
          <p14:tracePt t="221713" x="2165350" y="6096000"/>
          <p14:tracePt t="221731" x="2266950" y="6096000"/>
          <p14:tracePt t="221747" x="2343150" y="6096000"/>
          <p14:tracePt t="221764" x="2393950" y="6096000"/>
          <p14:tracePt t="221780" x="2425700" y="6096000"/>
          <p14:tracePt t="221797" x="2438400" y="6096000"/>
          <p14:tracePt t="222110" x="2419350" y="6096000"/>
          <p14:tracePt t="222115" x="2393950" y="6089650"/>
          <p14:tracePt t="222130" x="2368550" y="6089650"/>
          <p14:tracePt t="222131" x="2317750" y="6076950"/>
          <p14:tracePt t="222147" x="2279650" y="6076950"/>
          <p14:tracePt t="222163" x="2260600" y="6076950"/>
          <p14:tracePt t="222302" x="2266950" y="6076950"/>
          <p14:tracePt t="222310" x="2292350" y="6076950"/>
          <p14:tracePt t="222313" x="2317750" y="6076950"/>
          <p14:tracePt t="222330" x="2355850" y="6076950"/>
          <p14:tracePt t="222331" x="2419350" y="6076950"/>
          <p14:tracePt t="222347" x="2463800" y="6076950"/>
          <p14:tracePt t="222363" x="2482850" y="6076950"/>
          <p14:tracePt t="222510" x="2476500" y="6070600"/>
          <p14:tracePt t="222526" x="2470150" y="6070600"/>
          <p14:tracePt t="222534" x="2463800" y="6070600"/>
          <p14:tracePt t="222550" x="2457450" y="6070600"/>
          <p14:tracePt t="222550" x="2457450" y="6064250"/>
          <p14:tracePt t="222563" x="2451100" y="6064250"/>
          <p14:tracePt t="222638" x="2444750" y="6064250"/>
          <p14:tracePt t="222653" x="2438400" y="6064250"/>
          <p14:tracePt t="222677" x="2432050" y="6064250"/>
          <p14:tracePt t="222686" x="2425700" y="6064250"/>
          <p14:tracePt t="222697" x="2413000" y="6064250"/>
          <p14:tracePt t="222702" x="2393950" y="6064250"/>
          <p14:tracePt t="222713" x="2374900" y="6057900"/>
          <p14:tracePt t="222730" x="2362200" y="6051550"/>
          <p14:tracePt t="222748" x="2343150" y="6051550"/>
          <p14:tracePt t="222764" x="2336800" y="6051550"/>
          <p14:tracePt t="222799" x="2330450" y="6051550"/>
          <p14:tracePt t="223023" x="2336800" y="6051550"/>
          <p14:tracePt t="223031" x="2349500" y="6051550"/>
          <p14:tracePt t="223048" x="2355850" y="6051550"/>
          <p14:tracePt t="223048" x="2374900" y="6051550"/>
          <p14:tracePt t="223064" x="2393950" y="6051550"/>
          <p14:tracePt t="223081" x="2406650" y="6051550"/>
          <p14:tracePt t="223098" x="2413000" y="6057900"/>
          <p14:tracePt t="223115" x="2419350" y="6057900"/>
          <p14:tracePt t="223175" x="2425700" y="6057900"/>
          <p14:tracePt t="225031" x="2438400" y="6057900"/>
          <p14:tracePt t="225040" x="2514600" y="6057900"/>
          <p14:tracePt t="225047" x="2686050" y="6057900"/>
          <p14:tracePt t="225064" x="2781300" y="6057900"/>
          <p14:tracePt t="225065" x="2984500" y="6057900"/>
          <p14:tracePt t="225081" x="3200400" y="6057900"/>
          <p14:tracePt t="225098" x="3365500" y="6057900"/>
          <p14:tracePt t="225114" x="3486150" y="6057900"/>
          <p14:tracePt t="225131" x="3562350" y="6057900"/>
          <p14:tracePt t="225148" x="3625850" y="6057900"/>
          <p14:tracePt t="225164" x="3663950" y="6057900"/>
          <p14:tracePt t="225181" x="3695700" y="6057900"/>
          <p14:tracePt t="225198" x="3714750" y="6057900"/>
          <p14:tracePt t="225214" x="3721100" y="6057900"/>
          <p14:tracePt t="225231" x="3727450" y="6057900"/>
          <p14:tracePt t="225271" x="3733800" y="6057900"/>
          <p14:tracePt t="226391" x="3784600" y="6057900"/>
          <p14:tracePt t="226399" x="3905250" y="6057900"/>
          <p14:tracePt t="226414" x="3962400" y="6057900"/>
          <p14:tracePt t="226415" x="4121150" y="6064250"/>
          <p14:tracePt t="226431" x="4273550" y="6064250"/>
          <p14:tracePt t="226447" x="4413250" y="6064250"/>
          <p14:tracePt t="226464" x="4527550" y="6064250"/>
          <p14:tracePt t="226481" x="4629150" y="6070600"/>
          <p14:tracePt t="226497" x="4718050" y="6070600"/>
          <p14:tracePt t="226514" x="4806950" y="6070600"/>
          <p14:tracePt t="226531" x="4876800" y="6070600"/>
          <p14:tracePt t="226548" x="4953000" y="6070600"/>
          <p14:tracePt t="226564" x="5010150" y="6070600"/>
          <p14:tracePt t="226581" x="5041900" y="6070600"/>
          <p14:tracePt t="226597" x="5086350" y="6070600"/>
          <p14:tracePt t="226615" x="5105400" y="6070600"/>
          <p14:tracePt t="226631" x="5124450" y="6070600"/>
          <p14:tracePt t="226648" x="5130800" y="6070600"/>
          <p14:tracePt t="226664" x="5137150" y="6070600"/>
          <p14:tracePt t="226681" x="5143500" y="6070600"/>
          <p14:tracePt t="226697" x="5149850" y="6070600"/>
          <p14:tracePt t="226714" x="5162550" y="6070600"/>
          <p14:tracePt t="226750" x="5168900" y="6070600"/>
          <p14:tracePt t="226798" x="5175250" y="6070600"/>
          <p14:tracePt t="226814" x="5181600" y="6070600"/>
          <p14:tracePt t="226823" x="5187950" y="6070600"/>
          <p14:tracePt t="226831" x="5200650" y="6070600"/>
          <p14:tracePt t="226840" x="5219700" y="6070600"/>
          <p14:tracePt t="226847" x="5251450" y="6070600"/>
          <p14:tracePt t="226864" x="5283200" y="6070600"/>
          <p14:tracePt t="226881" x="5314950" y="6070600"/>
          <p14:tracePt t="226897" x="5334000" y="6070600"/>
          <p14:tracePt t="226914" x="5346700" y="6070600"/>
          <p14:tracePt t="227422" x="5353050" y="6070600"/>
          <p14:tracePt t="227431" x="5378450" y="6070600"/>
          <p14:tracePt t="227431" x="5441950" y="6070600"/>
          <p14:tracePt t="227448" x="5530850" y="6070600"/>
          <p14:tracePt t="227464" x="5645150" y="6070600"/>
          <p14:tracePt t="227481" x="5784850" y="6070600"/>
          <p14:tracePt t="227498" x="5943600" y="6070600"/>
          <p14:tracePt t="227514" x="6134100" y="6070600"/>
          <p14:tracePt t="227531" x="6324600" y="6070600"/>
          <p14:tracePt t="227547" x="6540500" y="6070600"/>
          <p14:tracePt t="227565" x="6718300" y="6070600"/>
          <p14:tracePt t="227581" x="6870700" y="6070600"/>
          <p14:tracePt t="227598" x="6985000" y="6070600"/>
          <p14:tracePt t="227614" x="7143750" y="6070600"/>
          <p14:tracePt t="227631" x="7213600" y="6070600"/>
          <p14:tracePt t="227648" x="7302500" y="6070600"/>
          <p14:tracePt t="227664" x="7378700" y="6070600"/>
          <p14:tracePt t="227681" x="7442200" y="6070600"/>
          <p14:tracePt t="227697" x="7486650" y="6070600"/>
          <p14:tracePt t="227714" x="7518400" y="6070600"/>
          <p14:tracePt t="227731" x="7537450" y="6070600"/>
          <p14:tracePt t="227747" x="7556500" y="6070600"/>
          <p14:tracePt t="227765" x="7562850" y="6070600"/>
          <p14:tracePt t="227781" x="7575550" y="6070600"/>
          <p14:tracePt t="22970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Further Reading and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Chapter 8 of Recommended Reference</a:t>
            </a:r>
          </a:p>
          <a:p>
            <a:r>
              <a:rPr lang="en-US" dirty="0" smtClean="0"/>
              <a:t>Solved MCQ exams on web site (Part of Medical Equipment courses)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7"/>
    </mc:Choice>
    <mc:Fallback>
      <p:transition spd="slow" advTm="2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ANSI/AAMI HE75: 2009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514600"/>
            <a:ext cx="2838450" cy="36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9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dentify </a:t>
            </a:r>
            <a:r>
              <a:rPr lang="en-US" dirty="0"/>
              <a:t>factors within the use environment that affect medical device usability </a:t>
            </a:r>
            <a:r>
              <a:rPr lang="en-US" dirty="0" smtClean="0"/>
              <a:t>and safety</a:t>
            </a:r>
          </a:p>
          <a:p>
            <a:r>
              <a:rPr lang="en-US" dirty="0"/>
              <a:t>R</a:t>
            </a:r>
            <a:r>
              <a:rPr lang="en-US" dirty="0" smtClean="0"/>
              <a:t>ecommend </a:t>
            </a:r>
            <a:r>
              <a:rPr lang="en-US" dirty="0"/>
              <a:t>appropriate design approaches that can help </a:t>
            </a:r>
            <a:r>
              <a:rPr lang="en-US" dirty="0" smtClean="0"/>
              <a:t>overcome </a:t>
            </a:r>
            <a:r>
              <a:rPr lang="en-US" dirty="0"/>
              <a:t>poor use </a:t>
            </a:r>
            <a:r>
              <a:rPr lang="en-US" dirty="0" smtClean="0"/>
              <a:t>conditions</a:t>
            </a:r>
          </a:p>
          <a:p>
            <a:r>
              <a:rPr lang="en-US" dirty="0" smtClean="0"/>
              <a:t>Design </a:t>
            </a:r>
            <a:r>
              <a:rPr lang="en-US" dirty="0"/>
              <a:t>recommendations </a:t>
            </a:r>
            <a:r>
              <a:rPr lang="en-US" dirty="0" smtClean="0"/>
              <a:t>to address </a:t>
            </a:r>
            <a:r>
              <a:rPr lang="en-US" dirty="0"/>
              <a:t>means of overcoming existing sources of noise, illumination</a:t>
            </a:r>
            <a:r>
              <a:rPr lang="en-US" dirty="0" smtClean="0"/>
              <a:t>, temperature</a:t>
            </a:r>
            <a:r>
              <a:rPr lang="en-US" dirty="0"/>
              <a:t>, humidity, vibration, and other environmental parameters that could impede the user’s ability </a:t>
            </a:r>
            <a:r>
              <a:rPr lang="en-US" dirty="0" smtClean="0"/>
              <a:t>to accurately </a:t>
            </a:r>
            <a:r>
              <a:rPr lang="en-US" dirty="0"/>
              <a:t>and safely use a medical </a:t>
            </a:r>
            <a:r>
              <a:rPr lang="en-US" dirty="0" smtClean="0"/>
              <a:t>device</a:t>
            </a:r>
          </a:p>
          <a:p>
            <a:pPr lvl="1"/>
            <a:r>
              <a:rPr lang="en-US" dirty="0" smtClean="0"/>
              <a:t>Does </a:t>
            </a:r>
            <a:r>
              <a:rPr lang="en-US" dirty="0"/>
              <a:t>not recommend ways to design the physical environment for medical device use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60"/>
    </mc:Choice>
    <mc:Fallback>
      <p:transition spd="slow" advTm="10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94" x="419100" y="1873250"/>
          <p14:tracePt t="18316" x="425450" y="1873250"/>
          <p14:tracePt t="18326" x="438150" y="1873250"/>
          <p14:tracePt t="18340" x="450850" y="1873250"/>
          <p14:tracePt t="18349" x="457200" y="1873250"/>
          <p14:tracePt t="18350" x="463550" y="1873250"/>
          <p14:tracePt t="24101" x="469900" y="1873250"/>
          <p14:tracePt t="24109" x="520700" y="1905000"/>
          <p14:tracePt t="24109" x="641350" y="1955800"/>
          <p14:tracePt t="24118" x="787400" y="2012950"/>
          <p14:tracePt t="24133" x="958850" y="2089150"/>
          <p14:tracePt t="24134" x="1333500" y="2216150"/>
          <p14:tracePt t="24150" x="1720850" y="2324100"/>
          <p14:tracePt t="24166" x="2019300" y="2400300"/>
          <p14:tracePt t="24184" x="2197100" y="2457450"/>
          <p14:tracePt t="24200" x="2324100" y="2482850"/>
          <p14:tracePt t="24217" x="2374900" y="2489200"/>
          <p14:tracePt t="24233" x="2406650" y="2495550"/>
          <p14:tracePt t="24269" x="2419350" y="2495550"/>
          <p14:tracePt t="24285" x="2425700" y="2495550"/>
          <p14:tracePt t="24286" x="2432050" y="2495550"/>
          <p14:tracePt t="24300" x="2444750" y="2495550"/>
          <p14:tracePt t="24317" x="2470150" y="2495550"/>
          <p14:tracePt t="24333" x="2489200" y="2495550"/>
          <p14:tracePt t="24350" x="2501900" y="2495550"/>
          <p14:tracePt t="24366" x="2508250" y="2495550"/>
          <p14:tracePt t="24383" x="2527300" y="2495550"/>
          <p14:tracePt t="24400" x="2559050" y="2495550"/>
          <p14:tracePt t="24416" x="2597150" y="2495550"/>
          <p14:tracePt t="24433" x="2609850" y="2495550"/>
          <p14:tracePt t="24450" x="2616200" y="2495550"/>
          <p14:tracePt t="24533" x="2609850" y="2495550"/>
          <p14:tracePt t="24541" x="2571750" y="2495550"/>
          <p14:tracePt t="24549" x="2540000" y="2489200"/>
          <p14:tracePt t="24550" x="2482850" y="2476500"/>
          <p14:tracePt t="24566" x="2444750" y="2470150"/>
          <p14:tracePt t="24583" x="2413000" y="2463800"/>
          <p14:tracePt t="24600" x="2393950" y="2463800"/>
          <p14:tracePt t="24617" x="2387600" y="2463800"/>
          <p14:tracePt t="24633" x="2381250" y="2463800"/>
          <p14:tracePt t="24677" x="2374900" y="2463800"/>
          <p14:tracePt t="24773" x="2368550" y="2463800"/>
          <p14:tracePt t="24780" x="2362200" y="2457450"/>
          <p14:tracePt t="24792" x="2355850" y="2457450"/>
          <p14:tracePt t="24792" x="2349500" y="2457450"/>
          <p14:tracePt t="24800" x="2317750" y="2451100"/>
          <p14:tracePt t="24817" x="2279650" y="2451100"/>
          <p14:tracePt t="24833" x="2247900" y="2444750"/>
          <p14:tracePt t="24850" x="2209800" y="2438400"/>
          <p14:tracePt t="24866" x="2178050" y="2432050"/>
          <p14:tracePt t="24883" x="2165350" y="2432050"/>
          <p14:tracePt t="25069" x="2184400" y="2432050"/>
          <p14:tracePt t="25077" x="2203450" y="2432050"/>
          <p14:tracePt t="25085" x="2222500" y="2432050"/>
          <p14:tracePt t="25086" x="2241550" y="2432050"/>
          <p14:tracePt t="25100" x="2279650" y="2432050"/>
          <p14:tracePt t="25116" x="2311400" y="2432050"/>
          <p14:tracePt t="25133" x="2317750" y="2432050"/>
          <p14:tracePt t="25469" x="2324100" y="2432050"/>
          <p14:tracePt t="25477" x="2343150" y="2432050"/>
          <p14:tracePt t="25485" x="2381250" y="2432050"/>
          <p14:tracePt t="25486" x="2425700" y="2432050"/>
          <p14:tracePt t="25500" x="2527300" y="2432050"/>
          <p14:tracePt t="25500" x="2590800" y="2432050"/>
          <p14:tracePt t="25517" x="2686050" y="2432050"/>
          <p14:tracePt t="25534" x="2787650" y="2432050"/>
          <p14:tracePt t="25550" x="2870200" y="2432050"/>
          <p14:tracePt t="25566" x="2965450" y="2432050"/>
          <p14:tracePt t="25583" x="3054350" y="2432050"/>
          <p14:tracePt t="25599" x="3149600" y="2432050"/>
          <p14:tracePt t="25616" x="3244850" y="2432050"/>
          <p14:tracePt t="25633" x="3333750" y="2432050"/>
          <p14:tracePt t="25650" x="3409950" y="2432050"/>
          <p14:tracePt t="25666" x="3492500" y="2432050"/>
          <p14:tracePt t="25683" x="3536950" y="2432050"/>
          <p14:tracePt t="25699" x="3568700" y="2432050"/>
          <p14:tracePt t="25716" x="3587750" y="2432050"/>
          <p14:tracePt t="25733" x="3600450" y="2432050"/>
          <p14:tracePt t="25750" x="3613150" y="2425700"/>
          <p14:tracePt t="25766" x="3638550" y="2425700"/>
          <p14:tracePt t="25782" x="3670300" y="2419350"/>
          <p14:tracePt t="25799" x="3708400" y="2419350"/>
          <p14:tracePt t="25816" x="3752850" y="2419350"/>
          <p14:tracePt t="25833" x="3790950" y="2413000"/>
          <p14:tracePt t="25850" x="3822700" y="2413000"/>
          <p14:tracePt t="25867" x="3860800" y="2406650"/>
          <p14:tracePt t="25883" x="3879850" y="2406650"/>
          <p14:tracePt t="25900" x="3898900" y="2406650"/>
          <p14:tracePt t="25916" x="3911600" y="2406650"/>
          <p14:tracePt t="25933" x="3917950" y="2406650"/>
          <p14:tracePt t="25950" x="3930650" y="2406650"/>
          <p14:tracePt t="25966" x="3943350" y="2406650"/>
          <p14:tracePt t="25983" x="3962400" y="2406650"/>
          <p14:tracePt t="26000" x="3981450" y="2406650"/>
          <p14:tracePt t="26016" x="3994150" y="2406650"/>
          <p14:tracePt t="26033" x="4000500" y="2406650"/>
          <p14:tracePt t="27333" x="3956050" y="2406650"/>
          <p14:tracePt t="27341" x="3873500" y="2406650"/>
          <p14:tracePt t="27349" x="3575050" y="2406650"/>
          <p14:tracePt t="27366" x="3378200" y="2406650"/>
          <p14:tracePt t="27367" x="2921000" y="2444750"/>
          <p14:tracePt t="27383" x="2393950" y="2501900"/>
          <p14:tracePt t="27400" x="1955800" y="2571750"/>
          <p14:tracePt t="27416" x="1651000" y="2609850"/>
          <p14:tracePt t="27433" x="1435100" y="2641600"/>
          <p14:tracePt t="27449" x="1263650" y="2660650"/>
          <p14:tracePt t="27466" x="1123950" y="2679700"/>
          <p14:tracePt t="27484" x="1016000" y="2692400"/>
          <p14:tracePt t="27499" x="946150" y="2705100"/>
          <p14:tracePt t="27499" x="908050" y="2705100"/>
          <p14:tracePt t="27518" x="869950" y="2711450"/>
          <p14:tracePt t="27533" x="831850" y="2717800"/>
          <p14:tracePt t="27550" x="781050" y="2724150"/>
          <p14:tracePt t="27566" x="730250" y="2730500"/>
          <p14:tracePt t="27583" x="673100" y="2736850"/>
          <p14:tracePt t="27599" x="590550" y="2749550"/>
          <p14:tracePt t="27616" x="501650" y="2762250"/>
          <p14:tracePt t="27633" x="400050" y="2774950"/>
          <p14:tracePt t="27650" x="323850" y="2787650"/>
          <p14:tracePt t="27666" x="279400" y="2794000"/>
          <p14:tracePt t="27683" x="273050" y="2800350"/>
          <p14:tracePt t="27700" x="266700" y="2800350"/>
          <p14:tracePt t="27837" x="273050" y="2800350"/>
          <p14:tracePt t="27846" x="292100" y="2800350"/>
          <p14:tracePt t="27853" x="304800" y="2800350"/>
          <p14:tracePt t="27866" x="323850" y="2800350"/>
          <p14:tracePt t="27869" x="355600" y="2800350"/>
          <p14:tracePt t="27883" x="387350" y="2800350"/>
          <p14:tracePt t="27899" x="425450" y="2800350"/>
          <p14:tracePt t="27916" x="438150" y="2794000"/>
          <p14:tracePt t="28029" x="444500" y="2794000"/>
          <p14:tracePt t="28117" x="457200" y="2787650"/>
          <p14:tracePt t="28125" x="457200" y="2781300"/>
          <p14:tracePt t="28133" x="457200" y="2768600"/>
          <p14:tracePt t="28149" x="457200" y="2755900"/>
          <p14:tracePt t="28150" x="457200" y="2743200"/>
          <p14:tracePt t="28166" x="463550" y="2724150"/>
          <p14:tracePt t="28183" x="463550" y="2717800"/>
          <p14:tracePt t="28199" x="463550" y="2711450"/>
          <p14:tracePt t="28237" x="469900" y="2705100"/>
          <p14:tracePt t="28445" x="469900" y="2698750"/>
          <p14:tracePt t="29336" x="0" y="0"/>
        </p14:tracePtLst>
        <p14:tracePtLst>
          <p14:tracePt t="29600" x="469900" y="2698750"/>
          <p14:tracePt t="46892" x="482600" y="2698750"/>
          <p14:tracePt t="46900" x="488950" y="2736850"/>
          <p14:tracePt t="46908" x="488950" y="2781300"/>
          <p14:tracePt t="46916" x="501650" y="2863850"/>
          <p14:tracePt t="46925" x="520700" y="2927350"/>
          <p14:tracePt t="46932" x="552450" y="3041650"/>
          <p14:tracePt t="46948" x="590550" y="3155950"/>
          <p14:tracePt t="46965" x="622300" y="3270250"/>
          <p14:tracePt t="46982" x="641350" y="3346450"/>
          <p14:tracePt t="46998" x="654050" y="3390900"/>
          <p14:tracePt t="47015" x="654050" y="3416300"/>
          <p14:tracePt t="47032" x="654050" y="3422650"/>
          <p14:tracePt t="47124" x="654050" y="3429000"/>
          <p14:tracePt t="47132" x="654050" y="3435350"/>
          <p14:tracePt t="47157" x="654050" y="3441700"/>
          <p14:tracePt t="47165" x="654050" y="3448050"/>
          <p14:tracePt t="47166" x="647700" y="3454400"/>
          <p14:tracePt t="47182" x="641350" y="3460750"/>
          <p14:tracePt t="47236" x="635000" y="3460750"/>
          <p14:tracePt t="47257" x="628650" y="3460750"/>
          <p14:tracePt t="47258" x="622300" y="3460750"/>
          <p14:tracePt t="47308" x="615950" y="3460750"/>
          <p14:tracePt t="47315" x="609600" y="3460750"/>
          <p14:tracePt t="47339" x="603250" y="3460750"/>
          <p14:tracePt t="47347" x="590550" y="3467100"/>
          <p14:tracePt t="47365" x="584200" y="3467100"/>
          <p14:tracePt t="47365" x="584200" y="3473450"/>
          <p14:tracePt t="47381" x="577850" y="3473450"/>
          <p14:tracePt t="47428" x="571500" y="3479800"/>
          <p14:tracePt t="47476" x="571500" y="3486150"/>
          <p14:tracePt t="47491" x="571500" y="3492500"/>
          <p14:tracePt t="47500" x="571500" y="3498850"/>
          <p14:tracePt t="47524" x="571500" y="3505200"/>
          <p14:tracePt t="47844" x="565150" y="3511550"/>
          <p14:tracePt t="47852" x="558800" y="3511550"/>
          <p14:tracePt t="47868" x="552450" y="3511550"/>
          <p14:tracePt t="47868" x="546100" y="3511550"/>
          <p14:tracePt t="47884" x="539750" y="3511550"/>
          <p14:tracePt t="47923" x="533400" y="3511550"/>
          <p14:tracePt t="57420" x="527050" y="3511550"/>
          <p14:tracePt t="57428" x="565150" y="3511550"/>
          <p14:tracePt t="57431" x="850900" y="3511550"/>
          <p14:tracePt t="57450" x="1289050" y="3511550"/>
          <p14:tracePt t="57465" x="1765300" y="3511550"/>
          <p14:tracePt t="57483" x="2228850" y="3524250"/>
          <p14:tracePt t="57499" x="2705100" y="3549650"/>
          <p14:tracePt t="57517" x="2851150" y="3562350"/>
          <p14:tracePt t="57532" x="2946400" y="3562350"/>
          <p14:tracePt t="57549" x="2984500" y="3562350"/>
          <p14:tracePt t="57565" x="2997200" y="3562350"/>
          <p14:tracePt t="57636" x="3009900" y="3568700"/>
          <p14:tracePt t="57644" x="3016250" y="3568700"/>
          <p14:tracePt t="57652" x="3022600" y="3568700"/>
          <p14:tracePt t="57653" x="3028950" y="3575050"/>
          <p14:tracePt t="57665" x="3048000" y="3575050"/>
          <p14:tracePt t="57681" x="3086100" y="3594100"/>
          <p14:tracePt t="57699" x="3232150" y="3651250"/>
          <p14:tracePt t="57716" x="3365500" y="3695700"/>
          <p14:tracePt t="57732" x="3517900" y="3733800"/>
          <p14:tracePt t="57749" x="3670300" y="3765550"/>
          <p14:tracePt t="57765" x="3797300" y="3784600"/>
          <p14:tracePt t="57783" x="3873500" y="3803650"/>
          <p14:tracePt t="57799" x="3911600" y="3816350"/>
          <p14:tracePt t="57909" x="3917950" y="3822700"/>
          <p14:tracePt t="57916" x="3924300" y="3829050"/>
          <p14:tracePt t="57924" x="3930650" y="3848100"/>
          <p14:tracePt t="57932" x="3949700" y="3886200"/>
          <p14:tracePt t="57941" x="3956050" y="3898900"/>
          <p14:tracePt t="57949" x="3968750" y="3924300"/>
          <p14:tracePt t="57965" x="3975100" y="3943350"/>
          <p14:tracePt t="57982" x="3975100" y="3949700"/>
          <p14:tracePt t="57999" x="3975100" y="3962400"/>
          <p14:tracePt t="58036" x="3975100" y="3968750"/>
          <p14:tracePt t="58060" x="3975100" y="3975100"/>
          <p14:tracePt t="58068" x="3968750" y="3981450"/>
          <p14:tracePt t="58082" x="3968750" y="3987800"/>
          <p14:tracePt t="58083" x="3962400" y="4000500"/>
          <p14:tracePt t="58099" x="3949700" y="4013200"/>
          <p14:tracePt t="58099" x="3943350" y="4013200"/>
          <p14:tracePt t="58252" x="3956050" y="4013200"/>
          <p14:tracePt t="58257" x="3994150" y="4013200"/>
          <p14:tracePt t="58268" x="4038600" y="4013200"/>
          <p14:tracePt t="58282" x="4102100" y="4013200"/>
          <p14:tracePt t="58283" x="4203700" y="4019550"/>
          <p14:tracePt t="58299" x="4356100" y="4019550"/>
          <p14:tracePt t="58317" x="4432300" y="4019550"/>
          <p14:tracePt t="58332" x="4489450" y="4019550"/>
          <p14:tracePt t="58349" x="4527550" y="4019550"/>
          <p14:tracePt t="58365" x="4540250" y="4019550"/>
          <p14:tracePt t="58382" x="4565650" y="4019550"/>
          <p14:tracePt t="58399" x="4578350" y="4019550"/>
          <p14:tracePt t="58415" x="4597400" y="4019550"/>
          <p14:tracePt t="58432" x="4616450" y="4019550"/>
          <p14:tracePt t="58450" x="4622800" y="4019550"/>
          <p14:tracePt t="58465" x="4629150" y="4019550"/>
          <p14:tracePt t="58482" x="4648200" y="4019550"/>
          <p14:tracePt t="58499" x="4679950" y="4025900"/>
          <p14:tracePt t="58516" x="4705350" y="4032250"/>
          <p14:tracePt t="58532" x="4724400" y="4032250"/>
          <p14:tracePt t="58549" x="4737100" y="4032250"/>
          <p14:tracePt t="58565" x="4743450" y="4032250"/>
          <p14:tracePt t="58660" x="4756150" y="4032250"/>
          <p14:tracePt t="58674" x="4768850" y="4032250"/>
          <p14:tracePt t="58675" x="4781550" y="4038600"/>
          <p14:tracePt t="58682" x="4813300" y="4044950"/>
          <p14:tracePt t="58699" x="4851400" y="4051300"/>
          <p14:tracePt t="58716" x="4876800" y="4051300"/>
          <p14:tracePt t="58732" x="4895850" y="4051300"/>
          <p14:tracePt t="58749" x="4902200" y="4051300"/>
          <p14:tracePt t="58765" x="4914900" y="4057650"/>
          <p14:tracePt t="58782" x="4921250" y="4057650"/>
          <p14:tracePt t="58844" x="4933950" y="4057650"/>
          <p14:tracePt t="58852" x="4940300" y="4057650"/>
          <p14:tracePt t="58874" x="4953000" y="4057650"/>
          <p14:tracePt t="58875" x="4972050" y="4064000"/>
          <p14:tracePt t="58882" x="5003800" y="4064000"/>
          <p14:tracePt t="58899" x="5048250" y="4070350"/>
          <p14:tracePt t="58915" x="5130800" y="4076700"/>
          <p14:tracePt t="58933" x="5187950" y="4076700"/>
          <p14:tracePt t="58949" x="5245100" y="4076700"/>
          <p14:tracePt t="58966" x="5289550" y="4076700"/>
          <p14:tracePt t="58982" x="5340350" y="4076700"/>
          <p14:tracePt t="58999" x="5372100" y="4076700"/>
          <p14:tracePt t="59015" x="5403850" y="4076700"/>
          <p14:tracePt t="59032" x="5441950" y="4076700"/>
          <p14:tracePt t="59049" x="5499100" y="4076700"/>
          <p14:tracePt t="59066" x="5575300" y="4089400"/>
          <p14:tracePt t="59082" x="5657850" y="4095750"/>
          <p14:tracePt t="59099" x="5740400" y="4095750"/>
          <p14:tracePt t="59115" x="5854700" y="4095750"/>
          <p14:tracePt t="59132" x="5924550" y="4095750"/>
          <p14:tracePt t="59149" x="5969000" y="4095750"/>
          <p14:tracePt t="59166" x="6019800" y="4095750"/>
          <p14:tracePt t="59182" x="6064250" y="4095750"/>
          <p14:tracePt t="59199" x="6102350" y="4095750"/>
          <p14:tracePt t="59215" x="6127750" y="4095750"/>
          <p14:tracePt t="59232" x="6153150" y="4095750"/>
          <p14:tracePt t="59249" x="6178550" y="4095750"/>
          <p14:tracePt t="59266" x="6203950" y="4095750"/>
          <p14:tracePt t="59282" x="6235700" y="4095750"/>
          <p14:tracePt t="59299" x="6261100" y="4095750"/>
          <p14:tracePt t="59315" x="6305550" y="4095750"/>
          <p14:tracePt t="59333" x="6330950" y="4089400"/>
          <p14:tracePt t="59349" x="6356350" y="4089400"/>
          <p14:tracePt t="59366" x="6369050" y="4089400"/>
          <p14:tracePt t="59382" x="6388100" y="4083050"/>
          <p14:tracePt t="59399" x="6407150" y="4083050"/>
          <p14:tracePt t="59415" x="6432550" y="4076700"/>
          <p14:tracePt t="59432" x="6457950" y="4076700"/>
          <p14:tracePt t="59449" x="6464300" y="4076700"/>
          <p14:tracePt t="59466" x="6477000" y="4076700"/>
          <p14:tracePt t="59482" x="6477000" y="4070350"/>
          <p14:tracePt t="59499" x="6483350" y="4070350"/>
          <p14:tracePt t="59620" x="6496050" y="4070350"/>
          <p14:tracePt t="59628" x="6502400" y="4070350"/>
          <p14:tracePt t="59636" x="6515100" y="4070350"/>
          <p14:tracePt t="59644" x="6527800" y="4070350"/>
          <p14:tracePt t="59652" x="6565900" y="4070350"/>
          <p14:tracePt t="59665" x="6591300" y="4064000"/>
          <p14:tracePt t="59682" x="6629400" y="4057650"/>
          <p14:tracePt t="59699" x="6680200" y="4057650"/>
          <p14:tracePt t="59716" x="6699250" y="4051300"/>
          <p14:tracePt t="59732" x="6718300" y="4051300"/>
          <p14:tracePt t="59748" x="6743700" y="4051300"/>
          <p14:tracePt t="59766" x="6769100" y="4051300"/>
          <p14:tracePt t="59782" x="6794500" y="4051300"/>
          <p14:tracePt t="59799" x="6813550" y="4051300"/>
          <p14:tracePt t="59815" x="6845300" y="4051300"/>
          <p14:tracePt t="59832" x="6858000" y="4051300"/>
          <p14:tracePt t="59849" x="6877050" y="4051300"/>
          <p14:tracePt t="59866" x="6889750" y="4051300"/>
          <p14:tracePt t="59882" x="6902450" y="4051300"/>
          <p14:tracePt t="59899" x="6934200" y="4051300"/>
          <p14:tracePt t="59915" x="6985000" y="4051300"/>
          <p14:tracePt t="59933" x="7023100" y="4051300"/>
          <p14:tracePt t="59949" x="7067550" y="4051300"/>
          <p14:tracePt t="59966" x="7124700" y="4051300"/>
          <p14:tracePt t="59982" x="7188200" y="4051300"/>
          <p14:tracePt t="59999" x="7226300" y="4051300"/>
          <p14:tracePt t="60015" x="7258050" y="4051300"/>
          <p14:tracePt t="60032" x="7283450" y="4051300"/>
          <p14:tracePt t="60049" x="7302500" y="4051300"/>
          <p14:tracePt t="60066" x="7315200" y="4051300"/>
          <p14:tracePt t="60082" x="7327900" y="4051300"/>
          <p14:tracePt t="60099" x="7353300" y="4051300"/>
          <p14:tracePt t="60115" x="7410450" y="4051300"/>
          <p14:tracePt t="60133" x="7454900" y="4051300"/>
          <p14:tracePt t="60149" x="7499350" y="4051300"/>
          <p14:tracePt t="60165" x="7543800" y="4051300"/>
          <p14:tracePt t="60182" x="7575550" y="4051300"/>
          <p14:tracePt t="60199" x="7607300" y="4051300"/>
          <p14:tracePt t="60215" x="7632700" y="4051300"/>
          <p14:tracePt t="60232" x="7651750" y="4051300"/>
          <p14:tracePt t="60249" x="7670800" y="4051300"/>
          <p14:tracePt t="60265" x="7677150" y="4051300"/>
          <p14:tracePt t="60282" x="7689850" y="4051300"/>
          <p14:tracePt t="60299" x="7696200" y="4051300"/>
          <p14:tracePt t="60315" x="7708900" y="4051300"/>
          <p14:tracePt t="60356" x="7715250" y="4051300"/>
          <p14:tracePt t="60374" x="7727950" y="4051300"/>
          <p14:tracePt t="60381" x="7734300" y="4044950"/>
          <p14:tracePt t="60716" x="7708900" y="4044950"/>
          <p14:tracePt t="60716" x="7658100" y="4044950"/>
          <p14:tracePt t="60732" x="7594600" y="4057650"/>
          <p14:tracePt t="60733" x="7410450" y="4083050"/>
          <p14:tracePt t="60748" x="7112000" y="4127500"/>
          <p14:tracePt t="60765" x="6762750" y="4171950"/>
          <p14:tracePt t="60782" x="6350000" y="4235450"/>
          <p14:tracePt t="60799" x="5861050" y="4292600"/>
          <p14:tracePt t="60815" x="5321300" y="4337050"/>
          <p14:tracePt t="60832" x="4756150" y="4400550"/>
          <p14:tracePt t="60849" x="4279900" y="4406900"/>
          <p14:tracePt t="60865" x="3867150" y="4432300"/>
          <p14:tracePt t="60882" x="3517900" y="4464050"/>
          <p14:tracePt t="60899" x="3117850" y="4470400"/>
          <p14:tracePt t="60917" x="2946400" y="4483100"/>
          <p14:tracePt t="60932" x="2774950" y="4502150"/>
          <p14:tracePt t="60949" x="2635250" y="4514850"/>
          <p14:tracePt t="60965" x="2482850" y="4533900"/>
          <p14:tracePt t="60982" x="2330450" y="4559300"/>
          <p14:tracePt t="60999" x="2184400" y="4578350"/>
          <p14:tracePt t="61016" x="2063750" y="4591050"/>
          <p14:tracePt t="61032" x="1930400" y="4603750"/>
          <p14:tracePt t="61049" x="1816100" y="4603750"/>
          <p14:tracePt t="61065" x="1701800" y="4603750"/>
          <p14:tracePt t="61082" x="1593850" y="4603750"/>
          <p14:tracePt t="61099" x="1441450" y="4603750"/>
          <p14:tracePt t="61116" x="1346200" y="4597400"/>
          <p14:tracePt t="61132" x="1250950" y="4584700"/>
          <p14:tracePt t="61149" x="1149350" y="4584700"/>
          <p14:tracePt t="61165" x="1092200" y="4584700"/>
          <p14:tracePt t="61182" x="1054100" y="4578350"/>
          <p14:tracePt t="61199" x="1047750" y="4578350"/>
          <p14:tracePt t="61324" x="1054100" y="4565650"/>
          <p14:tracePt t="61341" x="1073150" y="4546600"/>
          <p14:tracePt t="61341" x="1085850" y="4533900"/>
          <p14:tracePt t="61349" x="1123950" y="4489450"/>
          <p14:tracePt t="61365" x="1155700" y="4464050"/>
          <p14:tracePt t="61382" x="1181100" y="4438650"/>
          <p14:tracePt t="61399" x="1212850" y="4419600"/>
          <p14:tracePt t="61416" x="1238250" y="4406900"/>
          <p14:tracePt t="61432" x="1250950" y="4400550"/>
          <p14:tracePt t="61449" x="1270000" y="4400550"/>
          <p14:tracePt t="61465" x="1276350" y="4394200"/>
          <p14:tracePt t="61482" x="1289050" y="4394200"/>
          <p14:tracePt t="61499" x="1289050" y="4387850"/>
          <p14:tracePt t="61796" x="1301750" y="4387850"/>
          <p14:tracePt t="61799" x="1308100" y="4387850"/>
          <p14:tracePt t="61807" x="1327150" y="4387850"/>
          <p14:tracePt t="61815" x="1365250" y="4387850"/>
          <p14:tracePt t="61832" x="1403350" y="4394200"/>
          <p14:tracePt t="61849" x="1441450" y="4400550"/>
          <p14:tracePt t="61865" x="1479550" y="4400550"/>
          <p14:tracePt t="61882" x="1530350" y="4406900"/>
          <p14:tracePt t="61899" x="1587500" y="4406900"/>
          <p14:tracePt t="61916" x="1644650" y="4406900"/>
          <p14:tracePt t="61932" x="1695450" y="4413250"/>
          <p14:tracePt t="61949" x="1758950" y="4419600"/>
          <p14:tracePt t="61965" x="1816100" y="4425950"/>
          <p14:tracePt t="61982" x="1873250" y="4432300"/>
          <p14:tracePt t="61999" x="1917700" y="4432300"/>
          <p14:tracePt t="62015" x="1949450" y="4438650"/>
          <p14:tracePt t="62032" x="1974850" y="4438650"/>
          <p14:tracePt t="62049" x="1987550" y="4438650"/>
          <p14:tracePt t="62065" x="1993900" y="4438650"/>
          <p14:tracePt t="62082" x="2006600" y="4438650"/>
          <p14:tracePt t="62099" x="2063750" y="4438650"/>
          <p14:tracePt t="62116" x="2101850" y="4438650"/>
          <p14:tracePt t="62133" x="2139950" y="4438650"/>
          <p14:tracePt t="62149" x="2178050" y="4438650"/>
          <p14:tracePt t="62166" x="2197100" y="4438650"/>
          <p14:tracePt t="62182" x="2203450" y="4438650"/>
          <p14:tracePt t="63189" x="2222500" y="4438650"/>
          <p14:tracePt t="63196" x="2241550" y="4438650"/>
          <p14:tracePt t="63204" x="2266950" y="4438650"/>
          <p14:tracePt t="63212" x="2298700" y="4438650"/>
          <p14:tracePt t="63219" x="2406650" y="4438650"/>
          <p14:tracePt t="63232" x="2520950" y="4438650"/>
          <p14:tracePt t="63248" x="2628900" y="4438650"/>
          <p14:tracePt t="63265" x="2768600" y="4438650"/>
          <p14:tracePt t="63282" x="2933700" y="4438650"/>
          <p14:tracePt t="63299" x="3073400" y="4438650"/>
          <p14:tracePt t="63315" x="3251200" y="4438650"/>
          <p14:tracePt t="63332" x="3346450" y="4438650"/>
          <p14:tracePt t="63349" x="3429000" y="4438650"/>
          <p14:tracePt t="63365" x="3505200" y="4438650"/>
          <p14:tracePt t="63382" x="3575050" y="4438650"/>
          <p14:tracePt t="63398" x="3657600" y="4438650"/>
          <p14:tracePt t="63415" x="3746500" y="4438650"/>
          <p14:tracePt t="63432" x="3841750" y="4438650"/>
          <p14:tracePt t="63448" x="3949700" y="4438650"/>
          <p14:tracePt t="63465" x="4076700" y="4438650"/>
          <p14:tracePt t="63482" x="4178300" y="4438650"/>
          <p14:tracePt t="63499" x="4273550" y="4438650"/>
          <p14:tracePt t="63499" x="4318000" y="4438650"/>
          <p14:tracePt t="63516" x="4394200" y="4438650"/>
          <p14:tracePt t="63532" x="4495800" y="4438650"/>
          <p14:tracePt t="63549" x="4597400" y="4438650"/>
          <p14:tracePt t="63565" x="4711700" y="4438650"/>
          <p14:tracePt t="63582" x="4813300" y="4438650"/>
          <p14:tracePt t="63598" x="4908550" y="4438650"/>
          <p14:tracePt t="63615" x="4991100" y="4438650"/>
          <p14:tracePt t="63632" x="5060950" y="4438650"/>
          <p14:tracePt t="63648" x="5130800" y="4445000"/>
          <p14:tracePt t="63665" x="5194300" y="4445000"/>
          <p14:tracePt t="63682" x="5283200" y="4445000"/>
          <p14:tracePt t="63698" x="5359400" y="4445000"/>
          <p14:tracePt t="63715" x="5518150" y="4445000"/>
          <p14:tracePt t="63732" x="5632450" y="4445000"/>
          <p14:tracePt t="63748" x="5715000" y="4445000"/>
          <p14:tracePt t="63765" x="5803900" y="4445000"/>
          <p14:tracePt t="63782" x="5886450" y="4451350"/>
          <p14:tracePt t="63799" x="5949950" y="4457700"/>
          <p14:tracePt t="63816" x="6000750" y="4457700"/>
          <p14:tracePt t="63832" x="6038850" y="4457700"/>
          <p14:tracePt t="63849" x="6083300" y="4457700"/>
          <p14:tracePt t="63865" x="6134100" y="4457700"/>
          <p14:tracePt t="63882" x="6191250" y="4457700"/>
          <p14:tracePt t="63898" x="6318250" y="4457700"/>
          <p14:tracePt t="63916" x="6407150" y="4457700"/>
          <p14:tracePt t="63932" x="6483350" y="4457700"/>
          <p14:tracePt t="63949" x="6540500" y="4457700"/>
          <p14:tracePt t="63965" x="6578600" y="4457700"/>
          <p14:tracePt t="63982" x="6604000" y="4457700"/>
          <p14:tracePt t="63998" x="6623050" y="4457700"/>
          <p14:tracePt t="64015" x="6629400" y="4457700"/>
          <p14:tracePt t="64032" x="6635750" y="4457700"/>
          <p14:tracePt t="67660" x="6629400" y="4457700"/>
          <p14:tracePt t="67668" x="6597650" y="4457700"/>
          <p14:tracePt t="67668" x="6572250" y="4457700"/>
          <p14:tracePt t="67683" x="6546850" y="4457700"/>
          <p14:tracePt t="67684" x="6508750" y="4457700"/>
          <p14:tracePt t="67698" x="6400800" y="4445000"/>
          <p14:tracePt t="67716" x="6330950" y="4438650"/>
          <p14:tracePt t="67732" x="6273800" y="4425950"/>
          <p14:tracePt t="67749" x="6210300" y="4419600"/>
          <p14:tracePt t="67765" x="6127750" y="4406900"/>
          <p14:tracePt t="67782" x="6019800" y="4394200"/>
          <p14:tracePt t="67798" x="5918200" y="4387850"/>
          <p14:tracePt t="67815" x="5797550" y="4387850"/>
          <p14:tracePt t="67832" x="5676900" y="4387850"/>
          <p14:tracePt t="67849" x="5568950" y="4387850"/>
          <p14:tracePt t="67865" x="5473700" y="4387850"/>
          <p14:tracePt t="67882" x="5384800" y="4387850"/>
          <p14:tracePt t="67898" x="5264150" y="4387850"/>
          <p14:tracePt t="67916" x="5162550" y="4400550"/>
          <p14:tracePt t="67932" x="5067300" y="4419600"/>
          <p14:tracePt t="67949" x="4940300" y="4438650"/>
          <p14:tracePt t="67965" x="4826000" y="4464050"/>
          <p14:tracePt t="67982" x="4711700" y="4476750"/>
          <p14:tracePt t="67998" x="4603750" y="4489450"/>
          <p14:tracePt t="68015" x="4521200" y="4508500"/>
          <p14:tracePt t="68032" x="4432300" y="4540250"/>
          <p14:tracePt t="68048" x="4343400" y="4559300"/>
          <p14:tracePt t="68065" x="4260850" y="4584700"/>
          <p14:tracePt t="68083" x="4184650" y="4610100"/>
          <p14:tracePt t="68098" x="4064000" y="4629150"/>
          <p14:tracePt t="68116" x="3994150" y="4641850"/>
          <p14:tracePt t="68132" x="3924300" y="4648200"/>
          <p14:tracePt t="68148" x="3867150" y="4654550"/>
          <p14:tracePt t="68165" x="3816350" y="4654550"/>
          <p14:tracePt t="68182" x="3771900" y="4667250"/>
          <p14:tracePt t="68198" x="3740150" y="4673600"/>
          <p14:tracePt t="68215" x="3695700" y="4679950"/>
          <p14:tracePt t="68232" x="3670300" y="4692650"/>
          <p14:tracePt t="68248" x="3644900" y="4699000"/>
          <p14:tracePt t="68265" x="3619500" y="4718050"/>
          <p14:tracePt t="68282" x="3613150" y="4718050"/>
          <p14:tracePt t="68298" x="3606800" y="4724400"/>
          <p14:tracePt t="68419" x="3606800" y="4730750"/>
          <p14:tracePt t="68441" x="3606800" y="4737100"/>
          <p14:tracePt t="68491" x="3606800" y="4743450"/>
          <p14:tracePt t="68501" x="3613150" y="4743450"/>
          <p14:tracePt t="68531" x="3613150" y="4749800"/>
          <p14:tracePt t="68533" x="3619500" y="4749800"/>
          <p14:tracePt t="68548" x="3625850" y="4749800"/>
          <p14:tracePt t="68549" x="3638550" y="4756150"/>
          <p14:tracePt t="68565" x="3651250" y="4762500"/>
          <p14:tracePt t="68582" x="3683000" y="4762500"/>
          <p14:tracePt t="68598" x="3708400" y="4768850"/>
          <p14:tracePt t="68615" x="3746500" y="4768850"/>
          <p14:tracePt t="68631" x="3771900" y="4781550"/>
          <p14:tracePt t="68648" x="3797300" y="4781550"/>
          <p14:tracePt t="68666" x="3835400" y="4781550"/>
          <p14:tracePt t="68682" x="3860800" y="4781550"/>
          <p14:tracePt t="68699" x="3898900" y="4781550"/>
          <p14:tracePt t="68716" x="3911600" y="4781550"/>
          <p14:tracePt t="68733" x="3930650" y="4781550"/>
          <p14:tracePt t="68748" x="3943350" y="4781550"/>
          <p14:tracePt t="68765" x="3949700" y="4781550"/>
          <p14:tracePt t="68781" x="3956050" y="4781550"/>
          <p14:tracePt t="68798" x="3962400" y="4781550"/>
          <p14:tracePt t="68993" x="3956050" y="4781550"/>
          <p14:tracePt t="69003" x="3937000" y="4781550"/>
          <p14:tracePt t="69015" x="3917950" y="4781550"/>
          <p14:tracePt t="69019" x="3867150" y="4787900"/>
          <p14:tracePt t="69032" x="3803650" y="4787900"/>
          <p14:tracePt t="69048" x="3733800" y="4794250"/>
          <p14:tracePt t="69065" x="3651250" y="4800600"/>
          <p14:tracePt t="69082" x="3568700" y="4813300"/>
          <p14:tracePt t="69082" x="3543300" y="4813300"/>
          <p14:tracePt t="69099" x="3479800" y="4813300"/>
          <p14:tracePt t="69116" x="3435350" y="4813300"/>
          <p14:tracePt t="69132" x="3371850" y="4813300"/>
          <p14:tracePt t="69148" x="3302000" y="4813300"/>
          <p14:tracePt t="69165" x="3232150" y="4813300"/>
          <p14:tracePt t="69181" x="3162300" y="4813300"/>
          <p14:tracePt t="69198" x="3092450" y="4813300"/>
          <p14:tracePt t="69215" x="3041650" y="4813300"/>
          <p14:tracePt t="69232" x="2984500" y="4813300"/>
          <p14:tracePt t="69248" x="2940050" y="4813300"/>
          <p14:tracePt t="69265" x="2908300" y="4813300"/>
          <p14:tracePt t="69451" x="2914650" y="4813300"/>
          <p14:tracePt t="69462" x="2933700" y="4813300"/>
          <p14:tracePt t="69467" x="2952750" y="4813300"/>
          <p14:tracePt t="69468" x="2984500" y="4813300"/>
          <p14:tracePt t="69482" x="3067050" y="4813300"/>
          <p14:tracePt t="69498" x="3162300" y="4813300"/>
          <p14:tracePt t="69515" x="3327400" y="4813300"/>
          <p14:tracePt t="69532" x="3441700" y="4806950"/>
          <p14:tracePt t="69548" x="3536950" y="4800600"/>
          <p14:tracePt t="69565" x="3613150" y="4800600"/>
          <p14:tracePt t="69581" x="3670300" y="4800600"/>
          <p14:tracePt t="69598" x="3714750" y="4800600"/>
          <p14:tracePt t="69615" x="3746500" y="4800600"/>
          <p14:tracePt t="69632" x="3778250" y="4800600"/>
          <p14:tracePt t="69648" x="3803650" y="4800600"/>
          <p14:tracePt t="69665" x="3829050" y="4800600"/>
          <p14:tracePt t="69682" x="3848100" y="4800600"/>
          <p14:tracePt t="69682" x="3854450" y="4800600"/>
          <p14:tracePt t="69700" x="3892550" y="4800600"/>
          <p14:tracePt t="69716" x="3930650" y="4800600"/>
          <p14:tracePt t="69732" x="3987800" y="4800600"/>
          <p14:tracePt t="69748" x="4057650" y="4800600"/>
          <p14:tracePt t="69765" x="4133850" y="4800600"/>
          <p14:tracePt t="69782" x="4203700" y="4800600"/>
          <p14:tracePt t="69798" x="4273550" y="4800600"/>
          <p14:tracePt t="69815" x="4337050" y="4800600"/>
          <p14:tracePt t="69832" x="4387850" y="4800600"/>
          <p14:tracePt t="69848" x="4438650" y="4800600"/>
          <p14:tracePt t="69865" x="4495800" y="4800600"/>
          <p14:tracePt t="69882" x="4540250" y="4800600"/>
          <p14:tracePt t="69898" x="4584700" y="4800600"/>
          <p14:tracePt t="69915" x="4660900" y="4800600"/>
          <p14:tracePt t="69932" x="4699000" y="4800600"/>
          <p14:tracePt t="69948" x="4737100" y="4800600"/>
          <p14:tracePt t="69965" x="4775200" y="4800600"/>
          <p14:tracePt t="69982" x="4813300" y="4794250"/>
          <p14:tracePt t="69998" x="4851400" y="4794250"/>
          <p14:tracePt t="70015" x="4876800" y="4794250"/>
          <p14:tracePt t="70031" x="4895850" y="4794250"/>
          <p14:tracePt t="70048" x="4908550" y="4794250"/>
          <p14:tracePt t="70065" x="4914900" y="4794250"/>
          <p14:tracePt t="70179" x="4895850" y="4794250"/>
          <p14:tracePt t="70191" x="4864100" y="4794250"/>
          <p14:tracePt t="70191" x="4819650" y="4800600"/>
          <p14:tracePt t="70198" x="4705350" y="4800600"/>
          <p14:tracePt t="70215" x="4565650" y="4800600"/>
          <p14:tracePt t="70232" x="4438650" y="4800600"/>
          <p14:tracePt t="70248" x="4318000" y="4800600"/>
          <p14:tracePt t="70265" x="4229100" y="4800600"/>
          <p14:tracePt t="70282" x="4191000" y="4800600"/>
          <p14:tracePt t="70298" x="4165600" y="4800600"/>
          <p14:tracePt t="70316" x="4159250" y="4800600"/>
          <p14:tracePt t="70467" x="4165600" y="4800600"/>
          <p14:tracePt t="70476" x="4178300" y="4800600"/>
          <p14:tracePt t="70480" x="4197350" y="4800600"/>
          <p14:tracePt t="70498" x="4229100" y="4800600"/>
          <p14:tracePt t="70499" x="4254500" y="4800600"/>
          <p14:tracePt t="70499" x="4292600" y="4800600"/>
          <p14:tracePt t="70516" x="4362450" y="4800600"/>
          <p14:tracePt t="70531" x="4438650" y="4800600"/>
          <p14:tracePt t="70548" x="4552950" y="4800600"/>
          <p14:tracePt t="70565" x="4667250" y="4800600"/>
          <p14:tracePt t="70582" x="4787900" y="4800600"/>
          <p14:tracePt t="70598" x="4883150" y="4800600"/>
          <p14:tracePt t="70615" x="4978400" y="4800600"/>
          <p14:tracePt t="70631" x="5073650" y="4800600"/>
          <p14:tracePt t="70648" x="5162550" y="4800600"/>
          <p14:tracePt t="70665" x="5257800" y="4800600"/>
          <p14:tracePt t="70682" x="5353050" y="4800600"/>
          <p14:tracePt t="70698" x="5461000" y="4800600"/>
          <p14:tracePt t="70716" x="5505450" y="4800600"/>
          <p14:tracePt t="70731" x="5543550" y="4800600"/>
          <p14:tracePt t="70748" x="5575300" y="4800600"/>
          <p14:tracePt t="70765" x="5600700" y="4800600"/>
          <p14:tracePt t="70782" x="5613400" y="4800600"/>
          <p14:tracePt t="70798" x="5619750" y="4800600"/>
          <p14:tracePt t="70963" x="5607050" y="4806950"/>
          <p14:tracePt t="70971" x="5588000" y="4806950"/>
          <p14:tracePt t="70981" x="5562600" y="4813300"/>
          <p14:tracePt t="70982" x="5467350" y="4826000"/>
          <p14:tracePt t="70998" x="5353050" y="4838700"/>
          <p14:tracePt t="71015" x="5251450" y="4838700"/>
          <p14:tracePt t="71031" x="5187950" y="4845050"/>
          <p14:tracePt t="71048" x="5156200" y="4845050"/>
          <p14:tracePt t="71065" x="5137150" y="4845050"/>
          <p14:tracePt t="71331" x="5149850" y="4845050"/>
          <p14:tracePt t="71340" x="5168900" y="4845050"/>
          <p14:tracePt t="71341" x="5194300" y="4845050"/>
          <p14:tracePt t="71348" x="5251450" y="4845050"/>
          <p14:tracePt t="71365" x="5308600" y="4845050"/>
          <p14:tracePt t="71381" x="5372100" y="4845050"/>
          <p14:tracePt t="71398" x="5429250" y="4838700"/>
          <p14:tracePt t="71415" x="5505450" y="4826000"/>
          <p14:tracePt t="71431" x="5562600" y="4813300"/>
          <p14:tracePt t="71448" x="5613400" y="4806950"/>
          <p14:tracePt t="71465" x="5676900" y="4800600"/>
          <p14:tracePt t="71482" x="5727700" y="4787900"/>
          <p14:tracePt t="71498" x="5810250" y="4781550"/>
          <p14:tracePt t="71516" x="5873750" y="4781550"/>
          <p14:tracePt t="71532" x="5930900" y="4781550"/>
          <p14:tracePt t="71548" x="5994400" y="4781550"/>
          <p14:tracePt t="71565" x="6051550" y="4775200"/>
          <p14:tracePt t="71581" x="6089650" y="4768850"/>
          <p14:tracePt t="71598" x="6134100" y="4762500"/>
          <p14:tracePt t="71615" x="6178550" y="4756150"/>
          <p14:tracePt t="71632" x="6223000" y="4756150"/>
          <p14:tracePt t="71648" x="6280150" y="4756150"/>
          <p14:tracePt t="71665" x="6330950" y="4756150"/>
          <p14:tracePt t="71682" x="6369050" y="4756150"/>
          <p14:tracePt t="71698" x="6413500" y="4756150"/>
          <p14:tracePt t="71715" x="6445250" y="4756150"/>
          <p14:tracePt t="71732" x="6470650" y="4756150"/>
          <p14:tracePt t="71748" x="6508750" y="4756150"/>
          <p14:tracePt t="71765" x="6546850" y="4756150"/>
          <p14:tracePt t="71781" x="6578600" y="4756150"/>
          <p14:tracePt t="71798" x="6604000" y="4756150"/>
          <p14:tracePt t="71815" x="6635750" y="4756150"/>
          <p14:tracePt t="71831" x="6648450" y="4756150"/>
          <p14:tracePt t="71848" x="6667500" y="4756150"/>
          <p14:tracePt t="71865" x="6673850" y="4756150"/>
          <p14:tracePt t="72779" x="6642100" y="4756150"/>
          <p14:tracePt t="72791" x="6578600" y="4775200"/>
          <p14:tracePt t="72792" x="6515100" y="4794250"/>
          <p14:tracePt t="72798" x="6369050" y="4845050"/>
          <p14:tracePt t="72815" x="6216650" y="4908550"/>
          <p14:tracePt t="72832" x="6076950" y="4959350"/>
          <p14:tracePt t="72848" x="5949950" y="5016500"/>
          <p14:tracePt t="72865" x="5816600" y="5073650"/>
          <p14:tracePt t="72881" x="5689600" y="5130800"/>
          <p14:tracePt t="72898" x="5499100" y="5207000"/>
          <p14:tracePt t="72915" x="5378450" y="5264150"/>
          <p14:tracePt t="72932" x="5276850" y="5314950"/>
          <p14:tracePt t="72948" x="5213350" y="5353050"/>
          <p14:tracePt t="72965" x="5162550" y="5378450"/>
          <p14:tracePt t="72981" x="5111750" y="5416550"/>
          <p14:tracePt t="72998" x="5086350" y="5435600"/>
          <p14:tracePt t="73015" x="5060950" y="5454650"/>
          <p14:tracePt t="73032" x="5035550" y="5480050"/>
          <p14:tracePt t="73048" x="4978400" y="5530850"/>
          <p14:tracePt t="73066" x="4908550" y="5581650"/>
          <p14:tracePt t="73081" x="4845050" y="5632450"/>
          <p14:tracePt t="73098" x="4768850" y="5676900"/>
          <p14:tracePt t="73114" x="4699000" y="5721350"/>
          <p14:tracePt t="73132" x="4667250" y="5740400"/>
          <p14:tracePt t="73149" x="4648200" y="5746750"/>
          <p14:tracePt t="73165" x="4616450" y="5759450"/>
          <p14:tracePt t="73181" x="4597400" y="5765800"/>
          <p14:tracePt t="73198" x="4559300" y="5778500"/>
          <p14:tracePt t="73215" x="4521200" y="5778500"/>
          <p14:tracePt t="73232" x="4476750" y="5784850"/>
          <p14:tracePt t="73248" x="4413250" y="5791200"/>
          <p14:tracePt t="73265" x="4337050" y="5797550"/>
          <p14:tracePt t="73281" x="4286250" y="5797550"/>
          <p14:tracePt t="73298" x="4191000" y="5797550"/>
          <p14:tracePt t="73316" x="4133850" y="5797550"/>
          <p14:tracePt t="73331" x="4070350" y="5797550"/>
          <p14:tracePt t="73348" x="4013200" y="5797550"/>
          <p14:tracePt t="73365" x="3956050" y="5797550"/>
          <p14:tracePt t="73381" x="3917950" y="5797550"/>
          <p14:tracePt t="73398" x="3892550" y="5803900"/>
          <p14:tracePt t="73415" x="3879850" y="5803900"/>
          <p14:tracePt t="73451" x="3867150" y="5810250"/>
          <p14:tracePt t="73747" x="3854450" y="5816600"/>
          <p14:tracePt t="73757" x="3848100" y="5816600"/>
          <p14:tracePt t="73757" x="3848100" y="5822950"/>
          <p14:tracePt t="73765" x="3835400" y="5835650"/>
          <p14:tracePt t="73781" x="3822700" y="5854700"/>
          <p14:tracePt t="73798" x="3810000" y="5867400"/>
          <p14:tracePt t="73815" x="3797300" y="5886450"/>
          <p14:tracePt t="73831" x="3784600" y="5911850"/>
          <p14:tracePt t="73848" x="3778250" y="5937250"/>
          <p14:tracePt t="73865" x="3765550" y="5949950"/>
          <p14:tracePt t="73881" x="3759200" y="5969000"/>
          <p14:tracePt t="73898" x="3746500" y="5988050"/>
          <p14:tracePt t="73916" x="3746500" y="6000750"/>
          <p14:tracePt t="73931" x="3740150" y="6000750"/>
          <p14:tracePt t="74579" x="0" y="0"/>
        </p14:tracePtLst>
        <p14:tracePtLst>
          <p14:tracePt t="76996" x="1536700" y="5810250"/>
          <p14:tracePt t="77008" x="1530350" y="5803900"/>
          <p14:tracePt t="77020" x="1524000" y="5797550"/>
          <p14:tracePt t="77211" x="1517650" y="5784850"/>
          <p14:tracePt t="77220" x="1492250" y="5759450"/>
          <p14:tracePt t="77228" x="1466850" y="5727700"/>
          <p14:tracePt t="77236" x="1403350" y="5670550"/>
          <p14:tracePt t="77251" x="1327150" y="5600700"/>
          <p14:tracePt t="77266" x="1231900" y="5543550"/>
          <p14:tracePt t="77284" x="1162050" y="5505450"/>
          <p14:tracePt t="77299" x="1079500" y="5473700"/>
          <p14:tracePt t="77316" x="1054100" y="5461000"/>
          <p14:tracePt t="77332" x="1035050" y="5454650"/>
          <p14:tracePt t="77349" x="1022350" y="5454650"/>
          <p14:tracePt t="77365" x="1003300" y="5448300"/>
          <p14:tracePt t="77382" x="971550" y="5441950"/>
          <p14:tracePt t="77399" x="939800" y="5441950"/>
          <p14:tracePt t="77416" x="933450" y="5435600"/>
          <p14:tracePt t="77432" x="920750" y="5435600"/>
          <p14:tracePt t="77449" x="889000" y="5435600"/>
          <p14:tracePt t="77465" x="857250" y="5435600"/>
          <p14:tracePt t="77482" x="825500" y="5435600"/>
          <p14:tracePt t="77499" x="793750" y="5435600"/>
          <p14:tracePt t="77517" x="781050" y="5435600"/>
          <p14:tracePt t="77532" x="774700" y="5435600"/>
          <p14:tracePt t="8187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Medical devices are used in very diverse </a:t>
            </a:r>
            <a:r>
              <a:rPr lang="en-US" dirty="0" smtClean="0"/>
              <a:t>environments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ospitals</a:t>
            </a:r>
            <a:r>
              <a:rPr lang="en-US" dirty="0"/>
              <a:t>, clinics, homes, public </a:t>
            </a:r>
            <a:r>
              <a:rPr lang="en-US" dirty="0" smtClean="0"/>
              <a:t>spaces 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is important </a:t>
            </a:r>
            <a:r>
              <a:rPr lang="en-US" dirty="0" smtClean="0"/>
              <a:t>to consider </a:t>
            </a:r>
            <a:r>
              <a:rPr lang="en-US" dirty="0"/>
              <a:t>how the environmental characteristics of these places </a:t>
            </a:r>
            <a:r>
              <a:rPr lang="en-US" dirty="0" smtClean="0"/>
              <a:t>differ and how they can affect the use of medical devices </a:t>
            </a:r>
          </a:p>
          <a:p>
            <a:r>
              <a:rPr lang="en-US" dirty="0" smtClean="0"/>
              <a:t>Although </a:t>
            </a:r>
            <a:r>
              <a:rPr lang="en-US" dirty="0"/>
              <a:t>many medical devices are used in only one location, others do not always </a:t>
            </a:r>
            <a:r>
              <a:rPr lang="en-US" dirty="0" smtClean="0"/>
              <a:t>remain stationary in </a:t>
            </a:r>
            <a:r>
              <a:rPr lang="en-US" dirty="0"/>
              <a:t>one </a:t>
            </a:r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Example: Infusion pumps </a:t>
            </a:r>
            <a:r>
              <a:rPr lang="en-US" dirty="0"/>
              <a:t>frequently used in </a:t>
            </a:r>
            <a:r>
              <a:rPr lang="en-US" dirty="0" smtClean="0"/>
              <a:t>hospitals </a:t>
            </a:r>
            <a:r>
              <a:rPr lang="en-US" dirty="0"/>
              <a:t>but </a:t>
            </a:r>
            <a:r>
              <a:rPr lang="en-US" dirty="0" smtClean="0"/>
              <a:t>also </a:t>
            </a:r>
            <a:r>
              <a:rPr lang="en-US" dirty="0"/>
              <a:t>used </a:t>
            </a:r>
            <a:r>
              <a:rPr lang="en-US" dirty="0" smtClean="0"/>
              <a:t>in ambulances and increasingly </a:t>
            </a:r>
            <a:r>
              <a:rPr lang="en-US" dirty="0"/>
              <a:t>in patients’ homes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2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87"/>
    </mc:Choice>
    <mc:Fallback>
      <p:transition spd="slow" advTm="96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23" x="2139950" y="2489200"/>
          <p14:tracePt t="11432" x="2127250" y="2489200"/>
          <p14:tracePt t="11440" x="2101850" y="2489200"/>
          <p14:tracePt t="11451" x="2057400" y="2489200"/>
          <p14:tracePt t="11456" x="2006600" y="2489200"/>
          <p14:tracePt t="11464" x="1911350" y="2489200"/>
          <p14:tracePt t="11480" x="1835150" y="2489200"/>
          <p14:tracePt t="11496" x="1771650" y="2482850"/>
          <p14:tracePt t="11512" x="1752600" y="2482850"/>
          <p14:tracePt t="11600" x="1746250" y="2482850"/>
          <p14:tracePt t="12048" x="1771650" y="2482850"/>
          <p14:tracePt t="12056" x="1790700" y="2482850"/>
          <p14:tracePt t="12064" x="1822450" y="2482850"/>
          <p14:tracePt t="12072" x="1847850" y="2482850"/>
          <p14:tracePt t="12078" x="1892300" y="2482850"/>
          <p14:tracePt t="12091" x="1955800" y="2482850"/>
          <p14:tracePt t="12108" x="2019300" y="2482850"/>
          <p14:tracePt t="12125" x="2108200" y="2482850"/>
          <p14:tracePt t="12141" x="2184400" y="2482850"/>
          <p14:tracePt t="12158" x="2247900" y="2482850"/>
          <p14:tracePt t="12175" x="2311400" y="2482850"/>
          <p14:tracePt t="12193" x="2336800" y="2482850"/>
          <p14:tracePt t="12208" x="2368550" y="2482850"/>
          <p14:tracePt t="12225" x="2381250" y="2482850"/>
          <p14:tracePt t="12241" x="2400300" y="2482850"/>
          <p14:tracePt t="12258" x="2413000" y="2482850"/>
          <p14:tracePt t="12275" x="2425700" y="2482850"/>
          <p14:tracePt t="12291" x="2438400" y="2482850"/>
          <p14:tracePt t="12309" x="2457450" y="2482850"/>
          <p14:tracePt t="12325" x="2476500" y="2482850"/>
          <p14:tracePt t="12342" x="2501900" y="2482850"/>
          <p14:tracePt t="12358" x="2520950" y="2482850"/>
          <p14:tracePt t="12375" x="2533650" y="2482850"/>
          <p14:tracePt t="12391" x="2552700" y="2482850"/>
          <p14:tracePt t="12409" x="2565400" y="2482850"/>
          <p14:tracePt t="12425" x="2571750" y="2482850"/>
          <p14:tracePt t="12442" x="2584450" y="2482850"/>
          <p14:tracePt t="12457" x="2590800" y="2482850"/>
          <p14:tracePt t="12474" x="2597150" y="2482850"/>
          <p14:tracePt t="12491" x="2603500" y="2482850"/>
          <p14:tracePt t="12508" x="2609850" y="2482850"/>
          <p14:tracePt t="12584" x="2609850" y="2476500"/>
          <p14:tracePt t="12592" x="2622550" y="2476500"/>
          <p14:tracePt t="12608" x="2622550" y="2470150"/>
          <p14:tracePt t="12609" x="2628900" y="2470150"/>
          <p14:tracePt t="12625" x="2635250" y="2463800"/>
          <p14:tracePt t="12641" x="2641600" y="2457450"/>
          <p14:tracePt t="12688" x="2647950" y="2451100"/>
          <p14:tracePt t="12704" x="2654300" y="2451100"/>
          <p14:tracePt t="12712" x="2660650" y="2444750"/>
          <p14:tracePt t="13479" x="2673350" y="2444750"/>
          <p14:tracePt t="13488" x="2717800" y="2444750"/>
          <p14:tracePt t="13495" x="2762250" y="2444750"/>
          <p14:tracePt t="13507" x="2794000" y="2444750"/>
          <p14:tracePt t="13508" x="2851150" y="2444750"/>
          <p14:tracePt t="13524" x="2908300" y="2457450"/>
          <p14:tracePt t="13542" x="2946400" y="2463800"/>
          <p14:tracePt t="13558" x="2978150" y="2470150"/>
          <p14:tracePt t="13575" x="2984500" y="2470150"/>
          <p14:tracePt t="13591" x="3016250" y="2476500"/>
          <p14:tracePt t="13608" x="3041650" y="2482850"/>
          <p14:tracePt t="13625" x="3073400" y="2482850"/>
          <p14:tracePt t="13641" x="3111500" y="2482850"/>
          <p14:tracePt t="13658" x="3136900" y="2495550"/>
          <p14:tracePt t="13675" x="3155950" y="2495550"/>
          <p14:tracePt t="13691" x="3168650" y="2495550"/>
          <p14:tracePt t="13708" x="3181350" y="2495550"/>
          <p14:tracePt t="13725" x="3194050" y="2501900"/>
          <p14:tracePt t="13760" x="3200400" y="2501900"/>
          <p14:tracePt t="13761" x="3206750" y="2501900"/>
          <p14:tracePt t="13775" x="3238500" y="2501900"/>
          <p14:tracePt t="13792" x="3270250" y="2501900"/>
          <p14:tracePt t="13808" x="3295650" y="2501900"/>
          <p14:tracePt t="13825" x="3327400" y="2501900"/>
          <p14:tracePt t="13841" x="3346450" y="2501900"/>
          <p14:tracePt t="13858" x="3359150" y="2501900"/>
          <p14:tracePt t="13875" x="3378200" y="2501900"/>
          <p14:tracePt t="13891" x="3384550" y="2501900"/>
          <p14:tracePt t="13908" x="3390900" y="2501900"/>
          <p14:tracePt t="14280" x="3390900" y="2495550"/>
          <p14:tracePt t="14392" x="3397250" y="2489200"/>
          <p14:tracePt t="14408" x="3397250" y="2482850"/>
          <p14:tracePt t="14855" x="3409950" y="2476500"/>
          <p14:tracePt t="14879" x="3416300" y="2476500"/>
          <p14:tracePt t="14887" x="3422650" y="2476500"/>
          <p14:tracePt t="14895" x="3429000" y="2476500"/>
          <p14:tracePt t="14912" x="3435350" y="2476500"/>
          <p14:tracePt t="14917" x="3448050" y="2470150"/>
          <p14:tracePt t="14944" x="3460750" y="2470150"/>
          <p14:tracePt t="14960" x="3467100" y="2470150"/>
          <p14:tracePt t="14976" x="3479800" y="2470150"/>
          <p14:tracePt t="14976" x="3492500" y="2463800"/>
          <p14:tracePt t="14991" x="3511550" y="2463800"/>
          <p14:tracePt t="15008" x="3536950" y="2457450"/>
          <p14:tracePt t="15025" x="3581400" y="2457450"/>
          <p14:tracePt t="15041" x="3625850" y="2457450"/>
          <p14:tracePt t="15058" x="3657600" y="2457450"/>
          <p14:tracePt t="15075" x="3683000" y="2457450"/>
          <p14:tracePt t="15091" x="3702050" y="2457450"/>
          <p14:tracePt t="15108" x="3721100" y="2457450"/>
          <p14:tracePt t="15125" x="3727450" y="2457450"/>
          <p14:tracePt t="15141" x="3740150" y="2457450"/>
          <p14:tracePt t="15158" x="3765550" y="2457450"/>
          <p14:tracePt t="15175" x="3816350" y="2457450"/>
          <p14:tracePt t="15192" x="3879850" y="2463800"/>
          <p14:tracePt t="15208" x="3943350" y="2470150"/>
          <p14:tracePt t="15225" x="4013200" y="2482850"/>
          <p14:tracePt t="15241" x="4089400" y="2495550"/>
          <p14:tracePt t="15258" x="4159250" y="2495550"/>
          <p14:tracePt t="15275" x="4222750" y="2495550"/>
          <p14:tracePt t="15291" x="4260850" y="2495550"/>
          <p14:tracePt t="15308" x="4286250" y="2495550"/>
          <p14:tracePt t="15325" x="4305300" y="2495550"/>
          <p14:tracePt t="15341" x="4311650" y="2495550"/>
          <p14:tracePt t="15358" x="4318000" y="2495550"/>
          <p14:tracePt t="15375" x="4330700" y="2495550"/>
          <p14:tracePt t="15392" x="4343400" y="2495550"/>
          <p14:tracePt t="15408" x="4356100" y="2495550"/>
          <p14:tracePt t="15425" x="4362450" y="2495550"/>
          <p14:tracePt t="15504" x="4368800" y="2495550"/>
          <p14:tracePt t="15888" x="4375150" y="2495550"/>
          <p14:tracePt t="15896" x="4381500" y="2495550"/>
          <p14:tracePt t="15904" x="4387850" y="2489200"/>
          <p14:tracePt t="15908" x="4394200" y="2482850"/>
          <p14:tracePt t="15924" x="4406900" y="2476500"/>
          <p14:tracePt t="15941" x="4413250" y="2476500"/>
          <p14:tracePt t="17119" x="4419600" y="2463800"/>
          <p14:tracePt t="17126" x="4432300" y="2457450"/>
          <p14:tracePt t="17144" x="4432300" y="2451100"/>
          <p14:tracePt t="17145" x="4438650" y="2451100"/>
          <p14:tracePt t="17424" x="4438650" y="2444750"/>
          <p14:tracePt t="17425" x="4438650" y="2438400"/>
          <p14:tracePt t="17441" x="4438650" y="2432050"/>
          <p14:tracePt t="17442" x="4438650" y="2419350"/>
          <p14:tracePt t="17458" x="4438650" y="2400300"/>
          <p14:tracePt t="17474" x="4438650" y="2387600"/>
          <p14:tracePt t="17491" x="4432300" y="2381250"/>
          <p14:tracePt t="17536" x="4432300" y="2374900"/>
          <p14:tracePt t="17776" x="4425950" y="2374900"/>
          <p14:tracePt t="17808" x="4419600" y="2374900"/>
          <p14:tracePt t="17896" x="4406900" y="2381250"/>
          <p14:tracePt t="17912" x="4406900" y="2387600"/>
          <p14:tracePt t="17920" x="4400550" y="2387600"/>
          <p14:tracePt t="17928" x="4400550" y="2393950"/>
          <p14:tracePt t="17936" x="4394200" y="2400300"/>
          <p14:tracePt t="17944" x="4394200" y="2406650"/>
          <p14:tracePt t="17958" x="4394200" y="2413000"/>
          <p14:tracePt t="17974" x="4387850" y="2419350"/>
          <p14:tracePt t="17992" x="4387850" y="2425700"/>
          <p14:tracePt t="23610" x="4387850" y="2432050"/>
          <p14:tracePt t="23635" x="4394200" y="2438400"/>
          <p14:tracePt t="23681" x="4394200" y="2444750"/>
          <p14:tracePt t="25009" x="4368800" y="2444750"/>
          <p14:tracePt t="25019" x="4324350" y="2451100"/>
          <p14:tracePt t="25026" x="4248150" y="2470150"/>
          <p14:tracePt t="25027" x="4038600" y="2489200"/>
          <p14:tracePt t="25043" x="3625850" y="2552700"/>
          <p14:tracePt t="25059" x="3257550" y="2609850"/>
          <p14:tracePt t="25076" x="2921000" y="2647950"/>
          <p14:tracePt t="25094" x="2635250" y="2647950"/>
          <p14:tracePt t="25109" x="2432050" y="2647950"/>
          <p14:tracePt t="25126" x="2260600" y="2647950"/>
          <p14:tracePt t="25143" x="2133600" y="2647950"/>
          <p14:tracePt t="25160" x="2019300" y="2647950"/>
          <p14:tracePt t="25176" x="1879600" y="2654300"/>
          <p14:tracePt t="25194" x="1797050" y="2660650"/>
          <p14:tracePt t="25210" x="1733550" y="2667000"/>
          <p14:tracePt t="25226" x="1663700" y="2679700"/>
          <p14:tracePt t="25243" x="1587500" y="2686050"/>
          <p14:tracePt t="25260" x="1524000" y="2692400"/>
          <p14:tracePt t="25276" x="1479550" y="2705100"/>
          <p14:tracePt t="25293" x="1441450" y="2711450"/>
          <p14:tracePt t="25309" x="1409700" y="2717800"/>
          <p14:tracePt t="25326" x="1371600" y="2717800"/>
          <p14:tracePt t="25343" x="1327150" y="2724150"/>
          <p14:tracePt t="25359" x="1257300" y="2736850"/>
          <p14:tracePt t="25376" x="1143000" y="2755900"/>
          <p14:tracePt t="25393" x="1092200" y="2768600"/>
          <p14:tracePt t="25410" x="1073150" y="2768600"/>
          <p14:tracePt t="25426" x="1066800" y="2768600"/>
          <p14:tracePt t="25591" x="1054100" y="2768600"/>
          <p14:tracePt t="25619" x="1047750" y="2768600"/>
          <p14:tracePt t="25619" x="1035050" y="2762250"/>
          <p14:tracePt t="25626" x="1022350" y="2743200"/>
          <p14:tracePt t="25643" x="990600" y="2698750"/>
          <p14:tracePt t="25659" x="971550" y="2673350"/>
          <p14:tracePt t="25676" x="952500" y="2647950"/>
          <p14:tracePt t="25693" x="939800" y="2628900"/>
          <p14:tracePt t="25709" x="933450" y="2622550"/>
          <p14:tracePt t="25726" x="927100" y="2622550"/>
          <p14:tracePt t="25777" x="920750" y="2622550"/>
          <p14:tracePt t="25785" x="914400" y="2616200"/>
          <p14:tracePt t="25801" x="908050" y="2609850"/>
          <p14:tracePt t="25817" x="901700" y="2609850"/>
          <p14:tracePt t="25825" x="889000" y="2603500"/>
          <p14:tracePt t="25849" x="876300" y="2603500"/>
          <p14:tracePt t="25881" x="869950" y="2603500"/>
          <p14:tracePt t="26307" x="0" y="0"/>
        </p14:tracePtLst>
        <p14:tracePtLst>
          <p14:tracePt t="26536" x="869950" y="2603500"/>
          <p14:tracePt t="26638" x="0" y="0"/>
        </p14:tracePtLst>
        <p14:tracePtLst>
          <p14:tracePt t="26864" x="869950" y="2603500"/>
          <p14:tracePt t="26967" x="0" y="0"/>
        </p14:tracePtLst>
        <p14:tracePtLst>
          <p14:tracePt t="27165" x="869950" y="2603500"/>
          <p14:tracePt t="28841" x="876300" y="2603500"/>
          <p14:tracePt t="28842" x="876300" y="2609850"/>
          <p14:tracePt t="28859" x="876300" y="2616200"/>
          <p14:tracePt t="28860" x="876300" y="2622550"/>
          <p14:tracePt t="29976" x="876300" y="2635250"/>
          <p14:tracePt t="30017" x="869950" y="2641600"/>
          <p14:tracePt t="34622" x="0" y="0"/>
        </p14:tracePtLst>
        <p14:tracePtLst>
          <p14:tracePt t="50884" x="495300" y="3422650"/>
          <p14:tracePt t="51504" x="495300" y="3416300"/>
          <p14:tracePt t="51512" x="495300" y="3403600"/>
          <p14:tracePt t="51522" x="495300" y="3397250"/>
          <p14:tracePt t="51528" x="495300" y="3390900"/>
          <p14:tracePt t="51537" x="495300" y="3384550"/>
          <p14:tracePt t="51542" x="495300" y="3371850"/>
          <p14:tracePt t="51559" x="495300" y="3365500"/>
          <p14:tracePt t="51576" x="495300" y="3359150"/>
          <p14:tracePt t="53472" x="488950" y="3365500"/>
          <p14:tracePt t="53488" x="488950" y="3378200"/>
          <p14:tracePt t="53496" x="488950" y="3384550"/>
          <p14:tracePt t="53504" x="488950" y="3390900"/>
          <p14:tracePt t="53528" x="488950" y="3397250"/>
          <p14:tracePt t="60472" x="476250" y="3409950"/>
          <p14:tracePt t="60480" x="476250" y="3429000"/>
          <p14:tracePt t="60485" x="476250" y="3448050"/>
          <p14:tracePt t="60492" x="495300" y="3486150"/>
          <p14:tracePt t="60508" x="514350" y="3530600"/>
          <p14:tracePt t="60525" x="533400" y="3575050"/>
          <p14:tracePt t="60542" x="539750" y="3587750"/>
          <p14:tracePt t="60559" x="546100" y="3600450"/>
          <p14:tracePt t="61008" x="546100" y="3594100"/>
          <p14:tracePt t="61024" x="539750" y="3587750"/>
          <p14:tracePt t="61040" x="533400" y="3575050"/>
          <p14:tracePt t="61042" x="533400" y="3568700"/>
          <p14:tracePt t="61059" x="533400" y="3556000"/>
          <p14:tracePt t="61076" x="533400" y="3549650"/>
          <p14:tracePt t="61093" x="533400" y="3543300"/>
          <p14:tracePt t="61110" x="533400" y="3536950"/>
          <p14:tracePt t="61125" x="527050" y="3524250"/>
          <p14:tracePt t="61142" x="527050" y="3511550"/>
          <p14:tracePt t="61158" x="527050" y="3492500"/>
          <p14:tracePt t="61175" x="520700" y="3467100"/>
          <p14:tracePt t="61193" x="520700" y="3460750"/>
          <p14:tracePt t="61209" x="520700" y="3448050"/>
          <p14:tracePt t="61248" x="520700" y="3441700"/>
          <p14:tracePt t="61256" x="514350" y="3435350"/>
          <p14:tracePt t="61744" x="514350" y="3429000"/>
          <p14:tracePt t="61760" x="514350" y="3422650"/>
          <p14:tracePt t="62152" x="514350" y="3409950"/>
          <p14:tracePt t="62160" x="514350" y="3403600"/>
          <p14:tracePt t="62176" x="514350" y="3390900"/>
          <p14:tracePt t="62177" x="514350" y="3384550"/>
          <p14:tracePt t="62192" x="514350" y="3378200"/>
          <p14:tracePt t="68001" x="514350" y="3384550"/>
          <p14:tracePt t="68009" x="514350" y="3403600"/>
          <p14:tracePt t="68010" x="514350" y="3435350"/>
          <p14:tracePt t="68025" x="514350" y="3473450"/>
          <p14:tracePt t="68043" x="514350" y="3524250"/>
          <p14:tracePt t="68059" x="514350" y="3556000"/>
          <p14:tracePt t="68076" x="514350" y="3575050"/>
          <p14:tracePt t="68092" x="514350" y="3581400"/>
          <p14:tracePt t="68144" x="514350" y="3587750"/>
          <p14:tracePt t="68161" x="514350" y="3594100"/>
          <p14:tracePt t="68177" x="514350" y="3600450"/>
          <p14:tracePt t="68185" x="514350" y="3606800"/>
          <p14:tracePt t="68192" x="514350" y="3632200"/>
          <p14:tracePt t="68202" x="514350" y="3638550"/>
          <p14:tracePt t="68225" x="514350" y="3670300"/>
          <p14:tracePt t="68226" x="514350" y="3714750"/>
          <p14:tracePt t="68243" x="514350" y="3752850"/>
          <p14:tracePt t="68259" x="520700" y="3784600"/>
          <p14:tracePt t="68276" x="527050" y="3810000"/>
          <p14:tracePt t="68292" x="533400" y="3841750"/>
          <p14:tracePt t="68309" x="533400" y="3860800"/>
          <p14:tracePt t="68326" x="533400" y="3886200"/>
          <p14:tracePt t="68343" x="546100" y="3905250"/>
          <p14:tracePt t="68359" x="546100" y="3924300"/>
          <p14:tracePt t="68359" x="552450" y="3937000"/>
          <p14:tracePt t="68377" x="565150" y="3962400"/>
          <p14:tracePt t="68393" x="571500" y="3994150"/>
          <p14:tracePt t="68409" x="584200" y="4032250"/>
          <p14:tracePt t="68426" x="584200" y="4044950"/>
          <p14:tracePt t="68442" x="590550" y="4057650"/>
          <p14:tracePt t="68459" x="596900" y="4070350"/>
          <p14:tracePt t="68520" x="596900" y="4076700"/>
          <p14:tracePt t="68625" x="603250" y="4076700"/>
          <p14:tracePt t="68672" x="603250" y="4083050"/>
          <p14:tracePt t="68681" x="609600" y="4083050"/>
          <p14:tracePt t="68688" x="615950" y="4083050"/>
          <p14:tracePt t="68696" x="622300" y="4089400"/>
          <p14:tracePt t="68709" x="628650" y="4089400"/>
          <p14:tracePt t="68726" x="635000" y="4089400"/>
          <p14:tracePt t="68808" x="641350" y="4089400"/>
          <p14:tracePt t="68816" x="647700" y="4095750"/>
          <p14:tracePt t="68826" x="660400" y="4095750"/>
          <p14:tracePt t="68830" x="666750" y="4102100"/>
          <p14:tracePt t="68842" x="685800" y="4108450"/>
          <p14:tracePt t="68859" x="698500" y="4114800"/>
          <p14:tracePt t="68876" x="711200" y="4127500"/>
          <p14:tracePt t="68892" x="742950" y="4140200"/>
          <p14:tracePt t="68909" x="793750" y="4146550"/>
          <p14:tracePt t="68926" x="869950" y="4165600"/>
          <p14:tracePt t="68943" x="977900" y="4178300"/>
          <p14:tracePt t="68959" x="1162050" y="4203700"/>
          <p14:tracePt t="68977" x="1276350" y="4216400"/>
          <p14:tracePt t="68993" x="1416050" y="4235450"/>
          <p14:tracePt t="69009" x="1555750" y="4260850"/>
          <p14:tracePt t="69026" x="1695450" y="4273550"/>
          <p14:tracePt t="69042" x="1847850" y="4279900"/>
          <p14:tracePt t="69059" x="1987550" y="4292600"/>
          <p14:tracePt t="69076" x="2120900" y="4298950"/>
          <p14:tracePt t="69092" x="2260600" y="4298950"/>
          <p14:tracePt t="69109" x="2400300" y="4298950"/>
          <p14:tracePt t="69125" x="2552700" y="4298950"/>
          <p14:tracePt t="69142" x="2686050" y="4298950"/>
          <p14:tracePt t="69159" x="2825750" y="4298950"/>
          <p14:tracePt t="69176" x="2990850" y="4305300"/>
          <p14:tracePt t="69192" x="3079750" y="4311650"/>
          <p14:tracePt t="69210" x="3136900" y="4311650"/>
          <p14:tracePt t="69226" x="3200400" y="4311650"/>
          <p14:tracePt t="69242" x="3257550" y="4311650"/>
          <p14:tracePt t="69259" x="3302000" y="4311650"/>
          <p14:tracePt t="69276" x="3333750" y="4311650"/>
          <p14:tracePt t="69293" x="3365500" y="4311650"/>
          <p14:tracePt t="69309" x="3378200" y="4311650"/>
          <p14:tracePt t="69326" x="3403600" y="4311650"/>
          <p14:tracePt t="69342" x="3416300" y="4311650"/>
          <p14:tracePt t="69359" x="3422650" y="4311650"/>
          <p14:tracePt t="69376" x="3441700" y="4311650"/>
          <p14:tracePt t="69544" x="3435350" y="4318000"/>
          <p14:tracePt t="69552" x="3416300" y="4318000"/>
          <p14:tracePt t="69560" x="3397250" y="4324350"/>
          <p14:tracePt t="69561" x="3371850" y="4324350"/>
          <p14:tracePt t="69576" x="3257550" y="4324350"/>
          <p14:tracePt t="69593" x="3187700" y="4324350"/>
          <p14:tracePt t="69609" x="3130550" y="4324350"/>
          <p14:tracePt t="69626" x="3086100" y="4324350"/>
          <p14:tracePt t="69642" x="3060700" y="4324350"/>
          <p14:tracePt t="69659" x="3035300" y="4324350"/>
          <p14:tracePt t="69676" x="3022600" y="4324350"/>
          <p14:tracePt t="69693" x="3016250" y="4324350"/>
          <p14:tracePt t="69728" x="3009900" y="4324350"/>
          <p14:tracePt t="70056" x="3003550" y="4324350"/>
          <p14:tracePt t="70064" x="2990850" y="4324350"/>
          <p14:tracePt t="70072" x="2978150" y="4324350"/>
          <p14:tracePt t="70080" x="2946400" y="4324350"/>
          <p14:tracePt t="70092" x="2901950" y="4324350"/>
          <p14:tracePt t="70109" x="2838450" y="4324350"/>
          <p14:tracePt t="70126" x="2768600" y="4324350"/>
          <p14:tracePt t="70142" x="2717800" y="4324350"/>
          <p14:tracePt t="70159" x="2679700" y="4324350"/>
          <p14:tracePt t="70176" x="2635250" y="4318000"/>
          <p14:tracePt t="70193" x="2609850" y="4311650"/>
          <p14:tracePt t="70209" x="2603500" y="4311650"/>
          <p14:tracePt t="70609" x="2609850" y="4311650"/>
          <p14:tracePt t="70618" x="2616200" y="4311650"/>
          <p14:tracePt t="70626" x="2628900" y="4311650"/>
          <p14:tracePt t="70627" x="2654300" y="4311650"/>
          <p14:tracePt t="70642" x="2686050" y="4311650"/>
          <p14:tracePt t="70659" x="2736850" y="4311650"/>
          <p14:tracePt t="70675" x="2794000" y="4311650"/>
          <p14:tracePt t="70692" x="2844800" y="4311650"/>
          <p14:tracePt t="70709" x="2889250" y="4311650"/>
          <p14:tracePt t="70726" x="2927350" y="4311650"/>
          <p14:tracePt t="70742" x="2965450" y="4311650"/>
          <p14:tracePt t="70759" x="2990850" y="4311650"/>
          <p14:tracePt t="70776" x="3035300" y="4311650"/>
          <p14:tracePt t="70793" x="3060700" y="4311650"/>
          <p14:tracePt t="70809" x="3098800" y="4311650"/>
          <p14:tracePt t="70826" x="3136900" y="4311650"/>
          <p14:tracePt t="70842" x="3168650" y="4311650"/>
          <p14:tracePt t="70859" x="3200400" y="4311650"/>
          <p14:tracePt t="70875" x="3232150" y="4311650"/>
          <p14:tracePt t="70892" x="3251200" y="4311650"/>
          <p14:tracePt t="70910" x="3276600" y="4311650"/>
          <p14:tracePt t="70926" x="3302000" y="4311650"/>
          <p14:tracePt t="70943" x="3321050" y="4311650"/>
          <p14:tracePt t="70959" x="3340100" y="4311650"/>
          <p14:tracePt t="70959" x="3352800" y="4311650"/>
          <p14:tracePt t="70977" x="3378200" y="4311650"/>
          <p14:tracePt t="70992" x="3397250" y="4311650"/>
          <p14:tracePt t="71009" x="3429000" y="4311650"/>
          <p14:tracePt t="71026" x="3460750" y="4311650"/>
          <p14:tracePt t="71042" x="3498850" y="4311650"/>
          <p14:tracePt t="71059" x="3562350" y="4311650"/>
          <p14:tracePt t="71076" x="3632200" y="4311650"/>
          <p14:tracePt t="71093" x="3702050" y="4311650"/>
          <p14:tracePt t="71110" x="3790950" y="4311650"/>
          <p14:tracePt t="71127" x="3860800" y="4311650"/>
          <p14:tracePt t="71144" x="3917950" y="4311650"/>
          <p14:tracePt t="71160" x="3975100" y="4311650"/>
          <p14:tracePt t="71160" x="4000500" y="4311650"/>
          <p14:tracePt t="71178" x="4032250" y="4311650"/>
          <p14:tracePt t="71193" x="4057650" y="4311650"/>
          <p14:tracePt t="71210" x="4076700" y="4311650"/>
          <p14:tracePt t="71226" x="4095750" y="4311650"/>
          <p14:tracePt t="71245" x="4108450" y="4311650"/>
          <p14:tracePt t="71260" x="4114800" y="4311650"/>
          <p14:tracePt t="71277" x="4121150" y="4311650"/>
          <p14:tracePt t="71529" x="4114800" y="4311650"/>
          <p14:tracePt t="71529" x="4083050" y="4311650"/>
          <p14:tracePt t="71545" x="4051300" y="4318000"/>
          <p14:tracePt t="71553" x="4025900" y="4318000"/>
          <p14:tracePt t="71561" x="3968750" y="4318000"/>
          <p14:tracePt t="71577" x="3924300" y="4324350"/>
          <p14:tracePt t="71578" x="3835400" y="4330700"/>
          <p14:tracePt t="71593" x="3752850" y="4337050"/>
          <p14:tracePt t="71610" x="3657600" y="4337050"/>
          <p14:tracePt t="71626" x="3575050" y="4337050"/>
          <p14:tracePt t="71644" x="3492500" y="4337050"/>
          <p14:tracePt t="71660" x="3422650" y="4337050"/>
          <p14:tracePt t="71677" x="3346450" y="4337050"/>
          <p14:tracePt t="71693" x="3276600" y="4337050"/>
          <p14:tracePt t="71710" x="3200400" y="4337050"/>
          <p14:tracePt t="71726" x="3143250" y="4337050"/>
          <p14:tracePt t="71744" x="3086100" y="4337050"/>
          <p14:tracePt t="71760" x="3035300" y="4337050"/>
          <p14:tracePt t="71760" x="3009900" y="4337050"/>
          <p14:tracePt t="71778" x="2959100" y="4337050"/>
          <p14:tracePt t="71793" x="2914650" y="4337050"/>
          <p14:tracePt t="71810" x="2870200" y="4337050"/>
          <p14:tracePt t="71826" x="2825750" y="4337050"/>
          <p14:tracePt t="71844" x="2781300" y="4337050"/>
          <p14:tracePt t="71860" x="2743200" y="4337050"/>
          <p14:tracePt t="71877" x="2717800" y="4337050"/>
          <p14:tracePt t="71893" x="2692400" y="4337050"/>
          <p14:tracePt t="71910" x="2667000" y="4337050"/>
          <p14:tracePt t="71926" x="2647950" y="4337050"/>
          <p14:tracePt t="71943" x="2628900" y="4337050"/>
          <p14:tracePt t="71960" x="2616200" y="4337050"/>
          <p14:tracePt t="71978" x="2603500" y="4337050"/>
          <p14:tracePt t="74553" x="2635250" y="4375150"/>
          <p14:tracePt t="74561" x="2698750" y="4451350"/>
          <p14:tracePt t="74569" x="2711450" y="4476750"/>
          <p14:tracePt t="74577" x="2755900" y="4533900"/>
          <p14:tracePt t="74593" x="2794000" y="4597400"/>
          <p14:tracePt t="74610" x="2813050" y="4622800"/>
          <p14:tracePt t="74626" x="2832100" y="4641850"/>
          <p14:tracePt t="74643" x="2851150" y="4660900"/>
          <p14:tracePt t="74660" x="2857500" y="4660900"/>
          <p14:tracePt t="74676" x="2870200" y="4667250"/>
          <p14:tracePt t="74693" x="2882900" y="4667250"/>
          <p14:tracePt t="74710" x="2901950" y="4673600"/>
          <p14:tracePt t="74726" x="2933700" y="4679950"/>
          <p14:tracePt t="74743" x="2971800" y="4686300"/>
          <p14:tracePt t="74760" x="3022600" y="4686300"/>
          <p14:tracePt t="74793" x="3060700" y="4686300"/>
          <p14:tracePt t="74794" x="3092450" y="4686300"/>
          <p14:tracePt t="74810" x="3124200" y="4686300"/>
          <p14:tracePt t="74826" x="3155950" y="4686300"/>
          <p14:tracePt t="74843" x="3181350" y="4686300"/>
          <p14:tracePt t="74860" x="3213100" y="4686300"/>
          <p14:tracePt t="74877" x="3238500" y="4686300"/>
          <p14:tracePt t="74893" x="3270250" y="4686300"/>
          <p14:tracePt t="74910" x="3308350" y="4686300"/>
          <p14:tracePt t="74926" x="3352800" y="4686300"/>
          <p14:tracePt t="74943" x="3397250" y="4686300"/>
          <p14:tracePt t="74960" x="3435350" y="4686300"/>
          <p14:tracePt t="74960" x="3454400" y="4686300"/>
          <p14:tracePt t="74978" x="3505200" y="4686300"/>
          <p14:tracePt t="74993" x="3568700" y="4686300"/>
          <p14:tracePt t="75010" x="3644900" y="4686300"/>
          <p14:tracePt t="75026" x="3721100" y="4686300"/>
          <p14:tracePt t="75043" x="3790950" y="4686300"/>
          <p14:tracePt t="75060" x="3841750" y="4686300"/>
          <p14:tracePt t="75077" x="3873500" y="4686300"/>
          <p14:tracePt t="75121" x="3879850" y="4686300"/>
          <p14:tracePt t="75201" x="3867150" y="4686300"/>
          <p14:tracePt t="75209" x="3841750" y="4692650"/>
          <p14:tracePt t="75218" x="3829050" y="4692650"/>
          <p14:tracePt t="75225" x="3797300" y="4699000"/>
          <p14:tracePt t="75233" x="3721100" y="4705350"/>
          <p14:tracePt t="75243" x="3651250" y="4718050"/>
          <p14:tracePt t="75260" x="3562350" y="4730750"/>
          <p14:tracePt t="75277" x="3505200" y="4730750"/>
          <p14:tracePt t="75294" x="3429000" y="4730750"/>
          <p14:tracePt t="75310" x="3365500" y="4730750"/>
          <p14:tracePt t="75326" x="3314700" y="4730750"/>
          <p14:tracePt t="75343" x="3251200" y="4730750"/>
          <p14:tracePt t="75360" x="3206750" y="4730750"/>
          <p14:tracePt t="75360" x="3181350" y="4730750"/>
          <p14:tracePt t="75377" x="3124200" y="4730750"/>
          <p14:tracePt t="75393" x="3079750" y="4730750"/>
          <p14:tracePt t="75410" x="3016250" y="4730750"/>
          <p14:tracePt t="75426" x="2946400" y="4730750"/>
          <p14:tracePt t="75443" x="2876550" y="4730750"/>
          <p14:tracePt t="75460" x="2806700" y="4730750"/>
          <p14:tracePt t="75476" x="2717800" y="4730750"/>
          <p14:tracePt t="75493" x="2622550" y="4730750"/>
          <p14:tracePt t="75510" x="2527300" y="4730750"/>
          <p14:tracePt t="75526" x="2451100" y="4730750"/>
          <p14:tracePt t="75543" x="2368550" y="4730750"/>
          <p14:tracePt t="75560" x="2279650" y="4730750"/>
          <p14:tracePt t="75578" x="2235200" y="4730750"/>
          <p14:tracePt t="75593" x="2203450" y="4730750"/>
          <p14:tracePt t="75610" x="2171700" y="4730750"/>
          <p14:tracePt t="75626" x="2139950" y="4730750"/>
          <p14:tracePt t="75643" x="2108200" y="4730750"/>
          <p14:tracePt t="75660" x="2063750" y="4730750"/>
          <p14:tracePt t="75676" x="2019300" y="4730750"/>
          <p14:tracePt t="75693" x="1968500" y="4730750"/>
          <p14:tracePt t="75710" x="1930400" y="4730750"/>
          <p14:tracePt t="75726" x="1905000" y="4730750"/>
          <p14:tracePt t="75743" x="1873250" y="4730750"/>
          <p14:tracePt t="75760" x="1854200" y="4724400"/>
          <p14:tracePt t="75760" x="1847850" y="4724400"/>
          <p14:tracePt t="75777" x="1828800" y="4724400"/>
          <p14:tracePt t="75793" x="1809750" y="4718050"/>
          <p14:tracePt t="75810" x="1797050" y="4711700"/>
          <p14:tracePt t="75826" x="1784350" y="4711700"/>
          <p14:tracePt t="75843" x="1765300" y="4699000"/>
          <p14:tracePt t="75860" x="1758950" y="4699000"/>
          <p14:tracePt t="75876" x="1752600" y="4692650"/>
          <p14:tracePt t="75893" x="1746250" y="4686300"/>
          <p14:tracePt t="75910" x="1739900" y="4686300"/>
          <p14:tracePt t="75945" x="1733550" y="4679950"/>
          <p14:tracePt t="75977" x="1727200" y="4673600"/>
          <p14:tracePt t="75986" x="1727200" y="4667250"/>
          <p14:tracePt t="76009" x="1720850" y="4667250"/>
          <p14:tracePt t="76019" x="1714500" y="4667250"/>
          <p14:tracePt t="76026" x="1714500" y="4660900"/>
          <p14:tracePt t="77881" x="1739900" y="4660900"/>
          <p14:tracePt t="77889" x="1778000" y="4660900"/>
          <p14:tracePt t="77897" x="1828800" y="4660900"/>
          <p14:tracePt t="77905" x="1905000" y="4660900"/>
          <p14:tracePt t="77909" x="2095500" y="4660900"/>
          <p14:tracePt t="77926" x="2292350" y="4660900"/>
          <p14:tracePt t="77943" x="2463800" y="4660900"/>
          <p14:tracePt t="77959" x="2635250" y="4660900"/>
          <p14:tracePt t="77976" x="2844800" y="4660900"/>
          <p14:tracePt t="77993" x="2959100" y="4660900"/>
          <p14:tracePt t="78010" x="3054350" y="4660900"/>
          <p14:tracePt t="78026" x="3130550" y="4660900"/>
          <p14:tracePt t="78043" x="3213100" y="4660900"/>
          <p14:tracePt t="78059" x="3289300" y="4660900"/>
          <p14:tracePt t="78076" x="3352800" y="4660900"/>
          <p14:tracePt t="78093" x="3403600" y="4660900"/>
          <p14:tracePt t="78110" x="3441700" y="4660900"/>
          <p14:tracePt t="78126" x="3467100" y="4660900"/>
          <p14:tracePt t="78143" x="3486150" y="4660900"/>
          <p14:tracePt t="78160" x="3511550" y="4660900"/>
          <p14:tracePt t="78160" x="3524250" y="4660900"/>
          <p14:tracePt t="78177" x="3543300" y="4660900"/>
          <p14:tracePt t="78193" x="3568700" y="4660900"/>
          <p14:tracePt t="78210" x="3600450" y="4654550"/>
          <p14:tracePt t="78226" x="3613150" y="4654550"/>
          <p14:tracePt t="78243" x="3625850" y="4654550"/>
          <p14:tracePt t="78259" x="3632200" y="4654550"/>
          <p14:tracePt t="78337" x="3638550" y="4654550"/>
          <p14:tracePt t="78352" x="3651250" y="4654550"/>
          <p14:tracePt t="78361" x="3683000" y="4654550"/>
          <p14:tracePt t="78377" x="3702050" y="4654550"/>
          <p14:tracePt t="78377" x="3759200" y="4654550"/>
          <p14:tracePt t="78393" x="3841750" y="4654550"/>
          <p14:tracePt t="78410" x="3917950" y="4654550"/>
          <p14:tracePt t="78426" x="3981450" y="4654550"/>
          <p14:tracePt t="78443" x="4051300" y="4654550"/>
          <p14:tracePt t="78459" x="4114800" y="4660900"/>
          <p14:tracePt t="78476" x="4178300" y="4667250"/>
          <p14:tracePt t="78493" x="4241800" y="4673600"/>
          <p14:tracePt t="78510" x="4298950" y="4679950"/>
          <p14:tracePt t="78526" x="4356100" y="4679950"/>
          <p14:tracePt t="78543" x="4406900" y="4686300"/>
          <p14:tracePt t="78560" x="4508500" y="4699000"/>
          <p14:tracePt t="78577" x="4565650" y="4705350"/>
          <p14:tracePt t="78593" x="4635500" y="4718050"/>
          <p14:tracePt t="78610" x="4699000" y="4718050"/>
          <p14:tracePt t="78626" x="4781550" y="4718050"/>
          <p14:tracePt t="78643" x="4851400" y="4718050"/>
          <p14:tracePt t="78659" x="4927600" y="4718050"/>
          <p14:tracePt t="78676" x="4991100" y="4718050"/>
          <p14:tracePt t="78693" x="5054600" y="4718050"/>
          <p14:tracePt t="78710" x="5105400" y="4718050"/>
          <p14:tracePt t="78726" x="5149850" y="4718050"/>
          <p14:tracePt t="78743" x="5187950" y="4718050"/>
          <p14:tracePt t="78759" x="5213350" y="4718050"/>
          <p14:tracePt t="78759" x="5226050" y="4718050"/>
          <p14:tracePt t="78777" x="5251450" y="4718050"/>
          <p14:tracePt t="78793" x="5264150" y="4718050"/>
          <p14:tracePt t="78810" x="5283200" y="4718050"/>
          <p14:tracePt t="78826" x="5295900" y="4718050"/>
          <p14:tracePt t="78843" x="5302250" y="4718050"/>
          <p14:tracePt t="78859" x="5314950" y="4718050"/>
          <p14:tracePt t="78876" x="5321300" y="4718050"/>
          <p14:tracePt t="78893" x="5327650" y="4718050"/>
          <p14:tracePt t="79209" x="5321300" y="4718050"/>
          <p14:tracePt t="79225" x="5308600" y="4718050"/>
          <p14:tracePt t="79236" x="5295900" y="4718050"/>
          <p14:tracePt t="79243" x="5276850" y="4718050"/>
          <p14:tracePt t="79260" x="5264150" y="4718050"/>
          <p14:tracePt t="79276" x="5245100" y="4718050"/>
          <p14:tracePt t="79293" x="5238750" y="4711700"/>
          <p14:tracePt t="79309" x="5226050" y="4711700"/>
          <p14:tracePt t="79326" x="5219700" y="4711700"/>
          <p14:tracePt t="79361" x="5213350" y="4711700"/>
          <p14:tracePt t="79401" x="5207000" y="4711700"/>
          <p14:tracePt t="80089" x="5213350" y="4705350"/>
          <p14:tracePt t="80097" x="5219700" y="4705350"/>
          <p14:tracePt t="80110" x="5226050" y="4705350"/>
          <p14:tracePt t="80137" x="5232400" y="4705350"/>
          <p14:tracePt t="80153" x="5245100" y="4705350"/>
          <p14:tracePt t="80159" x="5251450" y="4705350"/>
          <p14:tracePt t="80161" x="5257800" y="4705350"/>
          <p14:tracePt t="80176" x="5289550" y="4705350"/>
          <p14:tracePt t="80193" x="5302250" y="4705350"/>
          <p14:tracePt t="80209" x="5314950" y="4705350"/>
          <p14:tracePt t="80226" x="5321300" y="4705350"/>
          <p14:tracePt t="80264" x="5327650" y="4705350"/>
          <p14:tracePt t="80273" x="5334000" y="4705350"/>
          <p14:tracePt t="80282" x="5340350" y="4705350"/>
          <p14:tracePt t="80293" x="5346700" y="4705350"/>
          <p14:tracePt t="80309" x="5353050" y="4705350"/>
          <p14:tracePt t="80326" x="5359400" y="4705350"/>
          <p14:tracePt t="80342" x="5365750" y="4705350"/>
          <p14:tracePt t="80359" x="5372100" y="4705350"/>
          <p14:tracePt t="80376" x="5384800" y="4705350"/>
          <p14:tracePt t="80393" x="5397500" y="4705350"/>
          <p14:tracePt t="80409" x="5403850" y="4705350"/>
          <p14:tracePt t="80426" x="5416550" y="4705350"/>
          <p14:tracePt t="80443" x="5422900" y="4705350"/>
          <p14:tracePt t="80460" x="5435600" y="4705350"/>
          <p14:tracePt t="80476" x="5441950" y="4705350"/>
          <p14:tracePt t="80529" x="5448300" y="4705350"/>
          <p14:tracePt t="8282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Examples </a:t>
            </a:r>
            <a:r>
              <a:rPr lang="en-US" dirty="0"/>
              <a:t>of environments where medical devices are </a:t>
            </a:r>
            <a:r>
              <a:rPr lang="en-US" dirty="0" smtClean="0"/>
              <a:t>used:</a:t>
            </a:r>
          </a:p>
          <a:p>
            <a:pPr lvl="1"/>
            <a:r>
              <a:rPr lang="en-US" dirty="0" smtClean="0"/>
              <a:t>Patient’s </a:t>
            </a:r>
            <a:r>
              <a:rPr lang="en-US" dirty="0"/>
              <a:t>home (bedroom, den, bathroom, kitchen)</a:t>
            </a:r>
          </a:p>
          <a:p>
            <a:pPr lvl="1"/>
            <a:r>
              <a:rPr lang="en-US" dirty="0" smtClean="0"/>
              <a:t>Emergency </a:t>
            </a:r>
            <a:r>
              <a:rPr lang="en-US" dirty="0"/>
              <a:t>room (ER)</a:t>
            </a:r>
          </a:p>
          <a:p>
            <a:pPr lvl="1"/>
            <a:r>
              <a:rPr lang="en-US" dirty="0" smtClean="0"/>
              <a:t>Operating </a:t>
            </a:r>
            <a:r>
              <a:rPr lang="en-US" dirty="0"/>
              <a:t>room (OR)</a:t>
            </a:r>
          </a:p>
          <a:p>
            <a:pPr lvl="1"/>
            <a:r>
              <a:rPr lang="en-US" dirty="0" smtClean="0"/>
              <a:t>Catheterization </a:t>
            </a:r>
            <a:r>
              <a:rPr lang="en-US" dirty="0"/>
              <a:t>laboratory</a:t>
            </a:r>
          </a:p>
          <a:p>
            <a:pPr lvl="1"/>
            <a:r>
              <a:rPr lang="en-US" dirty="0" smtClean="0"/>
              <a:t>Patient’s </a:t>
            </a:r>
            <a:r>
              <a:rPr lang="en-US" dirty="0"/>
              <a:t>hospital room</a:t>
            </a:r>
          </a:p>
          <a:p>
            <a:pPr lvl="1"/>
            <a:r>
              <a:rPr lang="en-US" dirty="0" smtClean="0"/>
              <a:t>Hospital </a:t>
            </a:r>
            <a:r>
              <a:rPr lang="en-US" dirty="0"/>
              <a:t>or clinic test laboratory</a:t>
            </a:r>
          </a:p>
          <a:p>
            <a:pPr lvl="1"/>
            <a:r>
              <a:rPr lang="en-US" dirty="0" smtClean="0"/>
              <a:t>Mobile </a:t>
            </a:r>
            <a:r>
              <a:rPr lang="en-US" dirty="0"/>
              <a:t>emergency hospital</a:t>
            </a:r>
          </a:p>
          <a:p>
            <a:pPr lvl="1"/>
            <a:r>
              <a:rPr lang="en-US" dirty="0" smtClean="0"/>
              <a:t>Transport </a:t>
            </a:r>
            <a:r>
              <a:rPr lang="en-US" dirty="0"/>
              <a:t>routes in a hospital or clinic </a:t>
            </a:r>
            <a:r>
              <a:rPr lang="en-US" dirty="0" smtClean="0"/>
              <a:t>(used </a:t>
            </a:r>
            <a:r>
              <a:rPr lang="en-US" dirty="0"/>
              <a:t>while a patient is being moved on a bed)</a:t>
            </a:r>
          </a:p>
          <a:p>
            <a:pPr lvl="1"/>
            <a:r>
              <a:rPr lang="en-US" dirty="0" smtClean="0"/>
              <a:t>Emergency </a:t>
            </a:r>
            <a:r>
              <a:rPr lang="en-US" dirty="0"/>
              <a:t>medical transport helicopter or </a:t>
            </a:r>
            <a:r>
              <a:rPr lang="en-US" dirty="0" smtClean="0"/>
              <a:t>ambulance</a:t>
            </a:r>
            <a:endParaRPr lang="en-US" dirty="0"/>
          </a:p>
          <a:p>
            <a:pPr lvl="1"/>
            <a:r>
              <a:rPr lang="en-US" dirty="0" smtClean="0"/>
              <a:t>Shopping </a:t>
            </a:r>
            <a:r>
              <a:rPr lang="en-US" dirty="0"/>
              <a:t>centers or airline terminals (e.g., emergency mobile medical devices with public access)</a:t>
            </a:r>
          </a:p>
          <a:p>
            <a:pPr lvl="1"/>
            <a:r>
              <a:rPr lang="en-US" dirty="0" smtClean="0"/>
              <a:t>Places </a:t>
            </a:r>
            <a:r>
              <a:rPr lang="en-US" dirty="0"/>
              <a:t>of employment or passenger airplanes (e.g., emergency mobile medical devices with </a:t>
            </a:r>
            <a:r>
              <a:rPr lang="en-US" dirty="0" smtClean="0"/>
              <a:t>semipublic access</a:t>
            </a:r>
            <a:r>
              <a:rPr lang="en-US" dirty="0"/>
              <a:t>).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25"/>
    </mc:Choice>
    <mc:Fallback>
      <p:transition spd="slow" advTm="16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51" x="876300" y="2127250"/>
          <p14:tracePt t="7808" x="882650" y="2127250"/>
          <p14:tracePt t="7831" x="889000" y="2127250"/>
          <p14:tracePt t="8471" x="895350" y="2133600"/>
          <p14:tracePt t="8475" x="895350" y="2139950"/>
          <p14:tracePt t="8491" x="895350" y="2146300"/>
          <p14:tracePt t="8491" x="895350" y="2159000"/>
          <p14:tracePt t="8507" x="901700" y="2190750"/>
          <p14:tracePt t="8524" x="901700" y="2228850"/>
          <p14:tracePt t="8540" x="914400" y="2266950"/>
          <p14:tracePt t="8557" x="914400" y="2292350"/>
          <p14:tracePt t="8575" x="920750" y="2317750"/>
          <p14:tracePt t="8590" x="920750" y="2349500"/>
          <p14:tracePt t="8609" x="927100" y="2368550"/>
          <p14:tracePt t="8624" x="927100" y="2387600"/>
          <p14:tracePt t="8641" x="933450" y="2400300"/>
          <p14:tracePt t="8657" x="933450" y="2413000"/>
          <p14:tracePt t="8673" x="933450" y="2425700"/>
          <p14:tracePt t="8691" x="933450" y="2432050"/>
          <p14:tracePt t="8745" x="933450" y="2438400"/>
          <p14:tracePt t="9225" x="920750" y="2438400"/>
          <p14:tracePt t="9249" x="914400" y="2438400"/>
          <p14:tracePt t="9625" x="914400" y="2425700"/>
          <p14:tracePt t="9720" x="914400" y="2419350"/>
          <p14:tracePt t="9768" x="914400" y="2413000"/>
          <p14:tracePt t="28826" x="908050" y="2413000"/>
          <p14:tracePt t="29489" x="901700" y="2413000"/>
          <p14:tracePt t="29505" x="895350" y="2413000"/>
          <p14:tracePt t="29513" x="889000" y="2413000"/>
          <p14:tracePt t="30553" x="889000" y="2406650"/>
          <p14:tracePt t="30561" x="889000" y="2393950"/>
          <p14:tracePt t="30569" x="895350" y="2362200"/>
          <p14:tracePt t="30577" x="908050" y="2324100"/>
          <p14:tracePt t="30593" x="920750" y="2292350"/>
          <p14:tracePt t="30594" x="920750" y="2273300"/>
          <p14:tracePt t="30609" x="946150" y="2203450"/>
          <p14:tracePt t="30626" x="952500" y="2178050"/>
          <p14:tracePt t="30642" x="965200" y="2146300"/>
          <p14:tracePt t="30659" x="965200" y="2133600"/>
          <p14:tracePt t="30676" x="965200" y="2127250"/>
          <p14:tracePt t="31921" x="965200" y="2139950"/>
          <p14:tracePt t="31929" x="965200" y="2159000"/>
          <p14:tracePt t="31937" x="958850" y="2171700"/>
          <p14:tracePt t="31942" x="952500" y="2216150"/>
          <p14:tracePt t="31959" x="946150" y="2241550"/>
          <p14:tracePt t="31976" x="946150" y="2266950"/>
          <p14:tracePt t="31993" x="939800" y="2298700"/>
          <p14:tracePt t="32010" x="933450" y="2311400"/>
          <p14:tracePt t="32026" x="933450" y="2336800"/>
          <p14:tracePt t="32042" x="933450" y="2355850"/>
          <p14:tracePt t="32059" x="933450" y="2374900"/>
          <p14:tracePt t="32076" x="933450" y="2400300"/>
          <p14:tracePt t="32092" x="933450" y="2432050"/>
          <p14:tracePt t="32109" x="927100" y="2457450"/>
          <p14:tracePt t="32125" x="927100" y="2476500"/>
          <p14:tracePt t="32142" x="927100" y="2489200"/>
          <p14:tracePt t="32159" x="927100" y="2495550"/>
          <p14:tracePt t="32176" x="927100" y="2508250"/>
          <p14:tracePt t="32192" x="927100" y="2527300"/>
          <p14:tracePt t="32210" x="927100" y="2540000"/>
          <p14:tracePt t="32226" x="927100" y="2546350"/>
          <p14:tracePt t="32242" x="920750" y="2571750"/>
          <p14:tracePt t="32259" x="920750" y="2584450"/>
          <p14:tracePt t="32276" x="920750" y="2597150"/>
          <p14:tracePt t="32292" x="920750" y="2609850"/>
          <p14:tracePt t="32308" x="920750" y="2616200"/>
          <p14:tracePt t="32325" x="920750" y="2622550"/>
          <p14:tracePt t="32342" x="920750" y="2628900"/>
          <p14:tracePt t="32359" x="920750" y="2641600"/>
          <p14:tracePt t="32376" x="920750" y="2647950"/>
          <p14:tracePt t="32392" x="920750" y="2673350"/>
          <p14:tracePt t="32410" x="920750" y="2698750"/>
          <p14:tracePt t="32426" x="914400" y="2724150"/>
          <p14:tracePt t="32442" x="914400" y="2762250"/>
          <p14:tracePt t="32459" x="908050" y="2787650"/>
          <p14:tracePt t="32476" x="901700" y="2800350"/>
          <p14:tracePt t="32492" x="901700" y="2806700"/>
          <p14:tracePt t="32785" x="901700" y="2800350"/>
          <p14:tracePt t="32793" x="901700" y="2774950"/>
          <p14:tracePt t="32811" x="901700" y="2762250"/>
          <p14:tracePt t="32812" x="901700" y="2755900"/>
          <p14:tracePt t="32826" x="901700" y="2749550"/>
          <p14:tracePt t="32842" x="901700" y="2743200"/>
          <p14:tracePt t="32881" x="895350" y="2736850"/>
          <p14:tracePt t="32962" x="895350" y="2730500"/>
          <p14:tracePt t="34249" x="895350" y="2736850"/>
          <p14:tracePt t="34257" x="895350" y="2743200"/>
          <p14:tracePt t="34273" x="889000" y="2749550"/>
          <p14:tracePt t="34289" x="889000" y="2755900"/>
          <p14:tracePt t="34297" x="889000" y="2762250"/>
          <p14:tracePt t="34313" x="889000" y="2768600"/>
          <p14:tracePt t="34337" x="889000" y="2774950"/>
          <p14:tracePt t="34777" x="889000" y="2768600"/>
          <p14:tracePt t="34825" x="889000" y="2762250"/>
          <p14:tracePt t="34985" x="889000" y="2749550"/>
          <p14:tracePt t="34993" x="889000" y="2743200"/>
          <p14:tracePt t="35009" x="889000" y="2736850"/>
          <p14:tracePt t="35025" x="889000" y="2730500"/>
          <p14:tracePt t="35073" x="889000" y="2724150"/>
          <p14:tracePt t="35089" x="889000" y="2717800"/>
          <p14:tracePt t="40008" x="0" y="0"/>
        </p14:tracePtLst>
        <p14:tracePtLst>
          <p14:tracePt t="62469" x="889000" y="2717800"/>
          <p14:tracePt t="64273" x="889000" y="2724150"/>
          <p14:tracePt t="77577" x="889000" y="2736850"/>
          <p14:tracePt t="77584" x="901700" y="2781300"/>
          <p14:tracePt t="77592" x="901700" y="2819400"/>
          <p14:tracePt t="77593" x="908050" y="2863850"/>
          <p14:tracePt t="77609" x="914400" y="2927350"/>
          <p14:tracePt t="77625" x="920750" y="2978150"/>
          <p14:tracePt t="77642" x="920750" y="3009900"/>
          <p14:tracePt t="77658" x="927100" y="3022600"/>
          <p14:tracePt t="77675" x="927100" y="3028950"/>
          <p14:tracePt t="78769" x="927100" y="3035300"/>
          <p14:tracePt t="78777" x="927100" y="3041650"/>
          <p14:tracePt t="78793" x="920750" y="3048000"/>
          <p14:tracePt t="78802" x="920750" y="3054350"/>
          <p14:tracePt t="78810" x="920750" y="3060700"/>
          <p14:tracePt t="78865" x="914400" y="3067050"/>
          <p14:tracePt t="79569" x="914400" y="3054350"/>
          <p14:tracePt t="79585" x="914400" y="3041650"/>
          <p14:tracePt t="79592" x="914400" y="3028950"/>
          <p14:tracePt t="79617" x="914400" y="3022600"/>
          <p14:tracePt t="79625" x="914400" y="3016250"/>
          <p14:tracePt t="80665" x="914400" y="2997200"/>
          <p14:tracePt t="80673" x="914400" y="2978150"/>
          <p14:tracePt t="80676" x="920750" y="2927350"/>
          <p14:tracePt t="80693" x="939800" y="2870200"/>
          <p14:tracePt t="80709" x="952500" y="2825750"/>
          <p14:tracePt t="80726" x="952500" y="2794000"/>
          <p14:tracePt t="80742" x="952500" y="2781300"/>
          <p14:tracePt t="80759" x="958850" y="2774950"/>
          <p14:tracePt t="81105" x="958850" y="2781300"/>
          <p14:tracePt t="81111" x="952500" y="2813050"/>
          <p14:tracePt t="81126" x="946150" y="2838450"/>
          <p14:tracePt t="81127" x="920750" y="2908300"/>
          <p14:tracePt t="81142" x="920750" y="2946400"/>
          <p14:tracePt t="81159" x="914400" y="2978150"/>
          <p14:tracePt t="81159" x="914400" y="2984500"/>
          <p14:tracePt t="81609" x="914400" y="2990850"/>
          <p14:tracePt t="81873" x="914400" y="2997200"/>
          <p14:tracePt t="81881" x="908050" y="2997200"/>
          <p14:tracePt t="81985" x="908050" y="3003550"/>
          <p14:tracePt t="82017" x="908050" y="3009900"/>
          <p14:tracePt t="82097" x="908050" y="3016250"/>
          <p14:tracePt t="82721" x="908050" y="3022600"/>
          <p14:tracePt t="82727" x="908050" y="3028950"/>
          <p14:tracePt t="82743" x="908050" y="3035300"/>
          <p14:tracePt t="82743" x="901700" y="3060700"/>
          <p14:tracePt t="82759" x="901700" y="3086100"/>
          <p14:tracePt t="82776" x="901700" y="3111500"/>
          <p14:tracePt t="82792" x="901700" y="3143250"/>
          <p14:tracePt t="82810" x="901700" y="3155950"/>
          <p14:tracePt t="82827" x="901700" y="3168650"/>
          <p14:tracePt t="82842" x="901700" y="3175000"/>
          <p14:tracePt t="82860" x="901700" y="3181350"/>
          <p14:tracePt t="82876" x="901700" y="3187700"/>
          <p14:tracePt t="82893" x="901700" y="3194050"/>
          <p14:tracePt t="82909" x="901700" y="3213100"/>
          <p14:tracePt t="82926" x="901700" y="3225800"/>
          <p14:tracePt t="82942" x="901700" y="3244850"/>
          <p14:tracePt t="82959" x="901700" y="3263900"/>
          <p14:tracePt t="82976" x="901700" y="3308350"/>
          <p14:tracePt t="82994" x="901700" y="3327400"/>
          <p14:tracePt t="83009" x="901700" y="3340100"/>
          <p14:tracePt t="83026" x="901700" y="3346450"/>
          <p14:tracePt t="83073" x="901700" y="3352800"/>
          <p14:tracePt t="88872" x="901700" y="3359150"/>
          <p14:tracePt t="88881" x="901700" y="3378200"/>
          <p14:tracePt t="88892" x="901700" y="3397250"/>
          <p14:tracePt t="88896" x="901700" y="3435350"/>
          <p14:tracePt t="88909" x="901700" y="3460750"/>
          <p14:tracePt t="88925" x="901700" y="3479800"/>
          <p14:tracePt t="88942" x="901700" y="3486150"/>
          <p14:tracePt t="88977" x="901700" y="3492500"/>
          <p14:tracePt t="89001" x="901700" y="3498850"/>
          <p14:tracePt t="89016" x="901700" y="3505200"/>
          <p14:tracePt t="89025" x="901700" y="3517900"/>
          <p14:tracePt t="89035" x="901700" y="3524250"/>
          <p14:tracePt t="89042" x="895350" y="3536950"/>
          <p14:tracePt t="89059" x="895350" y="3549650"/>
          <p14:tracePt t="89075" x="895350" y="3568700"/>
          <p14:tracePt t="89093" x="895350" y="3581400"/>
          <p14:tracePt t="89128" x="895350" y="3587750"/>
          <p14:tracePt t="89129" x="889000" y="3587750"/>
          <p14:tracePt t="89142" x="889000" y="3594100"/>
          <p14:tracePt t="89159" x="889000" y="3600450"/>
          <p14:tracePt t="89176" x="889000" y="3606800"/>
          <p14:tracePt t="89192" x="889000" y="3613150"/>
          <p14:tracePt t="89209" x="889000" y="3619500"/>
          <p14:tracePt t="89225" x="889000" y="3625850"/>
          <p14:tracePt t="89272" x="889000" y="3632200"/>
          <p14:tracePt t="89288" x="889000" y="3638550"/>
          <p14:tracePt t="89295" x="889000" y="3644900"/>
          <p14:tracePt t="89309" x="889000" y="3651250"/>
          <p14:tracePt t="89325" x="889000" y="3657600"/>
          <p14:tracePt t="93833" x="889000" y="3702050"/>
          <p14:tracePt t="93840" x="895350" y="3727450"/>
          <p14:tracePt t="93851" x="908050" y="3752850"/>
          <p14:tracePt t="93859" x="908050" y="3784600"/>
          <p14:tracePt t="93875" x="920750" y="3822700"/>
          <p14:tracePt t="93892" x="920750" y="3835400"/>
          <p14:tracePt t="93908" x="920750" y="3841750"/>
          <p14:tracePt t="93925" x="927100" y="3841750"/>
          <p14:tracePt t="94073" x="927100" y="3854450"/>
          <p14:tracePt t="94085" x="927100" y="3860800"/>
          <p14:tracePt t="94085" x="927100" y="3873500"/>
          <p14:tracePt t="94092" x="927100" y="3886200"/>
          <p14:tracePt t="94108" x="927100" y="3905250"/>
          <p14:tracePt t="94125" x="927100" y="3911600"/>
          <p14:tracePt t="94143" x="927100" y="3917950"/>
          <p14:tracePt t="94159" x="927100" y="3924300"/>
          <p14:tracePt t="94208" x="927100" y="3930650"/>
          <p14:tracePt t="94256" x="927100" y="3937000"/>
          <p14:tracePt t="94280" x="920750" y="3943350"/>
          <p14:tracePt t="94288" x="920750" y="3949700"/>
          <p14:tracePt t="94304" x="920750" y="3956050"/>
          <p14:tracePt t="94320" x="914400" y="3968750"/>
          <p14:tracePt t="94344" x="914400" y="3981450"/>
          <p14:tracePt t="94352" x="908050" y="3987800"/>
          <p14:tracePt t="94360" x="908050" y="3994150"/>
          <p14:tracePt t="94368" x="901700" y="4000500"/>
          <p14:tracePt t="94368" x="901700" y="4006850"/>
          <p14:tracePt t="94377" x="895350" y="4013200"/>
          <p14:tracePt t="94392" x="889000" y="4019550"/>
          <p14:tracePt t="94408" x="889000" y="4032250"/>
          <p14:tracePt t="94425" x="882650" y="4038600"/>
          <p14:tracePt t="94443" x="876300" y="4044950"/>
          <p14:tracePt t="94480" x="869950" y="4044950"/>
          <p14:tracePt t="94504" x="869950" y="4051300"/>
          <p14:tracePt t="94528" x="863600" y="4057650"/>
          <p14:tracePt t="94552" x="863600" y="4064000"/>
          <p14:tracePt t="94616" x="857250" y="4064000"/>
          <p14:tracePt t="94736" x="850900" y="4064000"/>
          <p14:tracePt t="94744" x="844550" y="4064000"/>
          <p14:tracePt t="94760" x="838200" y="4064000"/>
          <p14:tracePt t="94775" x="825500" y="4064000"/>
          <p14:tracePt t="94792" x="819150" y="4064000"/>
          <p14:tracePt t="94793" x="800100" y="4064000"/>
          <p14:tracePt t="94856" x="793750" y="4064000"/>
          <p14:tracePt t="95104" x="793750" y="4057650"/>
          <p14:tracePt t="95112" x="793750" y="4051300"/>
          <p14:tracePt t="95120" x="793750" y="4044950"/>
          <p14:tracePt t="95128" x="793750" y="4025900"/>
          <p14:tracePt t="95142" x="793750" y="4006850"/>
          <p14:tracePt t="95158" x="800100" y="3994150"/>
          <p14:tracePt t="95217" x="800100" y="3987800"/>
          <p14:tracePt t="98713" x="806450" y="3987800"/>
          <p14:tracePt t="98785" x="812800" y="3981450"/>
          <p14:tracePt t="98801" x="812800" y="3975100"/>
          <p14:tracePt t="98905" x="819150" y="3975100"/>
          <p14:tracePt t="98929" x="825500" y="3975100"/>
          <p14:tracePt t="99249" x="831850" y="3975100"/>
          <p14:tracePt t="99329" x="838200" y="3975100"/>
          <p14:tracePt t="99401" x="844550" y="3975100"/>
          <p14:tracePt t="99689" x="850900" y="3968750"/>
          <p14:tracePt t="99697" x="857250" y="3968750"/>
          <p14:tracePt t="99713" x="857250" y="3962400"/>
          <p14:tracePt t="99737" x="857250" y="3956050"/>
          <p14:tracePt t="99745" x="857250" y="3949700"/>
          <p14:tracePt t="99753" x="863600" y="3943350"/>
          <p14:tracePt t="99759" x="863600" y="3937000"/>
          <p14:tracePt t="99759" x="863600" y="3930650"/>
          <p14:tracePt t="100280" x="863600" y="3937000"/>
          <p14:tracePt t="100297" x="863600" y="3943350"/>
          <p14:tracePt t="107336" x="863600" y="3949700"/>
          <p14:tracePt t="107352" x="863600" y="3956050"/>
          <p14:tracePt t="107368" x="863600" y="3962400"/>
          <p14:tracePt t="114441" x="863600" y="3968750"/>
          <p14:tracePt t="114442" x="863600" y="3994150"/>
          <p14:tracePt t="114460" x="863600" y="4006850"/>
          <p14:tracePt t="114460" x="863600" y="4032250"/>
          <p14:tracePt t="114476" x="863600" y="4044950"/>
          <p14:tracePt t="114493" x="863600" y="4057650"/>
          <p14:tracePt t="114510" x="863600" y="4064000"/>
          <p14:tracePt t="114526" x="863600" y="4070350"/>
          <p14:tracePt t="114585" x="863600" y="4076700"/>
          <p14:tracePt t="114609" x="863600" y="4083050"/>
          <p14:tracePt t="114618" x="863600" y="4089400"/>
          <p14:tracePt t="114633" x="863600" y="4095750"/>
          <p14:tracePt t="114649" x="863600" y="4102100"/>
          <p14:tracePt t="114657" x="863600" y="4108450"/>
          <p14:tracePt t="114669" x="863600" y="4114800"/>
          <p14:tracePt t="114676" x="857250" y="4121150"/>
          <p14:tracePt t="114693" x="857250" y="4127500"/>
          <p14:tracePt t="114709" x="857250" y="4140200"/>
          <p14:tracePt t="114726" x="857250" y="4152900"/>
          <p14:tracePt t="114743" x="857250" y="4165600"/>
          <p14:tracePt t="114759" x="857250" y="4171950"/>
          <p14:tracePt t="114776" x="857250" y="4184650"/>
          <p14:tracePt t="114793" x="857250" y="4191000"/>
          <p14:tracePt t="114841" x="857250" y="4197350"/>
          <p14:tracePt t="114857" x="857250" y="4203700"/>
          <p14:tracePt t="114865" x="857250" y="4210050"/>
          <p14:tracePt t="114889" x="857250" y="4216400"/>
          <p14:tracePt t="114905" x="857250" y="4229100"/>
          <p14:tracePt t="114921" x="857250" y="4235450"/>
          <p14:tracePt t="114945" x="857250" y="4241800"/>
          <p14:tracePt t="114954" x="857250" y="4248150"/>
          <p14:tracePt t="114970" x="857250" y="4254500"/>
          <p14:tracePt t="114985" x="857250" y="4260850"/>
          <p14:tracePt t="115001" x="857250" y="4267200"/>
          <p14:tracePt t="115009" x="857250" y="4273550"/>
          <p14:tracePt t="115010" x="857250" y="4279900"/>
          <p14:tracePt t="115026" x="863600" y="4292600"/>
          <p14:tracePt t="115073" x="863600" y="4298950"/>
          <p14:tracePt t="115473" x="869950" y="4305300"/>
          <p14:tracePt t="115513" x="876300" y="4305300"/>
          <p14:tracePt t="115577" x="882650" y="4305300"/>
          <p14:tracePt t="115602" x="882650" y="4311650"/>
          <p14:tracePt t="117904" x="882650" y="4305300"/>
          <p14:tracePt t="117912" x="882650" y="4298950"/>
          <p14:tracePt t="117920" x="882650" y="4292600"/>
          <p14:tracePt t="117928" x="882650" y="4286250"/>
          <p14:tracePt t="117936" x="882650" y="4279900"/>
          <p14:tracePt t="117942" x="882650" y="4273550"/>
          <p14:tracePt t="118440" x="876300" y="4267200"/>
          <p14:tracePt t="118505" x="876300" y="4260850"/>
          <p14:tracePt t="118593" x="869950" y="4260850"/>
          <p14:tracePt t="118656" x="863600" y="4260850"/>
          <p14:tracePt t="118736" x="857250" y="4260850"/>
          <p14:tracePt t="118744" x="857250" y="4254500"/>
          <p14:tracePt t="118880" x="850900" y="4254500"/>
          <p14:tracePt t="119033" x="844550" y="4254500"/>
          <p14:tracePt t="120856" x="838200" y="4254500"/>
          <p14:tracePt t="121217" x="831850" y="4254500"/>
          <p14:tracePt t="121361" x="825500" y="4254500"/>
          <p14:tracePt t="121376" x="819150" y="4248150"/>
          <p14:tracePt t="124968" x="825500" y="4248150"/>
          <p14:tracePt t="124976" x="831850" y="4248150"/>
          <p14:tracePt t="124985" x="850900" y="4260850"/>
          <p14:tracePt t="124992" x="876300" y="4279900"/>
          <p14:tracePt t="125009" x="882650" y="4286250"/>
          <p14:tracePt t="125009" x="901700" y="4286250"/>
          <p14:tracePt t="125026" x="908050" y="4292600"/>
          <p14:tracePt t="125042" x="914400" y="4292600"/>
          <p14:tracePt t="125059" x="920750" y="4292600"/>
          <p14:tracePt t="125076" x="933450" y="4298950"/>
          <p14:tracePt t="125093" x="952500" y="4305300"/>
          <p14:tracePt t="125110" x="971550" y="4305300"/>
          <p14:tracePt t="125126" x="996950" y="4311650"/>
          <p14:tracePt t="125142" x="1022350" y="4318000"/>
          <p14:tracePt t="125159" x="1054100" y="4318000"/>
          <p14:tracePt t="125159" x="1073150" y="4324350"/>
          <p14:tracePt t="125177" x="1104900" y="4330700"/>
          <p14:tracePt t="125192" x="1168400" y="4330700"/>
          <p14:tracePt t="125209" x="1231900" y="4330700"/>
          <p14:tracePt t="125226" x="1289050" y="4330700"/>
          <p14:tracePt t="125242" x="1358900" y="4330700"/>
          <p14:tracePt t="125259" x="1422400" y="4330700"/>
          <p14:tracePt t="125275" x="1492250" y="4330700"/>
          <p14:tracePt t="125292" x="1562100" y="4330700"/>
          <p14:tracePt t="125309" x="1657350" y="4330700"/>
          <p14:tracePt t="125325" x="1746250" y="4330700"/>
          <p14:tracePt t="125342" x="1854200" y="4330700"/>
          <p14:tracePt t="125359" x="1936750" y="4330700"/>
          <p14:tracePt t="125376" x="2044700" y="4330700"/>
          <p14:tracePt t="125393" x="2101850" y="4330700"/>
          <p14:tracePt t="125409" x="2133600" y="4330700"/>
          <p14:tracePt t="125425" x="2146300" y="4330700"/>
          <p14:tracePt t="125442" x="2152650" y="4330700"/>
          <p14:tracePt t="125608" x="2139950" y="4330700"/>
          <p14:tracePt t="125616" x="2120900" y="4330700"/>
          <p14:tracePt t="125624" x="2070100" y="4330700"/>
          <p14:tracePt t="125642" x="2038350" y="4330700"/>
          <p14:tracePt t="125643" x="1962150" y="4330700"/>
          <p14:tracePt t="125659" x="1885950" y="4330700"/>
          <p14:tracePt t="125675" x="1797050" y="4330700"/>
          <p14:tracePt t="125692" x="1708150" y="4330700"/>
          <p14:tracePt t="125709" x="1625600" y="4330700"/>
          <p14:tracePt t="125725" x="1536700" y="4330700"/>
          <p14:tracePt t="125742" x="1416050" y="4330700"/>
          <p14:tracePt t="125760" x="1301750" y="4330700"/>
          <p14:tracePt t="125775" x="1130300" y="4292600"/>
          <p14:tracePt t="125793" x="1041400" y="4267200"/>
          <p14:tracePt t="125809" x="984250" y="4254500"/>
          <p14:tracePt t="125826" x="939800" y="4229100"/>
          <p14:tracePt t="125842" x="927100" y="4229100"/>
          <p14:tracePt t="125859" x="920750" y="4222750"/>
          <p14:tracePt t="125896" x="914400" y="4222750"/>
          <p14:tracePt t="125968" x="908050" y="4216400"/>
          <p14:tracePt t="125977" x="882650" y="4203700"/>
          <p14:tracePt t="125992" x="876300" y="4197350"/>
          <p14:tracePt t="125993" x="838200" y="4184650"/>
          <p14:tracePt t="126009" x="800100" y="4171950"/>
          <p14:tracePt t="126026" x="749300" y="4165600"/>
          <p14:tracePt t="126042" x="717550" y="4159250"/>
          <p14:tracePt t="126059" x="704850" y="4159250"/>
          <p14:tracePt t="126096" x="698500" y="4159250"/>
          <p14:tracePt t="126208" x="692150" y="4159250"/>
          <p14:tracePt t="126224" x="692150" y="4171950"/>
          <p14:tracePt t="126225" x="692150" y="4178300"/>
          <p14:tracePt t="126242" x="692150" y="4191000"/>
          <p14:tracePt t="126243" x="692150" y="4203700"/>
          <p14:tracePt t="126259" x="692150" y="4210050"/>
          <p14:tracePt t="126296" x="692150" y="4216400"/>
          <p14:tracePt t="126297" x="692150" y="4222750"/>
          <p14:tracePt t="126344" x="698500" y="4222750"/>
          <p14:tracePt t="126376" x="698500" y="4229100"/>
          <p14:tracePt t="126416" x="704850" y="4235450"/>
          <p14:tracePt t="126520" x="704850" y="4241800"/>
          <p14:tracePt t="126528" x="704850" y="4248150"/>
          <p14:tracePt t="126536" x="704850" y="4254500"/>
          <p14:tracePt t="126551" x="704850" y="4260850"/>
          <p14:tracePt t="126576" x="711200" y="4267200"/>
          <p14:tracePt t="126856" x="717550" y="4267200"/>
          <p14:tracePt t="126864" x="723900" y="4267200"/>
          <p14:tracePt t="126872" x="736600" y="4267200"/>
          <p14:tracePt t="126880" x="755650" y="4267200"/>
          <p14:tracePt t="126892" x="762000" y="4267200"/>
          <p14:tracePt t="126909" x="768350" y="4267200"/>
          <p14:tracePt t="126926" x="774700" y="4267200"/>
          <p14:tracePt t="127064" x="781050" y="4267200"/>
          <p14:tracePt t="128863" x="787400" y="4267200"/>
          <p14:tracePt t="128944" x="793750" y="4267200"/>
          <p14:tracePt t="128960" x="800100" y="4273550"/>
          <p14:tracePt t="129016" x="806450" y="4279900"/>
          <p14:tracePt t="129048" x="812800" y="4286250"/>
          <p14:tracePt t="129064" x="819150" y="4286250"/>
          <p14:tracePt t="129088" x="825500" y="4286250"/>
          <p14:tracePt t="129092" x="831850" y="4292600"/>
          <p14:tracePt t="129112" x="850900" y="4292600"/>
          <p14:tracePt t="129125" x="857250" y="4292600"/>
          <p14:tracePt t="131545" x="857250" y="4305300"/>
          <p14:tracePt t="131552" x="857250" y="4318000"/>
          <p14:tracePt t="131560" x="850900" y="4387850"/>
          <p14:tracePt t="131577" x="850900" y="4432300"/>
          <p14:tracePt t="131577" x="850900" y="4527550"/>
          <p14:tracePt t="131593" x="857250" y="4610100"/>
          <p14:tracePt t="131610" x="869950" y="4648200"/>
          <p14:tracePt t="131626" x="876300" y="4660900"/>
          <p14:tracePt t="131865" x="876300" y="4667250"/>
          <p14:tracePt t="131873" x="876300" y="4679950"/>
          <p14:tracePt t="131889" x="876300" y="4692650"/>
          <p14:tracePt t="131905" x="876300" y="4699000"/>
          <p14:tracePt t="131912" x="876300" y="4705350"/>
          <p14:tracePt t="131928" x="876300" y="4718050"/>
          <p14:tracePt t="131945" x="876300" y="4730750"/>
          <p14:tracePt t="131968" x="876300" y="4737100"/>
          <p14:tracePt t="131993" x="876300" y="4743450"/>
          <p14:tracePt t="132025" x="876300" y="4749800"/>
          <p14:tracePt t="132029" x="876300" y="4756150"/>
          <p14:tracePt t="132049" x="876300" y="4762500"/>
          <p14:tracePt t="132057" x="876300" y="4768850"/>
          <p14:tracePt t="132076" x="876300" y="4775200"/>
          <p14:tracePt t="132077" x="876300" y="4781550"/>
          <p14:tracePt t="132184" x="876300" y="4794250"/>
          <p14:tracePt t="132192" x="876300" y="4800600"/>
          <p14:tracePt t="132208" x="876300" y="4806950"/>
          <p14:tracePt t="132224" x="876300" y="4813300"/>
          <p14:tracePt t="132594" x="876300" y="4819650"/>
          <p14:tracePt t="132777" x="869950" y="4826000"/>
          <p14:tracePt t="133504" x="876300" y="4826000"/>
          <p14:tracePt t="133529" x="882650" y="4826000"/>
          <p14:tracePt t="133569" x="889000" y="4832350"/>
          <p14:tracePt t="133608" x="895350" y="4832350"/>
          <p14:tracePt t="137657" x="901700" y="4832350"/>
          <p14:tracePt t="137665" x="901700" y="4826000"/>
          <p14:tracePt t="137665" x="901700" y="4806950"/>
          <p14:tracePt t="137680" x="901700" y="4794250"/>
          <p14:tracePt t="137688" x="901700" y="4781550"/>
          <p14:tracePt t="137702" x="901700" y="4768850"/>
          <p14:tracePt t="138025" x="901700" y="4762500"/>
          <p14:tracePt t="138040" x="895350" y="4762500"/>
          <p14:tracePt t="138257" x="889000" y="4775200"/>
          <p14:tracePt t="138264" x="882650" y="4775200"/>
          <p14:tracePt t="138270" x="882650" y="4781550"/>
          <p14:tracePt t="138276" x="882650" y="4787900"/>
          <p14:tracePt t="138292" x="882650" y="4794250"/>
          <p14:tracePt t="138309" x="876300" y="4800600"/>
          <p14:tracePt t="138360" x="876300" y="4806950"/>
          <p14:tracePt t="139865" x="876300" y="4813300"/>
          <p14:tracePt t="139872" x="876300" y="4826000"/>
          <p14:tracePt t="139880" x="876300" y="4851400"/>
          <p14:tracePt t="139892" x="876300" y="4870450"/>
          <p14:tracePt t="139893" x="876300" y="4908550"/>
          <p14:tracePt t="139909" x="876300" y="4927600"/>
          <p14:tracePt t="139926" x="876300" y="4953000"/>
          <p14:tracePt t="139942" x="876300" y="4959350"/>
          <p14:tracePt t="139977" x="876300" y="4965700"/>
          <p14:tracePt t="139978" x="876300" y="4972050"/>
          <p14:tracePt t="139993" x="876300" y="4984750"/>
          <p14:tracePt t="140009" x="869950" y="4997450"/>
          <p14:tracePt t="140026" x="863600" y="5010150"/>
          <p14:tracePt t="140042" x="863600" y="5022850"/>
          <p14:tracePt t="140059" x="857250" y="5035550"/>
          <p14:tracePt t="140076" x="850900" y="5041900"/>
          <p14:tracePt t="140093" x="850900" y="5054600"/>
          <p14:tracePt t="140280" x="850900" y="5060950"/>
          <p14:tracePt t="140288" x="844550" y="5073650"/>
          <p14:tracePt t="140297" x="844550" y="5080000"/>
          <p14:tracePt t="140304" x="844550" y="5086350"/>
          <p14:tracePt t="140304" x="838200" y="5092700"/>
          <p14:tracePt t="140312" x="838200" y="5099050"/>
          <p14:tracePt t="140325" x="831850" y="5111750"/>
          <p14:tracePt t="140342" x="831850" y="5118100"/>
          <p14:tracePt t="140392" x="831850" y="5124450"/>
          <p14:tracePt t="140704" x="831850" y="5130800"/>
          <p14:tracePt t="140720" x="838200" y="5130800"/>
          <p14:tracePt t="140744" x="844550" y="5130800"/>
          <p14:tracePt t="140785" x="850900" y="5130800"/>
          <p14:tracePt t="140889" x="857250" y="5130800"/>
          <p14:tracePt t="141025" x="863600" y="5130800"/>
          <p14:tracePt t="141064" x="869950" y="5137150"/>
          <p14:tracePt t="141129" x="882650" y="5137150"/>
          <p14:tracePt t="141136" x="895350" y="5137150"/>
          <p14:tracePt t="141144" x="908050" y="5137150"/>
          <p14:tracePt t="141145" x="914400" y="5137150"/>
          <p14:tracePt t="141159" x="933450" y="5137150"/>
          <p14:tracePt t="141176" x="946150" y="5137150"/>
          <p14:tracePt t="141193" x="952500" y="5137150"/>
          <p14:tracePt t="141209" x="958850" y="5143500"/>
          <p14:tracePt t="144848" x="952500" y="5143500"/>
          <p14:tracePt t="144856" x="946150" y="5143500"/>
          <p14:tracePt t="144864" x="939800" y="5143500"/>
          <p14:tracePt t="144876" x="933450" y="5143500"/>
          <p14:tracePt t="145345" x="933450" y="5130800"/>
          <p14:tracePt t="145352" x="933450" y="5124450"/>
          <p14:tracePt t="145361" x="933450" y="5111750"/>
          <p14:tracePt t="145399" x="933450" y="5105400"/>
          <p14:tracePt t="146504" x="933450" y="5099050"/>
          <p14:tracePt t="147240" x="927100" y="5099050"/>
          <p14:tracePt t="147255" x="920750" y="5099050"/>
          <p14:tracePt t="147263" x="914400" y="5099050"/>
          <p14:tracePt t="147288" x="908050" y="5099050"/>
          <p14:tracePt t="147376" x="901700" y="5099050"/>
          <p14:tracePt t="147608" x="895350" y="5099050"/>
          <p14:tracePt t="147640" x="889000" y="5099050"/>
          <p14:tracePt t="147688" x="882650" y="5099050"/>
          <p14:tracePt t="147704" x="876300" y="5099050"/>
          <p14:tracePt t="147736" x="869950" y="5099050"/>
          <p14:tracePt t="148400" x="869950" y="5105400"/>
          <p14:tracePt t="148448" x="869950" y="5111750"/>
          <p14:tracePt t="148480" x="869950" y="5118100"/>
          <p14:tracePt t="155840" x="869950" y="5149850"/>
          <p14:tracePt t="155849" x="869950" y="5181600"/>
          <p14:tracePt t="155859" x="869950" y="5207000"/>
          <p14:tracePt t="155860" x="857250" y="5264150"/>
          <p14:tracePt t="155876" x="857250" y="5321300"/>
          <p14:tracePt t="155893" x="857250" y="5378450"/>
          <p14:tracePt t="155909" x="857250" y="5403850"/>
          <p14:tracePt t="155926" x="857250" y="5422900"/>
          <p14:tracePt t="156001" x="857250" y="5429250"/>
          <p14:tracePt t="156009" x="857250" y="5448300"/>
          <p14:tracePt t="156019" x="857250" y="5461000"/>
          <p14:tracePt t="156026" x="857250" y="5499100"/>
          <p14:tracePt t="156042" x="850900" y="5537200"/>
          <p14:tracePt t="156060" x="850900" y="5568950"/>
          <p14:tracePt t="156076" x="850900" y="5594350"/>
          <p14:tracePt t="156093" x="850900" y="5607050"/>
          <p14:tracePt t="156109" x="850900" y="5613400"/>
          <p14:tracePt t="156144" x="850900" y="5619750"/>
          <p14:tracePt t="156168" x="850900" y="5626100"/>
          <p14:tracePt t="156176" x="850900" y="5632450"/>
          <p14:tracePt t="156192" x="850900" y="5638800"/>
          <p14:tracePt t="156193" x="850900" y="5651500"/>
          <p14:tracePt t="156209" x="850900" y="5657850"/>
          <p14:tracePt t="156226" x="850900" y="5670550"/>
          <p14:tracePt t="156242" x="850900" y="5683250"/>
          <p14:tracePt t="156632" x="850900" y="5689600"/>
          <p14:tracePt t="156679" x="857250" y="5689600"/>
          <p14:tracePt t="156696" x="863600" y="5689600"/>
          <p14:tracePt t="156728" x="869950" y="5689600"/>
          <p14:tracePt t="156809" x="876300" y="5689600"/>
          <p14:tracePt t="156921" x="882650" y="5689600"/>
          <p14:tracePt t="156968" x="889000" y="5689600"/>
          <p14:tracePt t="157032" x="895350" y="5689600"/>
          <p14:tracePt t="157136" x="901700" y="5689600"/>
          <p14:tracePt t="157465" x="908050" y="5689600"/>
          <p14:tracePt t="157488" x="914400" y="5689600"/>
          <p14:tracePt t="158760" x="920750" y="5676900"/>
          <p14:tracePt t="158776" x="920750" y="5670550"/>
          <p14:tracePt t="159273" x="920750" y="5651500"/>
          <p14:tracePt t="159280" x="920750" y="5645150"/>
          <p14:tracePt t="159292" x="920750" y="5638800"/>
          <p14:tracePt t="159293" x="920750" y="5632450"/>
          <p14:tracePt t="160624" x="920750" y="5511800"/>
          <p14:tracePt t="160632" x="920750" y="5334000"/>
          <p14:tracePt t="160640" x="920750" y="5207000"/>
          <p14:tracePt t="160642" x="920750" y="5035550"/>
          <p14:tracePt t="160659" x="920750" y="4895850"/>
          <p14:tracePt t="160676" x="920750" y="4781550"/>
          <p14:tracePt t="160692" x="920750" y="4679950"/>
          <p14:tracePt t="160709" x="927100" y="4572000"/>
          <p14:tracePt t="160725" x="939800" y="4470400"/>
          <p14:tracePt t="160742" x="939800" y="4349750"/>
          <p14:tracePt t="160759" x="958850" y="4121150"/>
          <p14:tracePt t="160776" x="958850" y="3975100"/>
          <p14:tracePt t="160792" x="958850" y="3854450"/>
          <p14:tracePt t="160809" x="958850" y="3733800"/>
          <p14:tracePt t="160826" x="958850" y="3600450"/>
          <p14:tracePt t="160843" x="939800" y="3505200"/>
          <p14:tracePt t="160859" x="933450" y="3371850"/>
          <p14:tracePt t="160876" x="914400" y="3232150"/>
          <p14:tracePt t="160892" x="914400" y="3067050"/>
          <p14:tracePt t="160910" x="914400" y="2914650"/>
          <p14:tracePt t="160926" x="901700" y="2749550"/>
          <p14:tracePt t="160942" x="889000" y="2584450"/>
          <p14:tracePt t="160959" x="857250" y="2305050"/>
          <p14:tracePt t="160977" x="838200" y="2152650"/>
          <p14:tracePt t="160992" x="825500" y="2057400"/>
          <p14:tracePt t="161009" x="825500" y="2012950"/>
          <p14:tracePt t="161025" x="825500" y="1993900"/>
          <p14:tracePt t="161042" x="825500" y="1987550"/>
          <p14:tracePt t="161264" x="819150" y="2000250"/>
          <p14:tracePt t="161272" x="812800" y="2082800"/>
          <p14:tracePt t="161280" x="806450" y="2171700"/>
          <p14:tracePt t="161288" x="806450" y="2273300"/>
          <p14:tracePt t="161296" x="806450" y="2527300"/>
          <p14:tracePt t="161309" x="787400" y="2724150"/>
          <p14:tracePt t="161325" x="787400" y="2901950"/>
          <p14:tracePt t="161342" x="781050" y="3086100"/>
          <p14:tracePt t="161359" x="781050" y="3333750"/>
          <p14:tracePt t="161376" x="781050" y="3479800"/>
          <p14:tracePt t="161392" x="781050" y="3600450"/>
          <p14:tracePt t="161409" x="781050" y="3727450"/>
          <p14:tracePt t="161425" x="781050" y="3848100"/>
          <p14:tracePt t="161442" x="781050" y="3968750"/>
          <p14:tracePt t="161459" x="781050" y="4095750"/>
          <p14:tracePt t="161476" x="781050" y="4241800"/>
          <p14:tracePt t="161492" x="781050" y="4387850"/>
          <p14:tracePt t="161509" x="781050" y="4527550"/>
          <p14:tracePt t="161525" x="781050" y="4648200"/>
          <p14:tracePt t="161542" x="793750" y="4749800"/>
          <p14:tracePt t="161559" x="806450" y="4857750"/>
          <p14:tracePt t="161576" x="819150" y="4940300"/>
          <p14:tracePt t="161592" x="831850" y="5010150"/>
          <p14:tracePt t="161609" x="844550" y="5092700"/>
          <p14:tracePt t="161626" x="857250" y="5175250"/>
          <p14:tracePt t="161642" x="869950" y="5245100"/>
          <p14:tracePt t="161659" x="882650" y="5327650"/>
          <p14:tracePt t="161676" x="889000" y="5391150"/>
          <p14:tracePt t="161692" x="895350" y="5461000"/>
          <p14:tracePt t="161709" x="901700" y="5524500"/>
          <p14:tracePt t="161726" x="914400" y="5568950"/>
          <p14:tracePt t="161742" x="914400" y="5594350"/>
          <p14:tracePt t="161759" x="920750" y="5632450"/>
          <p14:tracePt t="161776" x="920750" y="5651500"/>
          <p14:tracePt t="161792" x="920750" y="5664200"/>
          <p14:tracePt t="161809" x="927100" y="5676900"/>
          <p14:tracePt t="161825" x="927100" y="5683250"/>
          <p14:tracePt t="161864" x="933450" y="5689600"/>
          <p14:tracePt t="161920" x="933450" y="5695950"/>
          <p14:tracePt t="161944" x="933450" y="5702300"/>
          <p14:tracePt t="161960" x="933450" y="5708650"/>
          <p14:tracePt t="161976" x="933450" y="5715000"/>
          <p14:tracePt t="161984" x="933450" y="5721350"/>
          <p14:tracePt t="162096" x="939800" y="5727700"/>
          <p14:tracePt t="162128" x="946150" y="5727700"/>
          <p14:tracePt t="162152" x="952500" y="5727700"/>
          <p14:tracePt t="162168" x="958850" y="5676900"/>
          <p14:tracePt t="162176" x="965200" y="5632450"/>
          <p14:tracePt t="162177" x="977900" y="5518150"/>
          <p14:tracePt t="162193" x="996950" y="5353050"/>
          <p14:tracePt t="162209" x="996950" y="5162550"/>
          <p14:tracePt t="162226" x="996950" y="4953000"/>
          <p14:tracePt t="162242" x="996950" y="4768850"/>
          <p14:tracePt t="162259" x="996950" y="4584700"/>
          <p14:tracePt t="162275" x="996950" y="4394200"/>
          <p14:tracePt t="162292" x="996950" y="4203700"/>
          <p14:tracePt t="162309" x="996950" y="4019550"/>
          <p14:tracePt t="162326" x="996950" y="3848100"/>
          <p14:tracePt t="162342" x="996950" y="3702050"/>
          <p14:tracePt t="162359" x="984250" y="3556000"/>
          <p14:tracePt t="162375" x="958850" y="3397250"/>
          <p14:tracePt t="162392" x="939800" y="3282950"/>
          <p14:tracePt t="162409" x="939800" y="3168650"/>
          <p14:tracePt t="162426" x="939800" y="3054350"/>
          <p14:tracePt t="162442" x="939800" y="2952750"/>
          <p14:tracePt t="162459" x="927100" y="2863850"/>
          <p14:tracePt t="162475" x="920750" y="2806700"/>
          <p14:tracePt t="162492" x="914400" y="2755900"/>
          <p14:tracePt t="162509" x="908050" y="2711450"/>
          <p14:tracePt t="162526" x="895350" y="2641600"/>
          <p14:tracePt t="162542" x="889000" y="2578100"/>
          <p14:tracePt t="162559" x="882650" y="2514600"/>
          <p14:tracePt t="162575" x="882650" y="2406650"/>
          <p14:tracePt t="162592" x="882650" y="2362200"/>
          <p14:tracePt t="162609" x="882650" y="2324100"/>
          <p14:tracePt t="162626" x="882650" y="2311400"/>
          <p14:tracePt t="162642" x="882650" y="2298700"/>
          <p14:tracePt t="162659" x="882650" y="2286000"/>
          <p14:tracePt t="162675" x="882650" y="2266950"/>
          <p14:tracePt t="162712" x="882650" y="2260600"/>
          <p14:tracePt t="162736" x="882650" y="2254250"/>
          <p14:tracePt t="162752" x="882650" y="2241550"/>
          <p14:tracePt t="162760" x="882650" y="2228850"/>
          <p14:tracePt t="162760" x="876300" y="2222500"/>
          <p14:tracePt t="162775" x="876300" y="2165350"/>
          <p14:tracePt t="162792" x="876300" y="2133600"/>
          <p14:tracePt t="162809" x="876300" y="2114550"/>
          <p14:tracePt t="162826" x="876300" y="2108200"/>
          <p14:tracePt t="163063" x="869950" y="2114550"/>
          <p14:tracePt t="163071" x="869950" y="2146300"/>
          <p14:tracePt t="163079" x="863600" y="2190750"/>
          <p14:tracePt t="163085" x="857250" y="2241550"/>
          <p14:tracePt t="163092" x="838200" y="2374900"/>
          <p14:tracePt t="163109" x="819150" y="2495550"/>
          <p14:tracePt t="163126" x="806450" y="2616200"/>
          <p14:tracePt t="163142" x="793750" y="2686050"/>
          <p14:tracePt t="163142" x="793750" y="2730500"/>
          <p14:tracePt t="163160" x="781050" y="2781300"/>
          <p14:tracePt t="163175" x="762000" y="2933700"/>
          <p14:tracePt t="163193" x="742950" y="3067050"/>
          <p14:tracePt t="163209" x="742950" y="3187700"/>
          <p14:tracePt t="163225" x="742950" y="3289300"/>
          <p14:tracePt t="163242" x="742950" y="3390900"/>
          <p14:tracePt t="163259" x="742950" y="3486150"/>
          <p14:tracePt t="163275" x="742950" y="3562350"/>
          <p14:tracePt t="163292" x="742950" y="3651250"/>
          <p14:tracePt t="163309" x="742950" y="3746500"/>
          <p14:tracePt t="163326" x="742950" y="3848100"/>
          <p14:tracePt t="163342" x="742950" y="3949700"/>
          <p14:tracePt t="163359" x="742950" y="4051300"/>
          <p14:tracePt t="163375" x="742950" y="4210050"/>
          <p14:tracePt t="163392" x="749300" y="4305300"/>
          <p14:tracePt t="163409" x="762000" y="4394200"/>
          <p14:tracePt t="163425" x="774700" y="4495800"/>
          <p14:tracePt t="163442" x="793750" y="4597400"/>
          <p14:tracePt t="163459" x="793750" y="4686300"/>
          <p14:tracePt t="163475" x="800100" y="4775200"/>
          <p14:tracePt t="163492" x="812800" y="4864100"/>
          <p14:tracePt t="163509" x="825500" y="4953000"/>
          <p14:tracePt t="163525" x="838200" y="5035550"/>
          <p14:tracePt t="163542" x="850900" y="5130800"/>
          <p14:tracePt t="163559" x="869950" y="5245100"/>
          <p14:tracePt t="163576" x="876300" y="5295900"/>
          <p14:tracePt t="163592" x="889000" y="5372100"/>
          <p14:tracePt t="163609" x="895350" y="5441950"/>
          <p14:tracePt t="163625" x="901700" y="5518150"/>
          <p14:tracePt t="163642" x="914400" y="5594350"/>
          <p14:tracePt t="163659" x="933450" y="5664200"/>
          <p14:tracePt t="163675" x="939800" y="5721350"/>
          <p14:tracePt t="163692" x="946150" y="5765800"/>
          <p14:tracePt t="163709" x="952500" y="5791200"/>
          <p14:tracePt t="163725" x="952500" y="5803900"/>
          <p14:tracePt t="163743" x="958850" y="5816600"/>
          <p14:tracePt t="163759" x="958850" y="5822950"/>
          <p14:tracePt t="163776" x="965200" y="5835650"/>
          <p14:tracePt t="163912" x="971550" y="5842000"/>
          <p14:tracePt t="163952" x="977900" y="5842000"/>
          <p14:tracePt t="163960" x="996950" y="5822950"/>
          <p14:tracePt t="163976" x="1003300" y="5797550"/>
          <p14:tracePt t="163977" x="1016000" y="5734050"/>
          <p14:tracePt t="163992" x="1035050" y="5632450"/>
          <p14:tracePt t="164009" x="1047750" y="5518150"/>
          <p14:tracePt t="164025" x="1060450" y="5403850"/>
          <p14:tracePt t="164042" x="1060450" y="5257800"/>
          <p14:tracePt t="164059" x="1060450" y="5086350"/>
          <p14:tracePt t="164075" x="1028700" y="4889500"/>
          <p14:tracePt t="164092" x="1003300" y="4635500"/>
          <p14:tracePt t="164109" x="958850" y="4362450"/>
          <p14:tracePt t="164125" x="933450" y="4159250"/>
          <p14:tracePt t="164142" x="908050" y="3968750"/>
          <p14:tracePt t="164159" x="901700" y="3689350"/>
          <p14:tracePt t="164177" x="901700" y="3517900"/>
          <p14:tracePt t="164192" x="901700" y="3378200"/>
          <p14:tracePt t="164209" x="901700" y="3257550"/>
          <p14:tracePt t="164225" x="895350" y="3136900"/>
          <p14:tracePt t="164242" x="889000" y="3028950"/>
          <p14:tracePt t="164259" x="882650" y="2940050"/>
          <p14:tracePt t="164276" x="869950" y="2863850"/>
          <p14:tracePt t="164292" x="857250" y="2781300"/>
          <p14:tracePt t="164309" x="850900" y="2686050"/>
          <p14:tracePt t="164325" x="844550" y="2578100"/>
          <p14:tracePt t="164342" x="838200" y="2482850"/>
          <p14:tracePt t="164359" x="838200" y="2374900"/>
          <p14:tracePt t="164376" x="838200" y="2324100"/>
          <p14:tracePt t="164392" x="838200" y="2273300"/>
          <p14:tracePt t="164409" x="838200" y="2254250"/>
          <p14:tracePt t="164425" x="838200" y="2241550"/>
          <p14:tracePt t="164442" x="838200" y="2235200"/>
          <p14:tracePt t="164459" x="838200" y="2222500"/>
          <p14:tracePt t="164476" x="838200" y="2216150"/>
          <p14:tracePt t="164492" x="838200" y="2203450"/>
          <p14:tracePt t="164509" x="838200" y="2184400"/>
          <p14:tracePt t="164525" x="838200" y="2159000"/>
          <p14:tracePt t="164542" x="838200" y="2139950"/>
          <p14:tracePt t="164559" x="838200" y="2114550"/>
          <p14:tracePt t="164576" x="838200" y="2101850"/>
          <p14:tracePt t="164592" x="838200" y="2095500"/>
          <p14:tracePt t="164903" x="831850" y="2101850"/>
          <p14:tracePt t="164911" x="825500" y="2139950"/>
          <p14:tracePt t="164919" x="825500" y="2190750"/>
          <p14:tracePt t="164927" x="825500" y="2279650"/>
          <p14:tracePt t="164942" x="825500" y="2374900"/>
          <p14:tracePt t="164959" x="825500" y="2514600"/>
          <p14:tracePt t="164976" x="825500" y="2609850"/>
          <p14:tracePt t="164992" x="825500" y="2724150"/>
          <p14:tracePt t="165009" x="825500" y="2844800"/>
          <p14:tracePt t="165025" x="825500" y="2952750"/>
          <p14:tracePt t="165042" x="825500" y="3048000"/>
          <p14:tracePt t="165059" x="825500" y="3136900"/>
          <p14:tracePt t="165075" x="825500" y="3219450"/>
          <p14:tracePt t="165092" x="825500" y="3308350"/>
          <p14:tracePt t="165109" x="825500" y="3397250"/>
          <p14:tracePt t="165125" x="825500" y="3498850"/>
          <p14:tracePt t="165142" x="825500" y="3613150"/>
          <p14:tracePt t="165159" x="825500" y="3771900"/>
          <p14:tracePt t="165176" x="825500" y="3867150"/>
          <p14:tracePt t="165192" x="825500" y="3943350"/>
          <p14:tracePt t="165209" x="825500" y="4032250"/>
          <p14:tracePt t="165225" x="825500" y="4121150"/>
          <p14:tracePt t="165242" x="825500" y="4210050"/>
          <p14:tracePt t="165259" x="825500" y="4311650"/>
          <p14:tracePt t="165275" x="825500" y="4438650"/>
          <p14:tracePt t="165293" x="825500" y="4565650"/>
          <p14:tracePt t="165309" x="825500" y="4673600"/>
          <p14:tracePt t="165326" x="825500" y="4768850"/>
          <p14:tracePt t="165342" x="825500" y="4857750"/>
          <p14:tracePt t="165359" x="825500" y="4965700"/>
          <p14:tracePt t="165376" x="825500" y="5016500"/>
          <p14:tracePt t="165392" x="825500" y="5067300"/>
          <p14:tracePt t="165409" x="825500" y="5118100"/>
          <p14:tracePt t="165425" x="825500" y="5168900"/>
          <p14:tracePt t="165442" x="825500" y="5226050"/>
          <p14:tracePt t="165459" x="825500" y="5270500"/>
          <p14:tracePt t="165475" x="825500" y="5308600"/>
          <p14:tracePt t="165492" x="831850" y="5359400"/>
          <p14:tracePt t="165509" x="838200" y="5403850"/>
          <p14:tracePt t="165525" x="844550" y="5441950"/>
          <p14:tracePt t="165542" x="844550" y="5467350"/>
          <p14:tracePt t="165559" x="850900" y="5480050"/>
          <p14:tracePt t="165576" x="850900" y="5486400"/>
          <p14:tracePt t="165688" x="850900" y="5499100"/>
          <p14:tracePt t="165696" x="850900" y="5505450"/>
          <p14:tracePt t="165704" x="857250" y="5511800"/>
          <p14:tracePt t="165712" x="857250" y="5524500"/>
          <p14:tracePt t="165719" x="857250" y="5530850"/>
          <p14:tracePt t="165725" x="857250" y="5556250"/>
          <p14:tracePt t="165742" x="863600" y="5588000"/>
          <p14:tracePt t="165759" x="869950" y="5619750"/>
          <p14:tracePt t="165759" x="876300" y="5632450"/>
          <p14:tracePt t="165776" x="876300" y="5657850"/>
          <p14:tracePt t="165792" x="876300" y="5676900"/>
          <p14:tracePt t="165809" x="876300" y="5695950"/>
          <p14:tracePt t="165826" x="882650" y="5702300"/>
          <p14:tracePt t="165842" x="889000" y="5715000"/>
          <p14:tracePt t="165859" x="889000" y="5721350"/>
          <p14:tracePt t="165875" x="889000" y="5740400"/>
          <p14:tracePt t="165892" x="895350" y="5753100"/>
          <p14:tracePt t="165908" x="901700" y="5772150"/>
          <p14:tracePt t="165925" x="901700" y="5784850"/>
          <p14:tracePt t="165942" x="901700" y="5791200"/>
          <p14:tracePt t="165959" x="908050" y="5810250"/>
          <p14:tracePt t="165976" x="908050" y="5816600"/>
          <p14:tracePt t="165992" x="908050" y="5829300"/>
          <p14:tracePt t="166008" x="914400" y="5848350"/>
          <p14:tracePt t="166025" x="914400" y="5873750"/>
          <p14:tracePt t="166043" x="920750" y="5899150"/>
          <p14:tracePt t="166060" x="927100" y="5930900"/>
          <p14:tracePt t="166076" x="927100" y="5956300"/>
          <p14:tracePt t="166093" x="927100" y="5969000"/>
          <p14:tracePt t="166110" x="933450" y="5981700"/>
          <p14:tracePt t="166126" x="933450" y="5988050"/>
          <p14:tracePt t="166200" x="933450" y="6000750"/>
          <p14:tracePt t="166209" x="939800" y="6013450"/>
          <p14:tracePt t="166226" x="946150" y="6019800"/>
          <p14:tracePt t="166227" x="946150" y="6026150"/>
          <p14:tracePt t="166265" x="946150" y="6032500"/>
          <p14:tracePt t="166569" x="946150" y="6013450"/>
          <p14:tracePt t="166577" x="952500" y="5956300"/>
          <p14:tracePt t="166593" x="952500" y="5911850"/>
          <p14:tracePt t="166594" x="952500" y="5867400"/>
          <p14:tracePt t="166609" x="952500" y="5829300"/>
          <p14:tracePt t="166626" x="952500" y="5803900"/>
          <p14:tracePt t="166643" x="952500" y="5784850"/>
          <p14:tracePt t="166660" x="952500" y="5778500"/>
          <p14:tracePt t="166676" x="952500" y="5772150"/>
          <p14:tracePt t="167049" x="952500" y="5765800"/>
          <p14:tracePt t="167057" x="952500" y="5759450"/>
          <p14:tracePt t="167065" x="952500" y="5746750"/>
          <p14:tracePt t="167075" x="952500" y="5740400"/>
          <p14:tracePt t="167097" x="952500" y="5734050"/>
          <p14:tracePt t="167121" x="952500" y="5727700"/>
          <p14:tracePt t="167280" x="946150" y="5727700"/>
          <p14:tracePt t="167302" x="946150" y="5721350"/>
          <p14:tracePt t="167304" x="939800" y="5715000"/>
          <p14:tracePt t="167310" x="933450" y="5702300"/>
          <p14:tracePt t="167352" x="933450" y="5695950"/>
          <p14:tracePt t="167360" x="927100" y="5689600"/>
          <p14:tracePt t="167552" x="920750" y="5689600"/>
          <p14:tracePt t="167608" x="914400" y="5689600"/>
          <p14:tracePt t="16852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Clinical </a:t>
            </a:r>
            <a:r>
              <a:rPr lang="en-US" dirty="0"/>
              <a:t>environment </a:t>
            </a:r>
            <a:endParaRPr lang="en-US" dirty="0" smtClean="0"/>
          </a:p>
          <a:p>
            <a:pPr lvl="1"/>
            <a:r>
              <a:rPr lang="en-US" dirty="0" smtClean="0"/>
              <a:t>Complex </a:t>
            </a:r>
            <a:r>
              <a:rPr lang="en-US" dirty="0"/>
              <a:t>system of medical and support personnel, patients, and a </a:t>
            </a:r>
            <a:r>
              <a:rPr lang="en-US" dirty="0" smtClean="0"/>
              <a:t>large number </a:t>
            </a:r>
            <a:r>
              <a:rPr lang="en-US" dirty="0"/>
              <a:t>of different medical </a:t>
            </a:r>
            <a:r>
              <a:rPr lang="en-US" dirty="0" smtClean="0"/>
              <a:t>devices </a:t>
            </a:r>
          </a:p>
          <a:p>
            <a:pPr lvl="1"/>
            <a:r>
              <a:rPr lang="en-US" dirty="0" smtClean="0"/>
              <a:t>Characterized </a:t>
            </a:r>
            <a:r>
              <a:rPr lang="en-US" dirty="0"/>
              <a:t>by </a:t>
            </a:r>
            <a:r>
              <a:rPr lang="en-US" dirty="0" err="1"/>
              <a:t>interprofessional</a:t>
            </a:r>
            <a:r>
              <a:rPr lang="en-US" dirty="0"/>
              <a:t> </a:t>
            </a:r>
            <a:r>
              <a:rPr lang="en-US" dirty="0" smtClean="0"/>
              <a:t>and interpersonal </a:t>
            </a:r>
            <a:r>
              <a:rPr lang="en-US" dirty="0"/>
              <a:t>relationships and </a:t>
            </a:r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Background</a:t>
            </a:r>
            <a:r>
              <a:rPr lang="en-US" dirty="0"/>
              <a:t>, knowledge, culture, and experience </a:t>
            </a:r>
            <a:r>
              <a:rPr lang="en-US" dirty="0" smtClean="0"/>
              <a:t>of personnel </a:t>
            </a:r>
            <a:r>
              <a:rPr lang="en-US" dirty="0"/>
              <a:t>and patients are important characteristics of this </a:t>
            </a:r>
            <a:r>
              <a:rPr lang="en-US" dirty="0" smtClean="0"/>
              <a:t>environment</a:t>
            </a:r>
          </a:p>
          <a:p>
            <a:r>
              <a:rPr lang="en-US" dirty="0" smtClean="0"/>
              <a:t>Physical environment</a:t>
            </a:r>
          </a:p>
          <a:p>
            <a:pPr lvl="1"/>
            <a:r>
              <a:rPr lang="en-US" dirty="0" smtClean="0"/>
              <a:t>Comprises </a:t>
            </a:r>
            <a:r>
              <a:rPr lang="en-US" dirty="0"/>
              <a:t>the building and the utilities, physically hosts the </a:t>
            </a:r>
            <a:r>
              <a:rPr lang="en-US" dirty="0" smtClean="0"/>
              <a:t>clinical environment </a:t>
            </a:r>
          </a:p>
          <a:p>
            <a:pPr lvl="1"/>
            <a:r>
              <a:rPr lang="en-US" dirty="0" smtClean="0"/>
              <a:t>Many </a:t>
            </a:r>
            <a:r>
              <a:rPr lang="en-US" dirty="0"/>
              <a:t>clinical environments have very specific, medically related physical subsystems (e.g</a:t>
            </a:r>
            <a:r>
              <a:rPr lang="en-US" dirty="0" smtClean="0"/>
              <a:t>., medical </a:t>
            </a:r>
            <a:r>
              <a:rPr lang="en-US" dirty="0"/>
              <a:t>gases, special </a:t>
            </a:r>
            <a:r>
              <a:rPr lang="en-US" dirty="0" smtClean="0"/>
              <a:t>air conditioning </a:t>
            </a:r>
            <a:r>
              <a:rPr lang="en-US" dirty="0"/>
              <a:t>and air filtering, sterilization equipment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7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49"/>
    </mc:Choice>
    <mc:Fallback>
      <p:transition spd="slow" advTm="14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33" x="2336800" y="2635250"/>
          <p14:tracePt t="10928" x="2324100" y="2635250"/>
          <p14:tracePt t="10936" x="2317750" y="2609850"/>
          <p14:tracePt t="10952" x="2305050" y="2578100"/>
          <p14:tracePt t="10968" x="2286000" y="2552700"/>
          <p14:tracePt t="10984" x="2279650" y="2533650"/>
          <p14:tracePt t="10992" x="2260600" y="2508250"/>
          <p14:tracePt t="11003" x="2235200" y="2476500"/>
          <p14:tracePt t="11019" x="2216150" y="2451100"/>
          <p14:tracePt t="11040" x="2190750" y="2432050"/>
          <p14:tracePt t="11056" x="2171700" y="2425700"/>
          <p14:tracePt t="11072" x="2146300" y="2413000"/>
          <p14:tracePt t="11088" x="2120900" y="2413000"/>
          <p14:tracePt t="11104" x="2095500" y="2400300"/>
          <p14:tracePt t="11120" x="2038350" y="2393950"/>
          <p14:tracePt t="11144" x="1981200" y="2381250"/>
          <p14:tracePt t="11153" x="1936750" y="2368550"/>
          <p14:tracePt t="11176" x="1879600" y="2362200"/>
          <p14:tracePt t="11186" x="1841500" y="2355850"/>
          <p14:tracePt t="11203" x="1797050" y="2355850"/>
          <p14:tracePt t="11219" x="1765300" y="2355850"/>
          <p14:tracePt t="11236" x="1739900" y="2355850"/>
          <p14:tracePt t="11252" x="1695450" y="2355850"/>
          <p14:tracePt t="11269" x="1657350" y="2355850"/>
          <p14:tracePt t="11286" x="1606550" y="2355850"/>
          <p14:tracePt t="11303" x="1562100" y="2374900"/>
          <p14:tracePt t="11319" x="1524000" y="2381250"/>
          <p14:tracePt t="11336" x="1504950" y="2393950"/>
          <p14:tracePt t="11376" x="1498600" y="2393950"/>
          <p14:tracePt t="11408" x="1492250" y="2393950"/>
          <p14:tracePt t="11424" x="1485900" y="2393950"/>
          <p14:tracePt t="11432" x="1479550" y="2393950"/>
          <p14:tracePt t="11436" x="1473200" y="2400300"/>
          <p14:tracePt t="11452" x="1466850" y="2406650"/>
          <p14:tracePt t="11496" x="1460500" y="2406650"/>
          <p14:tracePt t="12136" x="1485900" y="2406650"/>
          <p14:tracePt t="12145" x="1536700" y="2406650"/>
          <p14:tracePt t="12152" x="1638300" y="2406650"/>
          <p14:tracePt t="12169" x="1701800" y="2406650"/>
          <p14:tracePt t="12170" x="1822450" y="2406650"/>
          <p14:tracePt t="12185" x="1936750" y="2406650"/>
          <p14:tracePt t="12202" x="2019300" y="2406650"/>
          <p14:tracePt t="12219" x="2120900" y="2406650"/>
          <p14:tracePt t="12237" x="2197100" y="2406650"/>
          <p14:tracePt t="12252" x="2273300" y="2406650"/>
          <p14:tracePt t="12269" x="2362200" y="2406650"/>
          <p14:tracePt t="12286" x="2432050" y="2406650"/>
          <p14:tracePt t="12303" x="2501900" y="2406650"/>
          <p14:tracePt t="12319" x="2603500" y="2406650"/>
          <p14:tracePt t="12336" x="2667000" y="2406650"/>
          <p14:tracePt t="12352" x="2717800" y="2406650"/>
          <p14:tracePt t="12369" x="2755900" y="2406650"/>
          <p14:tracePt t="12386" x="2787650" y="2406650"/>
          <p14:tracePt t="12403" x="2813050" y="2406650"/>
          <p14:tracePt t="12419" x="2838450" y="2406650"/>
          <p14:tracePt t="12436" x="2863850" y="2406650"/>
          <p14:tracePt t="12452" x="2895600" y="2406650"/>
          <p14:tracePt t="12469" x="2927350" y="2406650"/>
          <p14:tracePt t="12486" x="2959100" y="2406650"/>
          <p14:tracePt t="12503" x="2990850" y="2406650"/>
          <p14:tracePt t="12519" x="3048000" y="2406650"/>
          <p14:tracePt t="12536" x="3105150" y="2406650"/>
          <p14:tracePt t="12552" x="3155950" y="2406650"/>
          <p14:tracePt t="12569" x="3225800" y="2406650"/>
          <p14:tracePt t="12586" x="3295650" y="2406650"/>
          <p14:tracePt t="12602" x="3365500" y="2406650"/>
          <p14:tracePt t="12619" x="3448050" y="2406650"/>
          <p14:tracePt t="12636" x="3524250" y="2406650"/>
          <p14:tracePt t="12652" x="3587750" y="2406650"/>
          <p14:tracePt t="12669" x="3632200" y="2406650"/>
          <p14:tracePt t="12686" x="3676650" y="2406650"/>
          <p14:tracePt t="12702" x="3714750" y="2406650"/>
          <p14:tracePt t="12702" x="3740150" y="2406650"/>
          <p14:tracePt t="12720" x="3771900" y="2406650"/>
          <p14:tracePt t="12736" x="3803650" y="2406650"/>
          <p14:tracePt t="12753" x="3835400" y="2406650"/>
          <p14:tracePt t="12769" x="3867150" y="2406650"/>
          <p14:tracePt t="12786" x="3892550" y="2406650"/>
          <p14:tracePt t="12802" x="3930650" y="2406650"/>
          <p14:tracePt t="12819" x="3968750" y="2406650"/>
          <p14:tracePt t="12836" x="4006850" y="2406650"/>
          <p14:tracePt t="12852" x="4051300" y="2406650"/>
          <p14:tracePt t="12869" x="4102100" y="2406650"/>
          <p14:tracePt t="12886" x="4152900" y="2406650"/>
          <p14:tracePt t="12902" x="4203700" y="2406650"/>
          <p14:tracePt t="12919" x="4279900" y="2406650"/>
          <p14:tracePt t="12936" x="4330700" y="2406650"/>
          <p14:tracePt t="12953" x="4368800" y="2406650"/>
          <p14:tracePt t="12969" x="4387850" y="2406650"/>
          <p14:tracePt t="12986" x="4400550" y="2406650"/>
          <p14:tracePt t="13002" x="4406900" y="2406650"/>
          <p14:tracePt t="13019" x="4413250" y="2406650"/>
          <p14:tracePt t="13480" x="4425950" y="2406650"/>
          <p14:tracePt t="13488" x="4483100" y="2400300"/>
          <p14:tracePt t="13496" x="4546600" y="2393950"/>
          <p14:tracePt t="13504" x="4667250" y="2368550"/>
          <p14:tracePt t="13520" x="4737100" y="2368550"/>
          <p14:tracePt t="13520" x="4864100" y="2368550"/>
          <p14:tracePt t="13536" x="4978400" y="2368550"/>
          <p14:tracePt t="13553" x="5073650" y="2368550"/>
          <p14:tracePt t="13569" x="5156200" y="2368550"/>
          <p14:tracePt t="13586" x="5207000" y="2368550"/>
          <p14:tracePt t="13602" x="5257800" y="2368550"/>
          <p14:tracePt t="13619" x="5308600" y="2368550"/>
          <p14:tracePt t="13636" x="5353050" y="2368550"/>
          <p14:tracePt t="13653" x="5397500" y="2368550"/>
          <p14:tracePt t="13669" x="5441950" y="2368550"/>
          <p14:tracePt t="13686" x="5473700" y="2368550"/>
          <p14:tracePt t="13702" x="5499100" y="2368550"/>
          <p14:tracePt t="13719" x="5537200" y="2368550"/>
          <p14:tracePt t="13737" x="5556250" y="2368550"/>
          <p14:tracePt t="13753" x="5581650" y="2368550"/>
          <p14:tracePt t="13769" x="5607050" y="2368550"/>
          <p14:tracePt t="13786" x="5645150" y="2368550"/>
          <p14:tracePt t="13802" x="5689600" y="2374900"/>
          <p14:tracePt t="13819" x="5746750" y="2381250"/>
          <p14:tracePt t="13836" x="5822950" y="2387600"/>
          <p14:tracePt t="13853" x="5924550" y="2400300"/>
          <p14:tracePt t="13869" x="6019800" y="2419350"/>
          <p14:tracePt t="13886" x="6121400" y="2432050"/>
          <p14:tracePt t="13902" x="6223000" y="2438400"/>
          <p14:tracePt t="13919" x="6375400" y="2438400"/>
          <p14:tracePt t="13936" x="6445250" y="2444750"/>
          <p14:tracePt t="13952" x="6515100" y="2444750"/>
          <p14:tracePt t="13969" x="6578600" y="2444750"/>
          <p14:tracePt t="13986" x="6629400" y="2444750"/>
          <p14:tracePt t="14002" x="6680200" y="2444750"/>
          <p14:tracePt t="14019" x="6699250" y="2444750"/>
          <p14:tracePt t="14036" x="6711950" y="2444750"/>
          <p14:tracePt t="14052" x="6718300" y="2444750"/>
          <p14:tracePt t="14069" x="6724650" y="2444750"/>
          <p14:tracePt t="14520" x="6743700" y="2444750"/>
          <p14:tracePt t="14528" x="6781800" y="2444750"/>
          <p14:tracePt t="14534" x="6858000" y="2444750"/>
          <p14:tracePt t="14552" x="6915150" y="2444750"/>
          <p14:tracePt t="14553" x="7023100" y="2444750"/>
          <p14:tracePt t="14569" x="7131050" y="2444750"/>
          <p14:tracePt t="14585" x="7207250" y="2444750"/>
          <p14:tracePt t="14602" x="7251700" y="2444750"/>
          <p14:tracePt t="14619" x="7296150" y="2444750"/>
          <p14:tracePt t="14636" x="7315200" y="2444750"/>
          <p14:tracePt t="14652" x="7321550" y="2444750"/>
          <p14:tracePt t="14669" x="7327900" y="2444750"/>
          <p14:tracePt t="14685" x="7340600" y="2444750"/>
          <p14:tracePt t="14702" x="7346950" y="2444750"/>
          <p14:tracePt t="14751" x="7353300" y="2444750"/>
          <p14:tracePt t="14768" x="7366000" y="2444750"/>
          <p14:tracePt t="14784" x="7378700" y="2444750"/>
          <p14:tracePt t="14791" x="7391400" y="2444750"/>
          <p14:tracePt t="14802" x="7404100" y="2444750"/>
          <p14:tracePt t="14803" x="7429500" y="2444750"/>
          <p14:tracePt t="14819" x="7461250" y="2444750"/>
          <p14:tracePt t="14836" x="7505700" y="2444750"/>
          <p14:tracePt t="14852" x="7543800" y="2444750"/>
          <p14:tracePt t="14869" x="7588250" y="2444750"/>
          <p14:tracePt t="14885" x="7632700" y="2444750"/>
          <p14:tracePt t="14902" x="7670800" y="2444750"/>
          <p14:tracePt t="14919" x="7747000" y="2444750"/>
          <p14:tracePt t="14936" x="7785100" y="2444750"/>
          <p14:tracePt t="14952" x="7810500" y="2444750"/>
          <p14:tracePt t="14969" x="7848600" y="2444750"/>
          <p14:tracePt t="14985" x="7867650" y="2444750"/>
          <p14:tracePt t="15002" x="7893050" y="2444750"/>
          <p14:tracePt t="15019" x="7905750" y="2444750"/>
          <p14:tracePt t="15036" x="7918450" y="2444750"/>
          <p14:tracePt t="15052" x="7924800" y="2444750"/>
          <p14:tracePt t="15191" x="7912100" y="2444750"/>
          <p14:tracePt t="15200" x="7880350" y="2444750"/>
          <p14:tracePt t="15208" x="7835900" y="2451100"/>
          <p14:tracePt t="15215" x="7772400" y="2457450"/>
          <p14:tracePt t="15224" x="7594600" y="2489200"/>
          <p14:tracePt t="15236" x="7258050" y="2527300"/>
          <p14:tracePt t="15253" x="6819900" y="2578100"/>
          <p14:tracePt t="15269" x="6419850" y="2622550"/>
          <p14:tracePt t="15285" x="6089650" y="2654300"/>
          <p14:tracePt t="15303" x="5753100" y="2654300"/>
          <p14:tracePt t="15319" x="5321300" y="2660650"/>
          <p14:tracePt t="15337" x="5073650" y="2686050"/>
          <p14:tracePt t="15352" x="4775200" y="2724150"/>
          <p14:tracePt t="15369" x="4495800" y="2743200"/>
          <p14:tracePt t="15386" x="4203700" y="2762250"/>
          <p14:tracePt t="15402" x="3917950" y="2762250"/>
          <p14:tracePt t="15419" x="3689350" y="2762250"/>
          <p14:tracePt t="15436" x="3498850" y="2768600"/>
          <p14:tracePt t="15452" x="3327400" y="2768600"/>
          <p14:tracePt t="15469" x="3149600" y="2768600"/>
          <p14:tracePt t="15485" x="2971800" y="2768600"/>
          <p14:tracePt t="15502" x="2825750" y="2768600"/>
          <p14:tracePt t="15519" x="2635250" y="2768600"/>
          <p14:tracePt t="15537" x="2533650" y="2768600"/>
          <p14:tracePt t="15552" x="2419350" y="2768600"/>
          <p14:tracePt t="15569" x="2330450" y="2768600"/>
          <p14:tracePt t="15585" x="2247900" y="2768600"/>
          <p14:tracePt t="15602" x="2184400" y="2768600"/>
          <p14:tracePt t="15619" x="2127250" y="2768600"/>
          <p14:tracePt t="15635" x="2101850" y="2768600"/>
          <p14:tracePt t="15652" x="2089150" y="2768600"/>
          <p14:tracePt t="15807" x="2095500" y="2768600"/>
          <p14:tracePt t="15815" x="2120900" y="2768600"/>
          <p14:tracePt t="15821" x="2209800" y="2768600"/>
          <p14:tracePt t="15835" x="2330450" y="2768600"/>
          <p14:tracePt t="15852" x="2451100" y="2768600"/>
          <p14:tracePt t="15869" x="2584450" y="2768600"/>
          <p14:tracePt t="15886" x="2724150" y="2768600"/>
          <p14:tracePt t="15902" x="2857500" y="2768600"/>
          <p14:tracePt t="15919" x="3035300" y="2768600"/>
          <p14:tracePt t="15936" x="3136900" y="2768600"/>
          <p14:tracePt t="15952" x="3225800" y="2768600"/>
          <p14:tracePt t="15969" x="3302000" y="2768600"/>
          <p14:tracePt t="15986" x="3409950" y="2768600"/>
          <p14:tracePt t="16002" x="3492500" y="2768600"/>
          <p14:tracePt t="16019" x="3594100" y="2768600"/>
          <p14:tracePt t="16036" x="3689350" y="2768600"/>
          <p14:tracePt t="16053" x="3765550" y="2768600"/>
          <p14:tracePt t="16069" x="3854450" y="2768600"/>
          <p14:tracePt t="16086" x="3924300" y="2768600"/>
          <p14:tracePt t="16102" x="3994150" y="2768600"/>
          <p14:tracePt t="16119" x="4108450" y="2768600"/>
          <p14:tracePt t="16135" x="4197350" y="2768600"/>
          <p14:tracePt t="16152" x="4286250" y="2768600"/>
          <p14:tracePt t="16169" x="4381500" y="2768600"/>
          <p14:tracePt t="16186" x="4457700" y="2768600"/>
          <p14:tracePt t="16202" x="4540250" y="2768600"/>
          <p14:tracePt t="16219" x="4616450" y="2768600"/>
          <p14:tracePt t="16235" x="4679950" y="2768600"/>
          <p14:tracePt t="16252" x="4743450" y="2768600"/>
          <p14:tracePt t="16269" x="4800600" y="2768600"/>
          <p14:tracePt t="16285" x="4864100" y="2768600"/>
          <p14:tracePt t="16302" x="4921250" y="2768600"/>
          <p14:tracePt t="16319" x="4984750" y="2768600"/>
          <p14:tracePt t="16336" x="5022850" y="2768600"/>
          <p14:tracePt t="16352" x="5086350" y="2768600"/>
          <p14:tracePt t="16369" x="5137150" y="2768600"/>
          <p14:tracePt t="16386" x="5187950" y="2768600"/>
          <p14:tracePt t="16402" x="5232400" y="2768600"/>
          <p14:tracePt t="16419" x="5270500" y="2768600"/>
          <p14:tracePt t="16435" x="5314950" y="2768600"/>
          <p14:tracePt t="16452" x="5353050" y="2768600"/>
          <p14:tracePt t="16469" x="5391150" y="2768600"/>
          <p14:tracePt t="16486" x="5422900" y="2768600"/>
          <p14:tracePt t="16502" x="5448300" y="2768600"/>
          <p14:tracePt t="16519" x="5473700" y="2768600"/>
          <p14:tracePt t="16536" x="5480050" y="2768600"/>
          <p14:tracePt t="16552" x="5486400" y="2768600"/>
          <p14:tracePt t="18056" x="5480050" y="2768600"/>
          <p14:tracePt t="18064" x="5461000" y="2768600"/>
          <p14:tracePt t="18071" x="5441950" y="2768600"/>
          <p14:tracePt t="18072" x="5429250" y="2768600"/>
          <p14:tracePt t="18085" x="5391150" y="2768600"/>
          <p14:tracePt t="18102" x="5353050" y="2768600"/>
          <p14:tracePt t="18119" x="5283200" y="2768600"/>
          <p14:tracePt t="18136" x="5245100" y="2768600"/>
          <p14:tracePt t="18152" x="5200650" y="2768600"/>
          <p14:tracePt t="18169" x="5162550" y="2768600"/>
          <p14:tracePt t="18185" x="5130800" y="2768600"/>
          <p14:tracePt t="18202" x="5099050" y="2768600"/>
          <p14:tracePt t="18219" x="5073650" y="2768600"/>
          <p14:tracePt t="18236" x="5054600" y="2768600"/>
          <p14:tracePt t="18252" x="5035550" y="2768600"/>
          <p14:tracePt t="18269" x="5022850" y="2768600"/>
          <p14:tracePt t="18285" x="5016500" y="2768600"/>
          <p14:tracePt t="18302" x="4997450" y="2768600"/>
          <p14:tracePt t="18319" x="4959350" y="2768600"/>
          <p14:tracePt t="18336" x="4933950" y="2768600"/>
          <p14:tracePt t="18352" x="4908550" y="2768600"/>
          <p14:tracePt t="18369" x="4876800" y="2768600"/>
          <p14:tracePt t="18385" x="4838700" y="2768600"/>
          <p14:tracePt t="18402" x="4794250" y="2768600"/>
          <p14:tracePt t="18419" x="4724400" y="2768600"/>
          <p14:tracePt t="18436" x="4654550" y="2768600"/>
          <p14:tracePt t="18452" x="4559300" y="2768600"/>
          <p14:tracePt t="18469" x="4470400" y="2768600"/>
          <p14:tracePt t="18485" x="4387850" y="2768600"/>
          <p14:tracePt t="18502" x="4337050" y="2768600"/>
          <p14:tracePt t="18519" x="4286250" y="2768600"/>
          <p14:tracePt t="18536" x="4254500" y="2768600"/>
          <p14:tracePt t="18552" x="4222750" y="2755900"/>
          <p14:tracePt t="18569" x="4184650" y="2749550"/>
          <p14:tracePt t="18585" x="4146550" y="2730500"/>
          <p14:tracePt t="18602" x="4108450" y="2717800"/>
          <p14:tracePt t="18619" x="4076700" y="2698750"/>
          <p14:tracePt t="18636" x="4051300" y="2679700"/>
          <p14:tracePt t="18652" x="4013200" y="2654300"/>
          <p14:tracePt t="18669" x="3987800" y="2635250"/>
          <p14:tracePt t="18685" x="3943350" y="2603500"/>
          <p14:tracePt t="18702" x="3892550" y="2584450"/>
          <p14:tracePt t="18719" x="3803650" y="2552700"/>
          <p14:tracePt t="18736" x="3771900" y="2546350"/>
          <p14:tracePt t="18752" x="3733800" y="2533650"/>
          <p14:tracePt t="18769" x="3721100" y="2533650"/>
          <p14:tracePt t="18785" x="3708400" y="2527300"/>
          <p14:tracePt t="18802" x="3702050" y="2520950"/>
          <p14:tracePt t="18819" x="3695700" y="2520950"/>
          <p14:tracePt t="19335" x="3702050" y="2520950"/>
          <p14:tracePt t="19343" x="3708400" y="2520950"/>
          <p14:tracePt t="19351" x="3721100" y="2520950"/>
          <p14:tracePt t="19361" x="3727450" y="2514600"/>
          <p14:tracePt t="19369" x="3733800" y="2514600"/>
          <p14:tracePt t="19385" x="3746500" y="2514600"/>
          <p14:tracePt t="19401" x="3752850" y="2508250"/>
          <p14:tracePt t="19419" x="3765550" y="2508250"/>
          <p14:tracePt t="19455" x="3771900" y="2508250"/>
          <p14:tracePt t="19576" x="3778250" y="2508250"/>
          <p14:tracePt t="19599" x="3790950" y="2508250"/>
          <p14:tracePt t="19607" x="3803650" y="2508250"/>
          <p14:tracePt t="19615" x="3810000" y="2508250"/>
          <p14:tracePt t="19619" x="3841750" y="2508250"/>
          <p14:tracePt t="19635" x="3879850" y="2508250"/>
          <p14:tracePt t="19652" x="3917950" y="2508250"/>
          <p14:tracePt t="19668" x="3962400" y="2508250"/>
          <p14:tracePt t="19685" x="4019550" y="2508250"/>
          <p14:tracePt t="19702" x="4102100" y="2508250"/>
          <p14:tracePt t="19719" x="4241800" y="2508250"/>
          <p14:tracePt t="19736" x="4318000" y="2508250"/>
          <p14:tracePt t="19752" x="4400550" y="2508250"/>
          <p14:tracePt t="19768" x="4464050" y="2508250"/>
          <p14:tracePt t="19785" x="4533900" y="2508250"/>
          <p14:tracePt t="19802" x="4591050" y="2508250"/>
          <p14:tracePt t="19819" x="4641850" y="2508250"/>
          <p14:tracePt t="19836" x="4692650" y="2508250"/>
          <p14:tracePt t="19852" x="4743450" y="2508250"/>
          <p14:tracePt t="19869" x="4800600" y="2508250"/>
          <p14:tracePt t="19885" x="4870450" y="2508250"/>
          <p14:tracePt t="19902" x="4940300" y="2508250"/>
          <p14:tracePt t="19919" x="5035550" y="2508250"/>
          <p14:tracePt t="19936" x="5099050" y="2508250"/>
          <p14:tracePt t="19952" x="5181600" y="2508250"/>
          <p14:tracePt t="19969" x="5264150" y="2508250"/>
          <p14:tracePt t="19986" x="5378450" y="2508250"/>
          <p14:tracePt t="20002" x="5480050" y="2508250"/>
          <p14:tracePt t="20019" x="5594350" y="2508250"/>
          <p14:tracePt t="20035" x="5702300" y="2508250"/>
          <p14:tracePt t="20052" x="5772150" y="2508250"/>
          <p14:tracePt t="20068" x="5822950" y="2508250"/>
          <p14:tracePt t="20086" x="5861050" y="2508250"/>
          <p14:tracePt t="20102" x="5867400" y="2508250"/>
          <p14:tracePt t="20527" x="5867400" y="2514600"/>
          <p14:tracePt t="20535" x="5867400" y="2559050"/>
          <p14:tracePt t="20545" x="5867400" y="2578100"/>
          <p14:tracePt t="20552" x="5861050" y="2622550"/>
          <p14:tracePt t="20569" x="5861050" y="2647950"/>
          <p14:tracePt t="20585" x="5861050" y="2673350"/>
          <p14:tracePt t="20602" x="5861050" y="2679700"/>
          <p14:tracePt t="20619" x="5861050" y="2686050"/>
          <p14:tracePt t="20696" x="5854700" y="2692400"/>
          <p14:tracePt t="20705" x="5854700" y="2698750"/>
          <p14:tracePt t="20719" x="5848350" y="2705100"/>
          <p14:tracePt t="20720" x="5842000" y="2711450"/>
          <p14:tracePt t="20736" x="5835650" y="2711450"/>
          <p14:tracePt t="20753" x="5822950" y="2711450"/>
          <p14:tracePt t="20770" x="5810250" y="2717800"/>
          <p14:tracePt t="20786" x="5791200" y="2724150"/>
          <p14:tracePt t="20803" x="5765800" y="2730500"/>
          <p14:tracePt t="20820" x="5734050" y="2736850"/>
          <p14:tracePt t="20836" x="5702300" y="2743200"/>
          <p14:tracePt t="20854" x="5645150" y="2743200"/>
          <p14:tracePt t="20870" x="5581650" y="2749550"/>
          <p14:tracePt t="20886" x="5511800" y="2749550"/>
          <p14:tracePt t="20903" x="5441950" y="2749550"/>
          <p14:tracePt t="20918" x="5365750" y="2749550"/>
          <p14:tracePt t="20936" x="5308600" y="2749550"/>
          <p14:tracePt t="20952" x="5264150" y="2749550"/>
          <p14:tracePt t="20968" x="5232400" y="2749550"/>
          <p14:tracePt t="20985" x="5194300" y="2749550"/>
          <p14:tracePt t="21002" x="5137150" y="2749550"/>
          <p14:tracePt t="21019" x="5092700" y="2749550"/>
          <p14:tracePt t="21036" x="5048250" y="2749550"/>
          <p14:tracePt t="21052" x="5003800" y="2749550"/>
          <p14:tracePt t="21069" x="4965700" y="2749550"/>
          <p14:tracePt t="21085" x="4921250" y="2749550"/>
          <p14:tracePt t="21102" x="4870450" y="2749550"/>
          <p14:tracePt t="21119" x="4800600" y="2749550"/>
          <p14:tracePt t="21136" x="4737100" y="2749550"/>
          <p14:tracePt t="21152" x="4679950" y="2749550"/>
          <p14:tracePt t="21169" x="4629150" y="2749550"/>
          <p14:tracePt t="21185" x="4572000" y="2749550"/>
          <p14:tracePt t="21202" x="4514850" y="2749550"/>
          <p14:tracePt t="21219" x="4457700" y="2749550"/>
          <p14:tracePt t="21235" x="4400550" y="2749550"/>
          <p14:tracePt t="21252" x="4337050" y="2749550"/>
          <p14:tracePt t="21269" x="4279900" y="2749550"/>
          <p14:tracePt t="21285" x="4203700" y="2749550"/>
          <p14:tracePt t="21302" x="4133850" y="2749550"/>
          <p14:tracePt t="21319" x="4038600" y="2749550"/>
          <p14:tracePt t="21336" x="3968750" y="2749550"/>
          <p14:tracePt t="21352" x="3898900" y="2749550"/>
          <p14:tracePt t="21369" x="3816350" y="2749550"/>
          <p14:tracePt t="21385" x="3759200" y="2749550"/>
          <p14:tracePt t="21402" x="3702050" y="2749550"/>
          <p14:tracePt t="21419" x="3651250" y="2749550"/>
          <p14:tracePt t="21436" x="3587750" y="2749550"/>
          <p14:tracePt t="21451" x="3524250" y="2749550"/>
          <p14:tracePt t="21468" x="3454400" y="2749550"/>
          <p14:tracePt t="21485" x="3403600" y="2749550"/>
          <p14:tracePt t="21502" x="3340100" y="2749550"/>
          <p14:tracePt t="21518" x="3263900" y="2749550"/>
          <p14:tracePt t="21537" x="3238500" y="2749550"/>
          <p14:tracePt t="21552" x="3213100" y="2749550"/>
          <p14:tracePt t="21569" x="3200400" y="2749550"/>
          <p14:tracePt t="21585" x="3194050" y="2749550"/>
          <p14:tracePt t="22264" x="3181350" y="2749550"/>
          <p14:tracePt t="22272" x="3136900" y="2749550"/>
          <p14:tracePt t="22280" x="3092450" y="2749550"/>
          <p14:tracePt t="22288" x="3016250" y="2749550"/>
          <p14:tracePt t="22303" x="2908300" y="2749550"/>
          <p14:tracePt t="22319" x="2755900" y="2749550"/>
          <p14:tracePt t="22337" x="2667000" y="2749550"/>
          <p14:tracePt t="22353" x="2590800" y="2762250"/>
          <p14:tracePt t="22370" x="2540000" y="2768600"/>
          <p14:tracePt t="22386" x="2482850" y="2787650"/>
          <p14:tracePt t="22403" x="2413000" y="2819400"/>
          <p14:tracePt t="22420" x="2349500" y="2851150"/>
          <p14:tracePt t="22436" x="2279650" y="2876550"/>
          <p14:tracePt t="22453" x="2222500" y="2895600"/>
          <p14:tracePt t="22469" x="2178050" y="2921000"/>
          <p14:tracePt t="22485" x="2152650" y="2927350"/>
          <p14:tracePt t="22503" x="2120900" y="2940050"/>
          <p14:tracePt t="22519" x="2095500" y="2952750"/>
          <p14:tracePt t="22537" x="2076450" y="2959100"/>
          <p14:tracePt t="22553" x="2063750" y="2965450"/>
          <p14:tracePt t="22570" x="2044700" y="2984500"/>
          <p14:tracePt t="22586" x="2019300" y="2997200"/>
          <p14:tracePt t="22603" x="1993900" y="3016250"/>
          <p14:tracePt t="22619" x="1974850" y="3028950"/>
          <p14:tracePt t="22636" x="1955800" y="3048000"/>
          <p14:tracePt t="22654" x="1949450" y="3054350"/>
          <p14:tracePt t="22669" x="1930400" y="3067050"/>
          <p14:tracePt t="22687" x="1917700" y="3079750"/>
          <p14:tracePt t="22703" x="1911350" y="3086100"/>
          <p14:tracePt t="22703" x="1905000" y="3092450"/>
          <p14:tracePt t="22721" x="1898650" y="3098800"/>
          <p14:tracePt t="22737" x="1885950" y="3105150"/>
          <p14:tracePt t="22753" x="1873250" y="3117850"/>
          <p14:tracePt t="22769" x="1866900" y="3124200"/>
          <p14:tracePt t="22786" x="1854200" y="3130550"/>
          <p14:tracePt t="22803" x="1841500" y="3136900"/>
          <p14:tracePt t="22820" x="1835150" y="3136900"/>
          <p14:tracePt t="22836" x="1828800" y="3136900"/>
          <p14:tracePt t="22853" x="1828800" y="3143250"/>
          <p14:tracePt t="22869" x="1822450" y="3143250"/>
          <p14:tracePt t="22920" x="1816100" y="3143250"/>
          <p14:tracePt t="22936" x="1809750" y="3143250"/>
          <p14:tracePt t="22944" x="1803400" y="3143250"/>
          <p14:tracePt t="22950" x="1797050" y="3143250"/>
          <p14:tracePt t="22953" x="1765300" y="3143250"/>
          <p14:tracePt t="22969" x="1746250" y="3143250"/>
          <p14:tracePt t="22986" x="1714500" y="3130550"/>
          <p14:tracePt t="23003" x="1689100" y="3124200"/>
          <p14:tracePt t="23020" x="1676400" y="3124200"/>
          <p14:tracePt t="23036" x="1663700" y="3124200"/>
          <p14:tracePt t="23216" x="1670050" y="3124200"/>
          <p14:tracePt t="23224" x="1689100" y="3124200"/>
          <p14:tracePt t="23232" x="1708150" y="3124200"/>
          <p14:tracePt t="23240" x="1771650" y="3124200"/>
          <p14:tracePt t="23253" x="1841500" y="3124200"/>
          <p14:tracePt t="23269" x="1911350" y="3117850"/>
          <p14:tracePt t="23286" x="2000250" y="3117850"/>
          <p14:tracePt t="23303" x="2089150" y="3117850"/>
          <p14:tracePt t="23303" x="2133600" y="3117850"/>
          <p14:tracePt t="23321" x="2241550" y="3117850"/>
          <p14:tracePt t="23337" x="2349500" y="3117850"/>
          <p14:tracePt t="23353" x="2470150" y="3117850"/>
          <p14:tracePt t="23369" x="2584450" y="3117850"/>
          <p14:tracePt t="23387" x="2686050" y="3117850"/>
          <p14:tracePt t="23403" x="2774950" y="3117850"/>
          <p14:tracePt t="23420" x="2838450" y="3117850"/>
          <p14:tracePt t="23436" x="2876550" y="3117850"/>
          <p14:tracePt t="23453" x="2914650" y="3117850"/>
          <p14:tracePt t="23469" x="2946400" y="3117850"/>
          <p14:tracePt t="23486" x="2978150" y="3117850"/>
          <p14:tracePt t="23503" x="3003550" y="3117850"/>
          <p14:tracePt t="23520" x="3048000" y="3111500"/>
          <p14:tracePt t="23537" x="3079750" y="3111500"/>
          <p14:tracePt t="23553" x="3111500" y="3111500"/>
          <p14:tracePt t="23569" x="3143250" y="3098800"/>
          <p14:tracePt t="23586" x="3162300" y="3098800"/>
          <p14:tracePt t="23603" x="3181350" y="3098800"/>
          <p14:tracePt t="23620" x="3187700" y="3098800"/>
          <p14:tracePt t="23636" x="3194050" y="3098800"/>
          <p14:tracePt t="23653" x="3194050" y="3092450"/>
          <p14:tracePt t="23816" x="3200400" y="3092450"/>
          <p14:tracePt t="23824" x="3213100" y="3092450"/>
          <p14:tracePt t="23848" x="3225800" y="3092450"/>
          <p14:tracePt t="23864" x="3232150" y="3092450"/>
          <p14:tracePt t="23888" x="3238500" y="3092450"/>
          <p14:tracePt t="23904" x="3251200" y="3092450"/>
          <p14:tracePt t="23920" x="3257550" y="3092450"/>
          <p14:tracePt t="23936" x="3276600" y="3092450"/>
          <p14:tracePt t="23946" x="3282950" y="3092450"/>
          <p14:tracePt t="23953" x="3314700" y="3092450"/>
          <p14:tracePt t="23969" x="3340100" y="3092450"/>
          <p14:tracePt t="23986" x="3378200" y="3092450"/>
          <p14:tracePt t="24003" x="3422650" y="3092450"/>
          <p14:tracePt t="24019" x="3467100" y="3092450"/>
          <p14:tracePt t="24036" x="3511550" y="3092450"/>
          <p14:tracePt t="24053" x="3549650" y="3092450"/>
          <p14:tracePt t="24069" x="3581400" y="3092450"/>
          <p14:tracePt t="24086" x="3606800" y="3092450"/>
          <p14:tracePt t="24103" x="3625850" y="3092450"/>
          <p14:tracePt t="24119" x="3651250" y="3092450"/>
          <p14:tracePt t="24135" x="3683000" y="3092450"/>
          <p14:tracePt t="24152" x="3721100" y="3092450"/>
          <p14:tracePt t="24169" x="3784600" y="3092450"/>
          <p14:tracePt t="24185" x="3848100" y="3092450"/>
          <p14:tracePt t="24202" x="3898900" y="3092450"/>
          <p14:tracePt t="24219" x="3962400" y="3092450"/>
          <p14:tracePt t="24236" x="4025900" y="3092450"/>
          <p14:tracePt t="24253" x="4095750" y="3092450"/>
          <p14:tracePt t="24269" x="4165600" y="3092450"/>
          <p14:tracePt t="24286" x="4235450" y="3092450"/>
          <p14:tracePt t="24303" x="4318000" y="3092450"/>
          <p14:tracePt t="24319" x="4413250" y="3092450"/>
          <p14:tracePt t="24338" x="4476750" y="3092450"/>
          <p14:tracePt t="24353" x="4521200" y="3092450"/>
          <p14:tracePt t="24370" x="4559300" y="3092450"/>
          <p14:tracePt t="24386" x="4584700" y="3092450"/>
          <p14:tracePt t="24403" x="4610100" y="3092450"/>
          <p14:tracePt t="24419" x="4629150" y="3092450"/>
          <p14:tracePt t="24436" x="4641850" y="3092450"/>
          <p14:tracePt t="24452" x="4654550" y="3092450"/>
          <p14:tracePt t="24469" x="4660900" y="3092450"/>
          <p14:tracePt t="24485" x="4673600" y="3092450"/>
          <p14:tracePt t="24502" x="4679950" y="3092450"/>
          <p14:tracePt t="24519" x="4686300" y="3092450"/>
          <p14:tracePt t="24536" x="4699000" y="3092450"/>
          <p14:tracePt t="24552" x="4718050" y="3092450"/>
          <p14:tracePt t="24570" x="4743450" y="3092450"/>
          <p14:tracePt t="24586" x="4768850" y="3092450"/>
          <p14:tracePt t="24603" x="4806950" y="3092450"/>
          <p14:tracePt t="24619" x="4838700" y="3092450"/>
          <p14:tracePt t="24636" x="4895850" y="3092450"/>
          <p14:tracePt t="24653" x="4953000" y="3092450"/>
          <p14:tracePt t="24670" x="5016500" y="3092450"/>
          <p14:tracePt t="24686" x="5099050" y="3092450"/>
          <p14:tracePt t="24703" x="5175250" y="3092450"/>
          <p14:tracePt t="24719" x="5264150" y="3092450"/>
          <p14:tracePt t="24736" x="5308600" y="3098800"/>
          <p14:tracePt t="24753" x="5340350" y="3105150"/>
          <p14:tracePt t="24770" x="5384800" y="3105150"/>
          <p14:tracePt t="24786" x="5435600" y="3105150"/>
          <p14:tracePt t="24803" x="5499100" y="3105150"/>
          <p14:tracePt t="24819" x="5568950" y="3105150"/>
          <p14:tracePt t="24836" x="5657850" y="3105150"/>
          <p14:tracePt t="24853" x="5746750" y="3105150"/>
          <p14:tracePt t="24870" x="5822950" y="3105150"/>
          <p14:tracePt t="24886" x="5911850" y="3105150"/>
          <p14:tracePt t="24904" x="6000750" y="3105150"/>
          <p14:tracePt t="24919" x="6146800" y="3105150"/>
          <p14:tracePt t="24937" x="6254750" y="3105150"/>
          <p14:tracePt t="24953" x="6362700" y="3105150"/>
          <p14:tracePt t="24970" x="6489700" y="3105150"/>
          <p14:tracePt t="24986" x="6610350" y="3105150"/>
          <p14:tracePt t="25003" x="6731000" y="3105150"/>
          <p14:tracePt t="25019" x="6826250" y="3105150"/>
          <p14:tracePt t="25036" x="6921500" y="3105150"/>
          <p14:tracePt t="25053" x="6991350" y="3105150"/>
          <p14:tracePt t="25070" x="7042150" y="3105150"/>
          <p14:tracePt t="25086" x="7092950" y="3105150"/>
          <p14:tracePt t="25103" x="7131050" y="3105150"/>
          <p14:tracePt t="25119" x="7175500" y="3105150"/>
          <p14:tracePt t="25137" x="7200900" y="3105150"/>
          <p14:tracePt t="25153" x="7226300" y="3105150"/>
          <p14:tracePt t="25170" x="7251700" y="3105150"/>
          <p14:tracePt t="25187" x="7283450" y="3105150"/>
          <p14:tracePt t="25203" x="7308850" y="3105150"/>
          <p14:tracePt t="25219" x="7340600" y="3105150"/>
          <p14:tracePt t="25236" x="7378700" y="3105150"/>
          <p14:tracePt t="25253" x="7416800" y="3105150"/>
          <p14:tracePt t="25270" x="7461250" y="3105150"/>
          <p14:tracePt t="25286" x="7512050" y="3105150"/>
          <p14:tracePt t="25303" x="7575550" y="3105150"/>
          <p14:tracePt t="25319" x="7664450" y="3105150"/>
          <p14:tracePt t="25337" x="7727950" y="3105150"/>
          <p14:tracePt t="25353" x="7772400" y="3105150"/>
          <p14:tracePt t="25369" x="7829550" y="3105150"/>
          <p14:tracePt t="25386" x="7861300" y="3105150"/>
          <p14:tracePt t="25403" x="7886700" y="3105150"/>
          <p14:tracePt t="25420" x="7905750" y="3105150"/>
          <p14:tracePt t="25436" x="7918450" y="3105150"/>
          <p14:tracePt t="25453" x="7931150" y="3105150"/>
          <p14:tracePt t="25470" x="7937500" y="3105150"/>
          <p14:tracePt t="25648" x="7931150" y="3105150"/>
          <p14:tracePt t="25657" x="7905750" y="3105150"/>
          <p14:tracePt t="25662" x="7886700" y="3105150"/>
          <p14:tracePt t="25669" x="7816850" y="3105150"/>
          <p14:tracePt t="25686" x="7670800" y="3111500"/>
          <p14:tracePt t="25703" x="7327900" y="3168650"/>
          <p14:tracePt t="25719" x="6756400" y="3238500"/>
          <p14:tracePt t="25737" x="6394450" y="3263900"/>
          <p14:tracePt t="25753" x="6108700" y="3263900"/>
          <p14:tracePt t="25769" x="5880100" y="3263900"/>
          <p14:tracePt t="25786" x="5657850" y="3263900"/>
          <p14:tracePt t="25803" x="5461000" y="3232150"/>
          <p14:tracePt t="25819" x="5289550" y="3219450"/>
          <p14:tracePt t="25836" x="5022850" y="3206750"/>
          <p14:tracePt t="25853" x="4838700" y="3206750"/>
          <p14:tracePt t="25869" x="4641850" y="3206750"/>
          <p14:tracePt t="25886" x="4457700" y="3206750"/>
          <p14:tracePt t="25903" x="4298950" y="3206750"/>
          <p14:tracePt t="25903" x="4216400" y="3206750"/>
          <p14:tracePt t="25921" x="4064000" y="3206750"/>
          <p14:tracePt t="25936" x="3917950" y="3206750"/>
          <p14:tracePt t="25953" x="3784600" y="3206750"/>
          <p14:tracePt t="25969" x="3657600" y="3200400"/>
          <p14:tracePt t="25987" x="3549650" y="3200400"/>
          <p14:tracePt t="26003" x="3448050" y="3200400"/>
          <p14:tracePt t="26020" x="3352800" y="3200400"/>
          <p14:tracePt t="26036" x="3263900" y="3200400"/>
          <p14:tracePt t="26053" x="3175000" y="3200400"/>
          <p14:tracePt t="26069" x="3067050" y="3200400"/>
          <p14:tracePt t="26086" x="2965450" y="3200400"/>
          <p14:tracePt t="26103" x="2882900" y="3200400"/>
          <p14:tracePt t="26119" x="2749550" y="3200400"/>
          <p14:tracePt t="26136" x="2686050" y="3200400"/>
          <p14:tracePt t="26153" x="2635250" y="3200400"/>
          <p14:tracePt t="26169" x="2597150" y="3200400"/>
          <p14:tracePt t="26186" x="2559050" y="3200400"/>
          <p14:tracePt t="26203" x="2540000" y="3200400"/>
          <p14:tracePt t="26219" x="2514600" y="3206750"/>
          <p14:tracePt t="26236" x="2495550" y="3213100"/>
          <p14:tracePt t="26253" x="2482850" y="3219450"/>
          <p14:tracePt t="26269" x="2470150" y="3232150"/>
          <p14:tracePt t="26286" x="2457450" y="3238500"/>
          <p14:tracePt t="26303" x="2451100" y="3251200"/>
          <p14:tracePt t="26303" x="2444750" y="3263900"/>
          <p14:tracePt t="26320" x="2438400" y="3270250"/>
          <p14:tracePt t="26336" x="2432050" y="3282950"/>
          <p14:tracePt t="26353" x="2425700" y="3289300"/>
          <p14:tracePt t="26400" x="2425700" y="3295650"/>
          <p14:tracePt t="26424" x="2425700" y="3302000"/>
          <p14:tracePt t="26672" x="2425700" y="3308350"/>
          <p14:tracePt t="26679" x="2432050" y="3308350"/>
          <p14:tracePt t="26688" x="2457450" y="3308350"/>
          <p14:tracePt t="26688" x="2495550" y="3308350"/>
          <p14:tracePt t="26703" x="2616200" y="3289300"/>
          <p14:tracePt t="26703" x="2686050" y="3282950"/>
          <p14:tracePt t="26721" x="2952750" y="3238500"/>
          <p14:tracePt t="26736" x="3251200" y="3200400"/>
          <p14:tracePt t="26753" x="3575050" y="3155950"/>
          <p14:tracePt t="26769" x="3860800" y="3155950"/>
          <p14:tracePt t="26786" x="4064000" y="3155950"/>
          <p14:tracePt t="26803" x="4210050" y="3155950"/>
          <p14:tracePt t="26820" x="4305300" y="3155950"/>
          <p14:tracePt t="26836" x="4343400" y="3155950"/>
          <p14:tracePt t="26853" x="4356100" y="3155950"/>
          <p14:tracePt t="27128" x="4343400" y="3155950"/>
          <p14:tracePt t="27136" x="4298950" y="3155950"/>
          <p14:tracePt t="27145" x="4279900" y="3155950"/>
          <p14:tracePt t="27153" x="4216400" y="3155950"/>
          <p14:tracePt t="27169" x="4159250" y="3155950"/>
          <p14:tracePt t="27186" x="4095750" y="3155950"/>
          <p14:tracePt t="27203" x="4038600" y="3155950"/>
          <p14:tracePt t="27219" x="3987800" y="3155950"/>
          <p14:tracePt t="27236" x="3937000" y="3155950"/>
          <p14:tracePt t="27253" x="3873500" y="3155950"/>
          <p14:tracePt t="27269" x="3829050" y="3155950"/>
          <p14:tracePt t="27286" x="3771900" y="3155950"/>
          <p14:tracePt t="27303" x="3727450" y="3155950"/>
          <p14:tracePt t="27303" x="3708400" y="3155950"/>
          <p14:tracePt t="27320" x="3663950" y="3155950"/>
          <p14:tracePt t="27337" x="3625850" y="3155950"/>
          <p14:tracePt t="27353" x="3594100" y="3155950"/>
          <p14:tracePt t="27369" x="3575050" y="3155950"/>
          <p14:tracePt t="27386" x="3549650" y="3155950"/>
          <p14:tracePt t="27402" x="3530600" y="3155950"/>
          <p14:tracePt t="27419" x="3511550" y="3155950"/>
          <p14:tracePt t="27436" x="3492500" y="3155950"/>
          <p14:tracePt t="27453" x="3479800" y="3155950"/>
          <p14:tracePt t="27470" x="3454400" y="3155950"/>
          <p14:tracePt t="27486" x="3435350" y="3155950"/>
          <p14:tracePt t="27503" x="3416300" y="3155950"/>
          <p14:tracePt t="27503" x="3409950" y="3155950"/>
          <p14:tracePt t="27521" x="3384550" y="3155950"/>
          <p14:tracePt t="27537" x="3378200" y="3155950"/>
          <p14:tracePt t="27553" x="3371850" y="3155950"/>
          <p14:tracePt t="27569" x="3365500" y="3155950"/>
          <p14:tracePt t="27961" x="3346450" y="3155950"/>
          <p14:tracePt t="27969" x="3314700" y="3155950"/>
          <p14:tracePt t="27970" x="3282950" y="3155950"/>
          <p14:tracePt t="27987" x="3244850" y="3155950"/>
          <p14:tracePt t="28004" x="3213100" y="3155950"/>
          <p14:tracePt t="28020" x="3200400" y="3155950"/>
          <p14:tracePt t="28073" x="3194050" y="3155950"/>
          <p14:tracePt t="28113" x="3187700" y="3155950"/>
          <p14:tracePt t="28129" x="3181350" y="3155950"/>
          <p14:tracePt t="30944" x="3187700" y="3155950"/>
          <p14:tracePt t="30952" x="3232150" y="3155950"/>
          <p14:tracePt t="30968" x="3263900" y="3155950"/>
          <p14:tracePt t="30971" x="3365500" y="3155950"/>
          <p14:tracePt t="30987" x="3460750" y="3155950"/>
          <p14:tracePt t="31005" x="3536950" y="3155950"/>
          <p14:tracePt t="31020" x="3619500" y="3155950"/>
          <p14:tracePt t="31036" x="3689350" y="3155950"/>
          <p14:tracePt t="31053" x="3727450" y="3155950"/>
          <p14:tracePt t="31070" x="3752850" y="3155950"/>
          <p14:tracePt t="31087" x="3778250" y="3155950"/>
          <p14:tracePt t="31104" x="3797300" y="3155950"/>
          <p14:tracePt t="31120" x="3822700" y="3155950"/>
          <p14:tracePt t="31137" x="3835400" y="3155950"/>
          <p14:tracePt t="31153" x="3848100" y="3155950"/>
          <p14:tracePt t="31170" x="3860800" y="3155950"/>
          <p14:tracePt t="31187" x="3867150" y="3155950"/>
          <p14:tracePt t="31203" x="3873500" y="3155950"/>
          <p14:tracePt t="31220" x="3886200" y="3155950"/>
          <p14:tracePt t="31237" x="3892550" y="3155950"/>
          <p14:tracePt t="31253" x="3905250" y="3155950"/>
          <p14:tracePt t="31270" x="3924300" y="3155950"/>
          <p14:tracePt t="31287" x="3949700" y="3155950"/>
          <p14:tracePt t="31304" x="3975100" y="3155950"/>
          <p14:tracePt t="31320" x="4038600" y="3155950"/>
          <p14:tracePt t="31337" x="4083050" y="3155950"/>
          <p14:tracePt t="31353" x="4127500" y="3155950"/>
          <p14:tracePt t="31370" x="4197350" y="3155950"/>
          <p14:tracePt t="31387" x="4267200" y="3155950"/>
          <p14:tracePt t="31404" x="4356100" y="3155950"/>
          <p14:tracePt t="31420" x="4457700" y="3155950"/>
          <p14:tracePt t="31437" x="4591050" y="3155950"/>
          <p14:tracePt t="31453" x="4718050" y="3155950"/>
          <p14:tracePt t="31470" x="4857750" y="3155950"/>
          <p14:tracePt t="31487" x="4984750" y="3155950"/>
          <p14:tracePt t="31487" x="5048250" y="3155950"/>
          <p14:tracePt t="31505" x="5105400" y="3155950"/>
          <p14:tracePt t="31520" x="5295900" y="3155950"/>
          <p14:tracePt t="31537" x="5391150" y="3155950"/>
          <p14:tracePt t="31553" x="5505450" y="3155950"/>
          <p14:tracePt t="31570" x="5588000" y="3155950"/>
          <p14:tracePt t="31587" x="5657850" y="3155950"/>
          <p14:tracePt t="31604" x="5708650" y="3155950"/>
          <p14:tracePt t="31620" x="5740400" y="3155950"/>
          <p14:tracePt t="31637" x="5765800" y="3155950"/>
          <p14:tracePt t="31653" x="5784850" y="3155950"/>
          <p14:tracePt t="31670" x="5803900" y="3155950"/>
          <p14:tracePt t="31687" x="5829300" y="3155950"/>
          <p14:tracePt t="31704" x="5854700" y="3155950"/>
          <p14:tracePt t="31719" x="5899150" y="3155950"/>
          <p14:tracePt t="31737" x="5918200" y="3155950"/>
          <p14:tracePt t="31753" x="5943600" y="3155950"/>
          <p14:tracePt t="31770" x="5956300" y="3155950"/>
          <p14:tracePt t="31787" x="5975350" y="3155950"/>
          <p14:tracePt t="31804" x="5981700" y="3155950"/>
          <p14:tracePt t="32056" x="5994400" y="3155950"/>
          <p14:tracePt t="32072" x="6000750" y="3155950"/>
          <p14:tracePt t="32353" x="6013450" y="3155950"/>
          <p14:tracePt t="32355" x="6057900" y="3155950"/>
          <p14:tracePt t="32370" x="6089650" y="3155950"/>
          <p14:tracePt t="32371" x="6153150" y="3155950"/>
          <p14:tracePt t="32386" x="6248400" y="3155950"/>
          <p14:tracePt t="32403" x="6337300" y="3155950"/>
          <p14:tracePt t="32420" x="6381750" y="3155950"/>
          <p14:tracePt t="32437" x="6400800" y="3155950"/>
          <p14:tracePt t="32453" x="6407150" y="3155950"/>
          <p14:tracePt t="32624" x="6407150" y="3162300"/>
          <p14:tracePt t="32633" x="6400800" y="3162300"/>
          <p14:tracePt t="32640" x="6388100" y="3162300"/>
          <p14:tracePt t="32649" x="6381750" y="3162300"/>
          <p14:tracePt t="32654" x="6343650" y="3162300"/>
          <p14:tracePt t="32670" x="6286500" y="3162300"/>
          <p14:tracePt t="32687" x="6210300" y="3168650"/>
          <p14:tracePt t="32703" x="6064250" y="3187700"/>
          <p14:tracePt t="32721" x="5930900" y="3206750"/>
          <p14:tracePt t="32737" x="5765800" y="3232150"/>
          <p14:tracePt t="32753" x="5594350" y="3244850"/>
          <p14:tracePt t="32770" x="5416550" y="3251200"/>
          <p14:tracePt t="32787" x="5194300" y="3276600"/>
          <p14:tracePt t="32803" x="5003800" y="3289300"/>
          <p14:tracePt t="32820" x="4832350" y="3308350"/>
          <p14:tracePt t="32837" x="4686300" y="3308350"/>
          <p14:tracePt t="32853" x="4546600" y="3308350"/>
          <p14:tracePt t="32870" x="4425950" y="3308350"/>
          <p14:tracePt t="32887" x="4324350" y="3308350"/>
          <p14:tracePt t="32903" x="4216400" y="3308350"/>
          <p14:tracePt t="32903" x="4171950" y="3308350"/>
          <p14:tracePt t="32921" x="4076700" y="3314700"/>
          <p14:tracePt t="32937" x="3994150" y="3327400"/>
          <p14:tracePt t="32954" x="3924300" y="3327400"/>
          <p14:tracePt t="32970" x="3854450" y="3327400"/>
          <p14:tracePt t="32987" x="3759200" y="3327400"/>
          <p14:tracePt t="33003" x="3632200" y="3327400"/>
          <p14:tracePt t="33021" x="3448050" y="3327400"/>
          <p14:tracePt t="33037" x="3251200" y="3327400"/>
          <p14:tracePt t="33054" x="3086100" y="3327400"/>
          <p14:tracePt t="33070" x="2971800" y="3327400"/>
          <p14:tracePt t="33087" x="2895600" y="3327400"/>
          <p14:tracePt t="33103" x="2863850" y="3327400"/>
          <p14:tracePt t="33121" x="2857500" y="3327400"/>
          <p14:tracePt t="33208" x="2851150" y="3327400"/>
          <p14:tracePt t="33217" x="2844800" y="3327400"/>
          <p14:tracePt t="33232" x="2838450" y="3327400"/>
          <p14:tracePt t="33248" x="2832100" y="3327400"/>
          <p14:tracePt t="33257" x="2832100" y="3321050"/>
          <p14:tracePt t="33272" x="2825750" y="3321050"/>
          <p14:tracePt t="33288" x="2819400" y="3314700"/>
          <p14:tracePt t="33305" x="2819400" y="3308350"/>
          <p14:tracePt t="33321" x="2819400" y="3302000"/>
          <p14:tracePt t="33408" x="2825750" y="3302000"/>
          <p14:tracePt t="33416" x="2844800" y="3302000"/>
          <p14:tracePt t="33424" x="2870200" y="3295650"/>
          <p14:tracePt t="33432" x="2908300" y="3289300"/>
          <p14:tracePt t="33440" x="3003550" y="3276600"/>
          <p14:tracePt t="33453" x="3124200" y="3276600"/>
          <p14:tracePt t="33470" x="3270250" y="3276600"/>
          <p14:tracePt t="33487" x="3390900" y="3276600"/>
          <p14:tracePt t="33503" x="3479800" y="3276600"/>
          <p14:tracePt t="33520" x="3536950" y="3276600"/>
          <p14:tracePt t="33537" x="3562350" y="3276600"/>
          <p14:tracePt t="33553" x="3581400" y="3276600"/>
          <p14:tracePt t="33570" x="3594100" y="3276600"/>
          <p14:tracePt t="33587" x="3600450" y="3276600"/>
          <p14:tracePt t="33603" x="3613150" y="3276600"/>
          <p14:tracePt t="33620" x="3619500" y="3276600"/>
          <p14:tracePt t="33816" x="3606800" y="3276600"/>
          <p14:tracePt t="33824" x="3594100" y="3276600"/>
          <p14:tracePt t="33832" x="3587750" y="3276600"/>
          <p14:tracePt t="33832" x="3575050" y="3276600"/>
          <p14:tracePt t="33841" x="3556000" y="3276600"/>
          <p14:tracePt t="33853" x="3517900" y="3289300"/>
          <p14:tracePt t="33870" x="3473450" y="3302000"/>
          <p14:tracePt t="33887" x="3416300" y="3302000"/>
          <p14:tracePt t="33903" x="3359150" y="3308350"/>
          <p14:tracePt t="33903" x="3333750" y="3314700"/>
          <p14:tracePt t="33921" x="3295650" y="3314700"/>
          <p14:tracePt t="33937" x="3257550" y="3321050"/>
          <p14:tracePt t="33953" x="3232150" y="3321050"/>
          <p14:tracePt t="33970" x="3200400" y="3321050"/>
          <p14:tracePt t="33987" x="3162300" y="3321050"/>
          <p14:tracePt t="34003" x="3130550" y="3321050"/>
          <p14:tracePt t="34020" x="3098800" y="3321050"/>
          <p14:tracePt t="34037" x="3073400" y="3321050"/>
          <p14:tracePt t="34054" x="3041650" y="3321050"/>
          <p14:tracePt t="34070" x="3028950" y="3321050"/>
          <p14:tracePt t="34087" x="3009900" y="3321050"/>
          <p14:tracePt t="34103" x="2990850" y="3321050"/>
          <p14:tracePt t="34120" x="2978150" y="3321050"/>
          <p14:tracePt t="34137" x="2959100" y="3327400"/>
          <p14:tracePt t="34153" x="2946400" y="3327400"/>
          <p14:tracePt t="34170" x="2927350" y="3333750"/>
          <p14:tracePt t="34186" x="2914650" y="3340100"/>
          <p14:tracePt t="34203" x="2908300" y="3340100"/>
          <p14:tracePt t="34280" x="2914650" y="3352800"/>
          <p14:tracePt t="34289" x="2959100" y="3352800"/>
          <p14:tracePt t="34296" x="3022600" y="3359150"/>
          <p14:tracePt t="34303" x="3175000" y="3359150"/>
          <p14:tracePt t="34320" x="3473450" y="3352800"/>
          <p14:tracePt t="34337" x="3702050" y="3321050"/>
          <p14:tracePt t="34353" x="3841750" y="3289300"/>
          <p14:tracePt t="34370" x="3943350" y="3276600"/>
          <p14:tracePt t="34387" x="3987800" y="3257550"/>
          <p14:tracePt t="34403" x="4019550" y="3251200"/>
          <p14:tracePt t="34420" x="4038600" y="3244850"/>
          <p14:tracePt t="34437" x="4051300" y="3238500"/>
          <p14:tracePt t="34453" x="4064000" y="3232150"/>
          <p14:tracePt t="34470" x="4070350" y="3225800"/>
          <p14:tracePt t="34768" x="4064000" y="3225800"/>
          <p14:tracePt t="34769" x="4051300" y="3219450"/>
          <p14:tracePt t="34787" x="4038600" y="3213100"/>
          <p14:tracePt t="34792" x="4006850" y="3206750"/>
          <p14:tracePt t="34803" x="4000500" y="3200400"/>
          <p14:tracePt t="35064" x="3994150" y="3200400"/>
          <p14:tracePt t="35072" x="3987800" y="3200400"/>
          <p14:tracePt t="35081" x="3975100" y="3200400"/>
          <p14:tracePt t="35088" x="3962400" y="3194050"/>
          <p14:tracePt t="35104" x="3956050" y="3187700"/>
          <p14:tracePt t="35120" x="3943350" y="3187700"/>
          <p14:tracePt t="35760" x="3937000" y="3187700"/>
          <p14:tracePt t="35768" x="3924300" y="3181350"/>
          <p14:tracePt t="35776" x="3898900" y="3168650"/>
          <p14:tracePt t="35787" x="3873500" y="3162300"/>
          <p14:tracePt t="35803" x="3848100" y="3149600"/>
          <p14:tracePt t="35819" x="3835400" y="3143250"/>
          <p14:tracePt t="35864" x="3829050" y="3143250"/>
          <p14:tracePt t="38503" x="3816350" y="3143250"/>
          <p14:tracePt t="38512" x="3810000" y="3143250"/>
          <p14:tracePt t="38567" x="3803650" y="3143250"/>
          <p14:tracePt t="38607" x="3797300" y="3143250"/>
          <p14:tracePt t="42503" x="3790950" y="3155950"/>
          <p14:tracePt t="42503" x="3790950" y="3162300"/>
          <p14:tracePt t="42535" x="3784600" y="3168650"/>
          <p14:tracePt t="47824" x="3765550" y="3187700"/>
          <p14:tracePt t="47839" x="3733800" y="3206750"/>
          <p14:tracePt t="47847" x="3683000" y="3225800"/>
          <p14:tracePt t="47855" x="3638550" y="3251200"/>
          <p14:tracePt t="47863" x="3568700" y="3276600"/>
          <p14:tracePt t="47869" x="3460750" y="3346450"/>
          <p14:tracePt t="47886" x="3371850" y="3390900"/>
          <p14:tracePt t="47903" x="3282950" y="3435350"/>
          <p14:tracePt t="47919" x="3187700" y="3486150"/>
          <p14:tracePt t="47936" x="3149600" y="3517900"/>
          <p14:tracePt t="47952" x="3092450" y="3562350"/>
          <p14:tracePt t="47969" x="3048000" y="3600450"/>
          <p14:tracePt t="47986" x="3003550" y="3644900"/>
          <p14:tracePt t="48003" x="2965450" y="3683000"/>
          <p14:tracePt t="48019" x="2940050" y="3702050"/>
          <p14:tracePt t="48036" x="2914650" y="3714750"/>
          <p14:tracePt t="48052" x="2908300" y="3721100"/>
          <p14:tracePt t="48069" x="2895600" y="3727450"/>
          <p14:tracePt t="48086" x="2882900" y="3733800"/>
          <p14:tracePt t="48102" x="2870200" y="3746500"/>
          <p14:tracePt t="48119" x="2800350" y="3771900"/>
          <p14:tracePt t="48136" x="2736850" y="3803650"/>
          <p14:tracePt t="48153" x="2692400" y="3816350"/>
          <p14:tracePt t="48170" x="2647950" y="3841750"/>
          <p14:tracePt t="48186" x="2609850" y="3848100"/>
          <p14:tracePt t="48203" x="2584450" y="3860800"/>
          <p14:tracePt t="48219" x="2559050" y="3867150"/>
          <p14:tracePt t="48237" x="2546350" y="3867150"/>
          <p14:tracePt t="48252" x="2527300" y="3873500"/>
          <p14:tracePt t="48270" x="2501900" y="3873500"/>
          <p14:tracePt t="48286" x="2476500" y="3879850"/>
          <p14:tracePt t="48303" x="2451100" y="3879850"/>
          <p14:tracePt t="48319" x="2406650" y="3879850"/>
          <p14:tracePt t="48336" x="2381250" y="3879850"/>
          <p14:tracePt t="48352" x="2349500" y="3879850"/>
          <p14:tracePt t="48369" x="2336800" y="3879850"/>
          <p14:tracePt t="48386" x="2317750" y="3873500"/>
          <p14:tracePt t="48403" x="2305050" y="3873500"/>
          <p14:tracePt t="48419" x="2286000" y="3860800"/>
          <p14:tracePt t="48436" x="2266950" y="3854450"/>
          <p14:tracePt t="48452" x="2247900" y="3848100"/>
          <p14:tracePt t="48469" x="2228850" y="3848100"/>
          <p14:tracePt t="48486" x="2222500" y="3841750"/>
          <p14:tracePt t="48503" x="2216150" y="3841750"/>
          <p14:tracePt t="48519" x="2209800" y="3841750"/>
          <p14:tracePt t="48536" x="2203450" y="3841750"/>
          <p14:tracePt t="48584" x="2197100" y="3841750"/>
          <p14:tracePt t="48600" x="2190750" y="3835400"/>
          <p14:tracePt t="48632" x="2184400" y="3835400"/>
          <p14:tracePt t="48647" x="2178050" y="3835400"/>
          <p14:tracePt t="48655" x="2171700" y="3835400"/>
          <p14:tracePt t="48671" x="2165350" y="3835400"/>
          <p14:tracePt t="48695" x="2159000" y="3835400"/>
          <p14:tracePt t="49215" x="2152650" y="3829050"/>
          <p14:tracePt t="49447" x="2139950" y="3829050"/>
          <p14:tracePt t="49455" x="2120900" y="3829050"/>
          <p14:tracePt t="49464" x="2114550" y="3829050"/>
          <p14:tracePt t="49472" x="2095500" y="3829050"/>
          <p14:tracePt t="49486" x="2082800" y="3829050"/>
          <p14:tracePt t="49639" x="2089150" y="3829050"/>
          <p14:tracePt t="49648" x="2095500" y="3829050"/>
          <p14:tracePt t="49655" x="2108200" y="3829050"/>
          <p14:tracePt t="49656" x="2127250" y="3829050"/>
          <p14:tracePt t="49671" x="2171700" y="3829050"/>
          <p14:tracePt t="49686" x="2235200" y="3816350"/>
          <p14:tracePt t="49702" x="2298700" y="3816350"/>
          <p14:tracePt t="49702" x="2330450" y="3816350"/>
          <p14:tracePt t="49720" x="2393950" y="3816350"/>
          <p14:tracePt t="49736" x="2444750" y="3816350"/>
          <p14:tracePt t="49753" x="2495550" y="3816350"/>
          <p14:tracePt t="49769" x="2533650" y="3816350"/>
          <p14:tracePt t="49786" x="2571750" y="3816350"/>
          <p14:tracePt t="49802" x="2609850" y="3816350"/>
          <p14:tracePt t="49819" x="2647950" y="3816350"/>
          <p14:tracePt t="49836" x="2686050" y="3816350"/>
          <p14:tracePt t="49853" x="2717800" y="3816350"/>
          <p14:tracePt t="49869" x="2762250" y="3816350"/>
          <p14:tracePt t="49886" x="2794000" y="3816350"/>
          <p14:tracePt t="49902" x="2832100" y="3816350"/>
          <p14:tracePt t="49920" x="2863850" y="3816350"/>
          <p14:tracePt t="49936" x="2889250" y="3816350"/>
          <p14:tracePt t="49952" x="2921000" y="3816350"/>
          <p14:tracePt t="49969" x="2959100" y="3816350"/>
          <p14:tracePt t="49986" x="3009900" y="3816350"/>
          <p14:tracePt t="50002" x="3060700" y="3816350"/>
          <p14:tracePt t="50019" x="3105150" y="3816350"/>
          <p14:tracePt t="50036" x="3155950" y="3816350"/>
          <p14:tracePt t="50053" x="3194050" y="3816350"/>
          <p14:tracePt t="50069" x="3238500" y="3816350"/>
          <p14:tracePt t="50086" x="3276600" y="3816350"/>
          <p14:tracePt t="50102" x="3346450" y="3816350"/>
          <p14:tracePt t="50120" x="3384550" y="3816350"/>
          <p14:tracePt t="50136" x="3429000" y="3816350"/>
          <p14:tracePt t="50152" x="3460750" y="3816350"/>
          <p14:tracePt t="50169" x="3479800" y="3816350"/>
          <p14:tracePt t="50186" x="3498850" y="3816350"/>
          <p14:tracePt t="50202" x="3524250" y="3816350"/>
          <p14:tracePt t="50218" x="3556000" y="3816350"/>
          <p14:tracePt t="50235" x="3581400" y="3816350"/>
          <p14:tracePt t="50253" x="3619500" y="3816350"/>
          <p14:tracePt t="50269" x="3663950" y="3816350"/>
          <p14:tracePt t="50286" x="3708400" y="3816350"/>
          <p14:tracePt t="50302" x="3759200" y="3816350"/>
          <p14:tracePt t="50320" x="3784600" y="3816350"/>
          <p14:tracePt t="50336" x="3816350" y="3816350"/>
          <p14:tracePt t="50352" x="3829050" y="3816350"/>
          <p14:tracePt t="50369" x="3848100" y="3816350"/>
          <p14:tracePt t="50386" x="3867150" y="3816350"/>
          <p14:tracePt t="50402" x="3886200" y="3816350"/>
          <p14:tracePt t="50419" x="3911600" y="3816350"/>
          <p14:tracePt t="50436" x="3937000" y="3816350"/>
          <p14:tracePt t="50452" x="3962400" y="3816350"/>
          <p14:tracePt t="50469" x="3994150" y="3816350"/>
          <p14:tracePt t="50486" x="4019550" y="3816350"/>
          <p14:tracePt t="50502" x="4051300" y="3816350"/>
          <p14:tracePt t="50520" x="4070350" y="3816350"/>
          <p14:tracePt t="50536" x="4095750" y="3816350"/>
          <p14:tracePt t="50552" x="4121150" y="3816350"/>
          <p14:tracePt t="50569" x="4146550" y="3816350"/>
          <p14:tracePt t="50586" x="4171950" y="3816350"/>
          <p14:tracePt t="50602" x="4203700" y="3816350"/>
          <p14:tracePt t="50619" x="4241800" y="3816350"/>
          <p14:tracePt t="50636" x="4267200" y="3816350"/>
          <p14:tracePt t="50652" x="4298950" y="3816350"/>
          <p14:tracePt t="50670" x="4330700" y="3816350"/>
          <p14:tracePt t="50686" x="4368800" y="3816350"/>
          <p14:tracePt t="50702" x="4387850" y="3816350"/>
          <p14:tracePt t="50719" x="4432300" y="3816350"/>
          <p14:tracePt t="50736" x="4457700" y="3816350"/>
          <p14:tracePt t="50752" x="4476750" y="3816350"/>
          <p14:tracePt t="50770" x="4495800" y="3816350"/>
          <p14:tracePt t="50786" x="4521200" y="3816350"/>
          <p14:tracePt t="50802" x="4533900" y="3816350"/>
          <p14:tracePt t="50819" x="4559300" y="3816350"/>
          <p14:tracePt t="50836" x="4578350" y="3816350"/>
          <p14:tracePt t="50852" x="4610100" y="3816350"/>
          <p14:tracePt t="50869" x="4629150" y="3816350"/>
          <p14:tracePt t="50886" x="4673600" y="3816350"/>
          <p14:tracePt t="50902" x="4711700" y="3816350"/>
          <p14:tracePt t="50919" x="4775200" y="3816350"/>
          <p14:tracePt t="50936" x="4819650" y="3816350"/>
          <p14:tracePt t="50952" x="4864100" y="3816350"/>
          <p14:tracePt t="50969" x="4895850" y="3816350"/>
          <p14:tracePt t="50986" x="4933950" y="3816350"/>
          <p14:tracePt t="51003" x="4953000" y="3816350"/>
          <p14:tracePt t="51019" x="4984750" y="3816350"/>
          <p14:tracePt t="51036" x="4991100" y="3816350"/>
          <p14:tracePt t="51052" x="5010150" y="3816350"/>
          <p14:tracePt t="51069" x="5016500" y="3816350"/>
          <p14:tracePt t="51086" x="5035550" y="3816350"/>
          <p14:tracePt t="51102" x="5048250" y="3816350"/>
          <p14:tracePt t="51119" x="5073650" y="3816350"/>
          <p14:tracePt t="51136" x="5086350" y="3816350"/>
          <p14:tracePt t="51152" x="5099050" y="3816350"/>
          <p14:tracePt t="51169" x="5111750" y="3816350"/>
          <p14:tracePt t="51186" x="5137150" y="3816350"/>
          <p14:tracePt t="51203" x="5168900" y="3816350"/>
          <p14:tracePt t="51219" x="5213350" y="3816350"/>
          <p14:tracePt t="51236" x="5289550" y="3816350"/>
          <p14:tracePt t="51252" x="5359400" y="3816350"/>
          <p14:tracePt t="51270" x="5429250" y="3816350"/>
          <p14:tracePt t="51286" x="5486400" y="3816350"/>
          <p14:tracePt t="51303" x="5530850" y="3816350"/>
          <p14:tracePt t="51303" x="5549900" y="3816350"/>
          <p14:tracePt t="51320" x="5568950" y="3816350"/>
          <p14:tracePt t="51336" x="5581650" y="3816350"/>
          <p14:tracePt t="51352" x="5588000" y="3816350"/>
          <p14:tracePt t="51369" x="5600700" y="3816350"/>
          <p14:tracePt t="51944" x="5613400" y="3803650"/>
          <p14:tracePt t="51951" x="5645150" y="3784600"/>
          <p14:tracePt t="51962" x="5657850" y="3778250"/>
          <p14:tracePt t="51969" x="5670550" y="3778250"/>
          <p14:tracePt t="52007" x="5676900" y="3771900"/>
          <p14:tracePt t="52183" x="5683250" y="3771900"/>
          <p14:tracePt t="52195" x="5708650" y="3771900"/>
          <p14:tracePt t="52195" x="5746750" y="3778250"/>
          <p14:tracePt t="52202" x="5816600" y="3822700"/>
          <p14:tracePt t="52219" x="5924550" y="3867150"/>
          <p14:tracePt t="52236" x="6032500" y="3892550"/>
          <p14:tracePt t="52252" x="6115050" y="3917950"/>
          <p14:tracePt t="52269" x="6191250" y="3930650"/>
          <p14:tracePt t="52285" x="6254750" y="3937000"/>
          <p14:tracePt t="52302" x="6299200" y="3937000"/>
          <p14:tracePt t="52320" x="6324600" y="3937000"/>
          <p14:tracePt t="52383" x="6330950" y="3937000"/>
          <p14:tracePt t="52664" x="6343650" y="3930650"/>
          <p14:tracePt t="52671" x="6356350" y="3924300"/>
          <p14:tracePt t="52679" x="6369050" y="3911600"/>
          <p14:tracePt t="52686" x="6407150" y="3898900"/>
          <p14:tracePt t="52702" x="6445250" y="3879850"/>
          <p14:tracePt t="52720" x="6477000" y="3873500"/>
          <p14:tracePt t="52736" x="6527800" y="3873500"/>
          <p14:tracePt t="52752" x="6584950" y="3873500"/>
          <p14:tracePt t="52769" x="6667500" y="3873500"/>
          <p14:tracePt t="52786" x="6762750" y="3873500"/>
          <p14:tracePt t="52803" x="6832600" y="3873500"/>
          <p14:tracePt t="52819" x="6877050" y="3873500"/>
          <p14:tracePt t="52836" x="6896100" y="3873500"/>
          <p14:tracePt t="53791" x="6902450" y="3873500"/>
          <p14:tracePt t="53800" x="6908800" y="3867150"/>
          <p14:tracePt t="53804" x="6889750" y="3841750"/>
          <p14:tracePt t="53820" x="6819900" y="3797300"/>
          <p14:tracePt t="53836" x="6711950" y="3746500"/>
          <p14:tracePt t="53853" x="6572250" y="3714750"/>
          <p14:tracePt t="53869" x="6369050" y="3683000"/>
          <p14:tracePt t="53886" x="6146800" y="3651250"/>
          <p14:tracePt t="53903" x="5753100" y="3651250"/>
          <p14:tracePt t="53920" x="5422900" y="3676650"/>
          <p14:tracePt t="53935" x="5003800" y="3727450"/>
          <p14:tracePt t="53952" x="4470400" y="3810000"/>
          <p14:tracePt t="53969" x="3924300" y="3879850"/>
          <p14:tracePt t="53986" x="3378200" y="3968750"/>
          <p14:tracePt t="54003" x="2984500" y="4019550"/>
          <p14:tracePt t="54019" x="2768600" y="4057650"/>
          <p14:tracePt t="54036" x="2622550" y="4083050"/>
          <p14:tracePt t="54052" x="2508250" y="4095750"/>
          <p14:tracePt t="54069" x="2413000" y="4108450"/>
          <p14:tracePt t="54085" x="2343150" y="4121150"/>
          <p14:tracePt t="54102" x="2228850" y="4140200"/>
          <p14:tracePt t="54120" x="2133600" y="4152900"/>
          <p14:tracePt t="54136" x="2019300" y="4171950"/>
          <p14:tracePt t="54152" x="1917700" y="4178300"/>
          <p14:tracePt t="54169" x="1822450" y="4197350"/>
          <p14:tracePt t="54185" x="1752600" y="4203700"/>
          <p14:tracePt t="54202" x="1682750" y="4216400"/>
          <p14:tracePt t="54219" x="1638300" y="4216400"/>
          <p14:tracePt t="54236" x="1612900" y="4222750"/>
          <p14:tracePt t="54252" x="1593850" y="4222750"/>
          <p14:tracePt t="54269" x="1574800" y="4222750"/>
          <p14:tracePt t="54304" x="1568450" y="4222750"/>
          <p14:tracePt t="54520" x="1555750" y="4222750"/>
          <p14:tracePt t="54527" x="1549400" y="4222750"/>
          <p14:tracePt t="54535" x="1536700" y="4210050"/>
          <p14:tracePt t="54536" x="1524000" y="4191000"/>
          <p14:tracePt t="54552" x="1517650" y="4171950"/>
          <p14:tracePt t="54569" x="1511300" y="4159250"/>
          <p14:tracePt t="55103" x="1517650" y="4159250"/>
          <p14:tracePt t="55111" x="1524000" y="4159250"/>
          <p14:tracePt t="55135" x="1530350" y="4159250"/>
          <p14:tracePt t="55183" x="1536700" y="4159250"/>
          <p14:tracePt t="55196" x="1543050" y="4159250"/>
          <p14:tracePt t="55207" x="1549400" y="4159250"/>
          <p14:tracePt t="55215" x="1562100" y="4165600"/>
          <p14:tracePt t="55215" x="1581150" y="4165600"/>
          <p14:tracePt t="55224" x="1593850" y="4165600"/>
          <p14:tracePt t="55235" x="1651000" y="4165600"/>
          <p14:tracePt t="55252" x="1720850" y="4165600"/>
          <p14:tracePt t="55269" x="1803400" y="4165600"/>
          <p14:tracePt t="55285" x="1936750" y="4165600"/>
          <p14:tracePt t="55302" x="2273300" y="4165600"/>
          <p14:tracePt t="55320" x="2679700" y="4165600"/>
          <p14:tracePt t="55336" x="3206750" y="4165600"/>
          <p14:tracePt t="55352" x="3841750" y="4165600"/>
          <p14:tracePt t="55369" x="4514850" y="4165600"/>
          <p14:tracePt t="55385" x="4991100" y="4165600"/>
          <p14:tracePt t="55401" x="5238750" y="4165600"/>
          <p14:tracePt t="55419" x="5327650" y="4165600"/>
          <p14:tracePt t="55435" x="5346700" y="4165600"/>
          <p14:tracePt t="55452" x="5353050" y="4165600"/>
          <p14:tracePt t="55599" x="5346700" y="4165600"/>
          <p14:tracePt t="55610" x="5334000" y="4165600"/>
          <p14:tracePt t="55615" x="5308600" y="4165600"/>
          <p14:tracePt t="55620" x="5226050" y="4165600"/>
          <p14:tracePt t="55635" x="5092700" y="4165600"/>
          <p14:tracePt t="55653" x="4857750" y="4165600"/>
          <p14:tracePt t="55669" x="4559300" y="4165600"/>
          <p14:tracePt t="55686" x="4273550" y="4165600"/>
          <p14:tracePt t="55702" x="3968750" y="4152900"/>
          <p14:tracePt t="55720" x="3790950" y="4121150"/>
          <p14:tracePt t="55735" x="3670300" y="4108450"/>
          <p14:tracePt t="55752" x="3568700" y="4102100"/>
          <p14:tracePt t="55769" x="3479800" y="4102100"/>
          <p14:tracePt t="55785" x="3409950" y="4102100"/>
          <p14:tracePt t="55802" x="3352800" y="4102100"/>
          <p14:tracePt t="55819" x="3289300" y="4102100"/>
          <p14:tracePt t="55835" x="3238500" y="4102100"/>
          <p14:tracePt t="55853" x="3187700" y="4102100"/>
          <p14:tracePt t="55869" x="3143250" y="4102100"/>
          <p14:tracePt t="55886" x="3092450" y="4102100"/>
          <p14:tracePt t="55902" x="3009900" y="4102100"/>
          <p14:tracePt t="55920" x="2965450" y="4102100"/>
          <p14:tracePt t="55935" x="2927350" y="4102100"/>
          <p14:tracePt t="55952" x="2895600" y="4102100"/>
          <p14:tracePt t="55969" x="2857500" y="4102100"/>
          <p14:tracePt t="55986" x="2825750" y="4102100"/>
          <p14:tracePt t="56002" x="2806700" y="4102100"/>
          <p14:tracePt t="56019" x="2787650" y="4102100"/>
          <p14:tracePt t="56035" x="2768600" y="4102100"/>
          <p14:tracePt t="56052" x="2749550" y="4102100"/>
          <p14:tracePt t="56069" x="2743200" y="4102100"/>
          <p14:tracePt t="56085" x="2730500" y="4102100"/>
          <p14:tracePt t="56695" x="2730500" y="4108450"/>
          <p14:tracePt t="56703" x="2743200" y="4108450"/>
          <p14:tracePt t="56703" x="2755900" y="4108450"/>
          <p14:tracePt t="56719" x="2755900" y="4114800"/>
          <p14:tracePt t="56720" x="2762250" y="4114800"/>
          <p14:tracePt t="56735" x="2774950" y="4114800"/>
          <p14:tracePt t="56752" x="2787650" y="4121150"/>
          <p14:tracePt t="56769" x="2813050" y="4121150"/>
          <p14:tracePt t="56785" x="2844800" y="4121150"/>
          <p14:tracePt t="56802" x="2914650" y="4121150"/>
          <p14:tracePt t="56819" x="3022600" y="4121150"/>
          <p14:tracePt t="56836" x="3117850" y="4121150"/>
          <p14:tracePt t="56853" x="3244850" y="4121150"/>
          <p14:tracePt t="56869" x="3384550" y="4121150"/>
          <p14:tracePt t="56886" x="3524250" y="4121150"/>
          <p14:tracePt t="56902" x="3740150" y="4121150"/>
          <p14:tracePt t="56920" x="3886200" y="4121150"/>
          <p14:tracePt t="56935" x="4025900" y="4121150"/>
          <p14:tracePt t="56952" x="4165600" y="4095750"/>
          <p14:tracePt t="56969" x="4298950" y="4076700"/>
          <p14:tracePt t="56985" x="4419600" y="4064000"/>
          <p14:tracePt t="57002" x="4533900" y="4064000"/>
          <p14:tracePt t="57019" x="4616450" y="4064000"/>
          <p14:tracePt t="57035" x="4679950" y="4064000"/>
          <p14:tracePt t="57052" x="4737100" y="4064000"/>
          <p14:tracePt t="57069" x="4775200" y="4064000"/>
          <p14:tracePt t="57086" x="4819650" y="4064000"/>
          <p14:tracePt t="57102" x="4914900" y="4064000"/>
          <p14:tracePt t="57120" x="4984750" y="4064000"/>
          <p14:tracePt t="57135" x="5048250" y="4064000"/>
          <p14:tracePt t="57152" x="5092700" y="4064000"/>
          <p14:tracePt t="57169" x="5130800" y="4064000"/>
          <p14:tracePt t="57185" x="5156200" y="4064000"/>
          <p14:tracePt t="57202" x="5175250" y="4064000"/>
          <p14:tracePt t="57219" x="5181600" y="4064000"/>
          <p14:tracePt t="57235" x="5194300" y="4057650"/>
          <p14:tracePt t="57252" x="5200650" y="4057650"/>
          <p14:tracePt t="57269" x="5207000" y="4057650"/>
          <p14:tracePt t="57285" x="5219700" y="4057650"/>
          <p14:tracePt t="57303" x="5226050" y="4057650"/>
          <p14:tracePt t="57799" x="5219700" y="4057650"/>
          <p14:tracePt t="57807" x="5213350" y="4057650"/>
          <p14:tracePt t="57815" x="5200650" y="4057650"/>
          <p14:tracePt t="57823" x="5162550" y="4064000"/>
          <p14:tracePt t="57835" x="5130800" y="4070350"/>
          <p14:tracePt t="57852" x="5073650" y="4083050"/>
          <p14:tracePt t="57869" x="4997450" y="4089400"/>
          <p14:tracePt t="57885" x="4927600" y="4102100"/>
          <p14:tracePt t="57902" x="4813300" y="4114800"/>
          <p14:tracePt t="57919" x="4749800" y="4114800"/>
          <p14:tracePt t="57936" x="4686300" y="4114800"/>
          <p14:tracePt t="57952" x="4641850" y="4114800"/>
          <p14:tracePt t="57969" x="4603750" y="4114800"/>
          <p14:tracePt t="57985" x="4584700" y="4114800"/>
          <p14:tracePt t="58002" x="4565650" y="4114800"/>
          <p14:tracePt t="58019" x="4552950" y="4114800"/>
          <p14:tracePt t="58035" x="4533900" y="4114800"/>
          <p14:tracePt t="58052" x="4514850" y="4121150"/>
          <p14:tracePt t="58069" x="4495800" y="4121150"/>
          <p14:tracePt t="58085" x="4476750" y="4121150"/>
          <p14:tracePt t="58102" x="4451350" y="4121150"/>
          <p14:tracePt t="58120" x="4445000" y="4121150"/>
          <p14:tracePt t="58135" x="4438650" y="4121150"/>
          <p14:tracePt t="58431" x="4419600" y="4127500"/>
          <p14:tracePt t="58439" x="4400550" y="4127500"/>
          <p14:tracePt t="58447" x="4381500" y="4127500"/>
          <p14:tracePt t="58455" x="4343400" y="4127500"/>
          <p14:tracePt t="58468" x="4279900" y="4127500"/>
          <p14:tracePt t="58485" x="4216400" y="4127500"/>
          <p14:tracePt t="58502" x="4127500" y="4127500"/>
          <p14:tracePt t="58520" x="4089400" y="4127500"/>
          <p14:tracePt t="58535" x="4064000" y="4127500"/>
          <p14:tracePt t="58552" x="4044950" y="4127500"/>
          <p14:tracePt t="58569" x="4025900" y="4127500"/>
          <p14:tracePt t="58585" x="4019550" y="4127500"/>
          <p14:tracePt t="58602" x="4013200" y="4127500"/>
          <p14:tracePt t="58647" x="4006850" y="4127500"/>
          <p14:tracePt t="58655" x="4000500" y="4127500"/>
          <p14:tracePt t="58863" x="4006850" y="4127500"/>
          <p14:tracePt t="58871" x="4025900" y="4133850"/>
          <p14:tracePt t="58879" x="4032250" y="4133850"/>
          <p14:tracePt t="58885" x="4070350" y="4140200"/>
          <p14:tracePt t="58920" x="4083050" y="4140200"/>
          <p14:tracePt t="58921" x="4089400" y="4140200"/>
          <p14:tracePt t="58935" x="4102100" y="4140200"/>
          <p14:tracePt t="58952" x="4127500" y="4140200"/>
          <p14:tracePt t="58969" x="4159250" y="4140200"/>
          <p14:tracePt t="58986" x="4203700" y="4140200"/>
          <p14:tracePt t="59002" x="4248150" y="4140200"/>
          <p14:tracePt t="59019" x="4311650" y="4140200"/>
          <p14:tracePt t="59035" x="4375150" y="4140200"/>
          <p14:tracePt t="59052" x="4451350" y="4140200"/>
          <p14:tracePt t="59068" x="4527550" y="4140200"/>
          <p14:tracePt t="59085" x="4597400" y="4140200"/>
          <p14:tracePt t="59102" x="4711700" y="4140200"/>
          <p14:tracePt t="59119" x="4794250" y="4140200"/>
          <p14:tracePt t="59135" x="4870450" y="4140200"/>
          <p14:tracePt t="59152" x="4984750" y="4140200"/>
          <p14:tracePt t="59168" x="5118100" y="4140200"/>
          <p14:tracePt t="59185" x="5251450" y="4140200"/>
          <p14:tracePt t="59202" x="5397500" y="4140200"/>
          <p14:tracePt t="59219" x="5537200" y="4140200"/>
          <p14:tracePt t="59235" x="5683250" y="4140200"/>
          <p14:tracePt t="59252" x="5816600" y="4140200"/>
          <p14:tracePt t="59268" x="5949950" y="4140200"/>
          <p14:tracePt t="59285" x="6083300" y="4140200"/>
          <p14:tracePt t="59302" x="6248400" y="4140200"/>
          <p14:tracePt t="59320" x="6343650" y="4140200"/>
          <p14:tracePt t="59335" x="6432550" y="4146550"/>
          <p14:tracePt t="59352" x="6521450" y="4152900"/>
          <p14:tracePt t="59368" x="6610350" y="4152900"/>
          <p14:tracePt t="59386" x="6705600" y="4152900"/>
          <p14:tracePt t="59402" x="6788150" y="4152900"/>
          <p14:tracePt t="59419" x="6838950" y="4152900"/>
          <p14:tracePt t="59435" x="6870700" y="4152900"/>
          <p14:tracePt t="59452" x="6883400" y="4152900"/>
          <p14:tracePt t="59468" x="6889750" y="4152900"/>
          <p14:tracePt t="60240" x="6889750" y="4146550"/>
          <p14:tracePt t="60646" x="6889750" y="4140200"/>
          <p14:tracePt t="60664" x="6896100" y="4140200"/>
          <p14:tracePt t="60668" x="6902450" y="4133850"/>
          <p14:tracePt t="62103" x="6908800" y="4133850"/>
          <p14:tracePt t="62111" x="6908800" y="4127500"/>
          <p14:tracePt t="62270" x="6902450" y="4127500"/>
          <p14:tracePt t="67296" x="6908800" y="4121150"/>
          <p14:tracePt t="67301" x="6953250" y="4102100"/>
          <p14:tracePt t="67312" x="6978650" y="4095750"/>
          <p14:tracePt t="67320" x="7010400" y="4083050"/>
          <p14:tracePt t="67336" x="7042150" y="4076700"/>
          <p14:tracePt t="67352" x="7054850" y="4076700"/>
          <p14:tracePt t="69432" x="7061200" y="4070350"/>
          <p14:tracePt t="69520" x="7067550" y="4070350"/>
          <p14:tracePt t="69591" x="7073900" y="4070350"/>
          <p14:tracePt t="69599" x="7073900" y="4064000"/>
          <p14:tracePt t="69611" x="7073900" y="4051300"/>
          <p14:tracePt t="69619" x="7073900" y="4032250"/>
          <p14:tracePt t="69636" x="7073900" y="4013200"/>
          <p14:tracePt t="69653" x="7073900" y="4000500"/>
          <p14:tracePt t="69669" x="7067550" y="3994150"/>
          <p14:tracePt t="69975" x="7067550" y="3987800"/>
          <p14:tracePt t="69983" x="7073900" y="3987800"/>
          <p14:tracePt t="69991" x="7080250" y="3987800"/>
          <p14:tracePt t="69999" x="7080250" y="4000500"/>
          <p14:tracePt t="69999" x="7086600" y="4006850"/>
          <p14:tracePt t="70007" x="7092950" y="4019550"/>
          <p14:tracePt t="70019" x="7099300" y="4032250"/>
          <p14:tracePt t="70036" x="7105650" y="4044950"/>
          <p14:tracePt t="70053" x="7105650" y="4051300"/>
          <p14:tracePt t="70069" x="7105650" y="4057650"/>
          <p14:tracePt t="70086" x="7105650" y="4064000"/>
          <p14:tracePt t="70135" x="7105650" y="4070350"/>
          <p14:tracePt t="70263" x="7105650" y="4076700"/>
          <p14:tracePt t="70287" x="7105650" y="4083050"/>
          <p14:tracePt t="70303" x="7105650" y="4089400"/>
          <p14:tracePt t="70327" x="7092950" y="4089400"/>
          <p14:tracePt t="70336" x="7086600" y="4089400"/>
          <p14:tracePt t="70338" x="7080250" y="4089400"/>
          <p14:tracePt t="70352" x="7067550" y="4089400"/>
          <p14:tracePt t="70369" x="7048500" y="4089400"/>
          <p14:tracePt t="70386" x="7016750" y="4089400"/>
          <p14:tracePt t="70402" x="6978650" y="4089400"/>
          <p14:tracePt t="70419" x="6940550" y="4089400"/>
          <p14:tracePt t="70436" x="6908800" y="4089400"/>
          <p14:tracePt t="70452" x="6870700" y="4089400"/>
          <p14:tracePt t="70485" x="6832600" y="4089400"/>
          <p14:tracePt t="70486" x="6775450" y="4089400"/>
          <p14:tracePt t="70504" x="6743700" y="4089400"/>
          <p14:tracePt t="70520" x="6711950" y="4089400"/>
          <p14:tracePt t="70536" x="6673850" y="4089400"/>
          <p14:tracePt t="70552" x="6642100" y="4089400"/>
          <p14:tracePt t="70569" x="6616700" y="4089400"/>
          <p14:tracePt t="70586" x="6584950" y="4089400"/>
          <p14:tracePt t="70602" x="6572250" y="4089400"/>
          <p14:tracePt t="70619" x="6553200" y="4089400"/>
          <p14:tracePt t="70636" x="6546850" y="4089400"/>
          <p14:tracePt t="70652" x="6540500" y="4089400"/>
          <p14:tracePt t="70711" x="6534150" y="4089400"/>
          <p14:tracePt t="70719" x="6521450" y="4089400"/>
          <p14:tracePt t="70733" x="6508750" y="4089400"/>
          <p14:tracePt t="70736" x="6489700" y="4089400"/>
          <p14:tracePt t="70752" x="6470650" y="4089400"/>
          <p14:tracePt t="70769" x="6457950" y="4089400"/>
          <p14:tracePt t="70807" x="6451600" y="4089400"/>
          <p14:tracePt t="70943" x="6445250" y="4089400"/>
          <p14:tracePt t="70951" x="6432550" y="4089400"/>
          <p14:tracePt t="70964" x="6419850" y="4089400"/>
          <p14:tracePt t="70969" x="6407150" y="4089400"/>
          <p14:tracePt t="70985" x="6394450" y="4089400"/>
          <p14:tracePt t="71023" x="6388100" y="4089400"/>
          <p14:tracePt t="71079" x="6381750" y="4089400"/>
          <p14:tracePt t="71095" x="6375400" y="4095750"/>
          <p14:tracePt t="71103" x="6369050" y="4095750"/>
          <p14:tracePt t="71127" x="6362700" y="4102100"/>
          <p14:tracePt t="71135" x="6362700" y="4108450"/>
          <p14:tracePt t="71136" x="6350000" y="4114800"/>
          <p14:tracePt t="71152" x="6350000" y="4121150"/>
          <p14:tracePt t="71169" x="6350000" y="4127500"/>
          <p14:tracePt t="74784" x="6343650" y="4127500"/>
          <p14:tracePt t="74792" x="6330950" y="4140200"/>
          <p14:tracePt t="74803" x="6318250" y="4140200"/>
          <p14:tracePt t="74804" x="6280150" y="4165600"/>
          <p14:tracePt t="74820" x="6261100" y="4165600"/>
          <p14:tracePt t="74837" x="6242050" y="4171950"/>
          <p14:tracePt t="75600" x="6235700" y="4171950"/>
          <p14:tracePt t="75616" x="6235700" y="4165600"/>
          <p14:tracePt t="75631" x="6235700" y="4159250"/>
          <p14:tracePt t="75936" x="6235700" y="4152900"/>
          <p14:tracePt t="80055" x="6216650" y="4152900"/>
          <p14:tracePt t="80063" x="6172200" y="4152900"/>
          <p14:tracePt t="80071" x="6032500" y="4165600"/>
          <p14:tracePt t="80087" x="5956300" y="4178300"/>
          <p14:tracePt t="80088" x="5867400" y="4197350"/>
          <p14:tracePt t="80103" x="5588000" y="4229100"/>
          <p14:tracePt t="80120" x="5372100" y="4260850"/>
          <p14:tracePt t="80136" x="5194300" y="4292600"/>
          <p14:tracePt t="80153" x="4965700" y="4324350"/>
          <p14:tracePt t="80170" x="4660900" y="4362450"/>
          <p14:tracePt t="80187" x="4413250" y="4400550"/>
          <p14:tracePt t="80204" x="4178300" y="4432300"/>
          <p14:tracePt t="80220" x="4000500" y="4457700"/>
          <p14:tracePt t="80238" x="3835400" y="4483100"/>
          <p14:tracePt t="80254" x="3695700" y="4502150"/>
          <p14:tracePt t="80270" x="3568700" y="4540250"/>
          <p14:tracePt t="80287" x="3441700" y="4572000"/>
          <p14:tracePt t="80304" x="3219450" y="4610100"/>
          <p14:tracePt t="80322" x="2832100" y="4660900"/>
          <p14:tracePt t="80337" x="2413000" y="4705350"/>
          <p14:tracePt t="80354" x="1981200" y="4724400"/>
          <p14:tracePt t="80370" x="1644650" y="4724400"/>
          <p14:tracePt t="80387" x="1384300" y="4718050"/>
          <p14:tracePt t="80404" x="1225550" y="4692650"/>
          <p14:tracePt t="80420" x="1104900" y="4673600"/>
          <p14:tracePt t="80438" x="1028700" y="4660900"/>
          <p14:tracePt t="80454" x="984250" y="4654550"/>
          <p14:tracePt t="80471" x="939800" y="4641850"/>
          <p14:tracePt t="80487" x="927100" y="4635500"/>
          <p14:tracePt t="80504" x="914400" y="4629150"/>
          <p14:tracePt t="80520" x="908050" y="4629150"/>
          <p14:tracePt t="80537" x="895350" y="4616450"/>
          <p14:tracePt t="80554" x="869950" y="4597400"/>
          <p14:tracePt t="80570" x="850900" y="4584700"/>
          <p14:tracePt t="80589" x="812800" y="4559300"/>
          <p14:tracePt t="80604" x="774700" y="4540250"/>
          <p14:tracePt t="80620" x="749300" y="4533900"/>
          <p14:tracePt t="80637" x="742950" y="4527550"/>
          <p14:tracePt t="80928" x="736600" y="4527550"/>
          <p14:tracePt t="80937" x="723900" y="4514850"/>
          <p14:tracePt t="80937" x="717550" y="4508500"/>
          <p14:tracePt t="80954" x="692150" y="4495800"/>
          <p14:tracePt t="80961" x="666750" y="4476750"/>
          <p14:tracePt t="80970" x="641350" y="4457700"/>
          <p14:tracePt t="80987" x="622300" y="4445000"/>
          <p14:tracePt t="81004" x="615950" y="4438650"/>
          <p14:tracePt t="81020" x="603250" y="4432300"/>
          <p14:tracePt t="81037" x="596900" y="4425950"/>
          <p14:tracePt t="81072" x="590550" y="4419600"/>
          <p14:tracePt t="81088" x="590550" y="4413250"/>
          <p14:tracePt t="81088" x="584200" y="4413250"/>
          <p14:tracePt t="81240" x="571500" y="4400550"/>
          <p14:tracePt t="81264" x="565150" y="4400550"/>
          <p14:tracePt t="85512" x="609600" y="4413250"/>
          <p14:tracePt t="85519" x="806450" y="4521200"/>
          <p14:tracePt t="85537" x="990600" y="4597400"/>
          <p14:tracePt t="85538" x="1333500" y="4667250"/>
          <p14:tracePt t="85554" x="1714500" y="4743450"/>
          <p14:tracePt t="85570" x="1993900" y="4781550"/>
          <p14:tracePt t="85587" x="2184400" y="4800600"/>
          <p14:tracePt t="85603" x="2324100" y="4813300"/>
          <p14:tracePt t="85620" x="2425700" y="4813300"/>
          <p14:tracePt t="85637" x="2495550" y="4813300"/>
          <p14:tracePt t="85654" x="2565400" y="4813300"/>
          <p14:tracePt t="85670" x="2647950" y="4813300"/>
          <p14:tracePt t="85687" x="2717800" y="4813300"/>
          <p14:tracePt t="85703" x="2819400" y="4813300"/>
          <p14:tracePt t="85721" x="2876550" y="4813300"/>
          <p14:tracePt t="85737" x="2908300" y="4813300"/>
          <p14:tracePt t="85754" x="2933700" y="4813300"/>
          <p14:tracePt t="85770" x="2959100" y="4813300"/>
          <p14:tracePt t="85787" x="2990850" y="4826000"/>
          <p14:tracePt t="85804" x="3035300" y="4832350"/>
          <p14:tracePt t="85820" x="3073400" y="4838700"/>
          <p14:tracePt t="85837" x="3130550" y="4845050"/>
          <p14:tracePt t="85854" x="3162300" y="4851400"/>
          <p14:tracePt t="85870" x="3187700" y="4857750"/>
          <p14:tracePt t="85887" x="3200400" y="4857750"/>
          <p14:tracePt t="85976" x="3206750" y="4864100"/>
          <p14:tracePt t="85992" x="3213100" y="4876800"/>
          <p14:tracePt t="86008" x="3213100" y="4889500"/>
          <p14:tracePt t="86023" x="3213100" y="4902200"/>
          <p14:tracePt t="86041" x="3213100" y="4908550"/>
          <p14:tracePt t="86053" x="3213100" y="4914900"/>
          <p14:tracePt t="86054" x="3213100" y="4921250"/>
          <p14:tracePt t="86070" x="3213100" y="4927600"/>
          <p14:tracePt t="86104" x="3213100" y="4933950"/>
          <p14:tracePt t="86105" x="3206750" y="4933950"/>
          <p14:tracePt t="86121" x="3200400" y="4940300"/>
          <p14:tracePt t="86137" x="3187700" y="4940300"/>
          <p14:tracePt t="86153" x="3168650" y="4946650"/>
          <p14:tracePt t="86170" x="3143250" y="4946650"/>
          <p14:tracePt t="86187" x="3111500" y="4953000"/>
          <p14:tracePt t="86203" x="3092450" y="4953000"/>
          <p14:tracePt t="86220" x="3073400" y="4953000"/>
          <p14:tracePt t="86236" x="3054350" y="4953000"/>
          <p14:tracePt t="86254" x="3035300" y="4953000"/>
          <p14:tracePt t="86270" x="3022600" y="4953000"/>
          <p14:tracePt t="86287" x="3009900" y="4953000"/>
          <p14:tracePt t="86303" x="2997200" y="4953000"/>
          <p14:tracePt t="86344" x="2990850" y="4953000"/>
          <p14:tracePt t="86544" x="2997200" y="4953000"/>
          <p14:tracePt t="86552" x="3016250" y="4953000"/>
          <p14:tracePt t="86563" x="3041650" y="4953000"/>
          <p14:tracePt t="86568" x="3060700" y="4953000"/>
          <p14:tracePt t="86574" x="3105150" y="4953000"/>
          <p14:tracePt t="86587" x="3149600" y="4953000"/>
          <p14:tracePt t="86603" x="3194050" y="4953000"/>
          <p14:tracePt t="86620" x="3232150" y="4953000"/>
          <p14:tracePt t="86637" x="3257550" y="4953000"/>
          <p14:tracePt t="86653" x="3276600" y="4953000"/>
          <p14:tracePt t="86670" x="3282950" y="4953000"/>
          <p14:tracePt t="86712" x="3289300" y="4953000"/>
          <p14:tracePt t="87640" x="3346450" y="4953000"/>
          <p14:tracePt t="87648" x="3479800" y="4953000"/>
          <p14:tracePt t="87656" x="3848100" y="4953000"/>
          <p14:tracePt t="87670" x="4368800" y="4991100"/>
          <p14:tracePt t="87687" x="4806950" y="5022850"/>
          <p14:tracePt t="87687" x="5003800" y="5041900"/>
          <p14:tracePt t="87704" x="5251450" y="5060950"/>
          <p14:tracePt t="87721" x="5391150" y="5073650"/>
          <p14:tracePt t="87737" x="5461000" y="5073650"/>
          <p14:tracePt t="87753" x="5480050" y="5073650"/>
          <p14:tracePt t="88112" x="5486400" y="5073650"/>
          <p14:tracePt t="88119" x="5467350" y="5073650"/>
          <p14:tracePt t="88129" x="5435600" y="5073650"/>
          <p14:tracePt t="88137" x="5346700" y="5067300"/>
          <p14:tracePt t="88153" x="5226050" y="5067300"/>
          <p14:tracePt t="88170" x="5111750" y="5067300"/>
          <p14:tracePt t="88187" x="5010150" y="5067300"/>
          <p14:tracePt t="88203" x="4914900" y="5067300"/>
          <p14:tracePt t="88220" x="4826000" y="5048250"/>
          <p14:tracePt t="88237" x="4743450" y="5041900"/>
          <p14:tracePt t="88253" x="4679950" y="5029200"/>
          <p14:tracePt t="88270" x="4616450" y="5022850"/>
          <p14:tracePt t="88287" x="4572000" y="5022850"/>
          <p14:tracePt t="88287" x="4552950" y="5022850"/>
          <p14:tracePt t="88304" x="4527550" y="5016500"/>
          <p14:tracePt t="88320" x="4495800" y="5010150"/>
          <p14:tracePt t="88337" x="4483100" y="5010150"/>
          <p14:tracePt t="88353" x="4470400" y="5010150"/>
          <p14:tracePt t="88370" x="4457700" y="5010150"/>
          <p14:tracePt t="88387" x="4451350" y="5010150"/>
          <p14:tracePt t="88403" x="4445000" y="5010150"/>
          <p14:tracePt t="88420" x="4438650" y="5010150"/>
          <p14:tracePt t="88584" x="4451350" y="5003800"/>
          <p14:tracePt t="88596" x="4457700" y="5003800"/>
          <p14:tracePt t="88596" x="4464050" y="4997450"/>
          <p14:tracePt t="88603" x="4495800" y="4997450"/>
          <p14:tracePt t="88621" x="4521200" y="4997450"/>
          <p14:tracePt t="88637" x="4559300" y="4991100"/>
          <p14:tracePt t="88654" x="4584700" y="4984750"/>
          <p14:tracePt t="88670" x="4610100" y="4978400"/>
          <p14:tracePt t="88687" x="4641850" y="4978400"/>
          <p14:tracePt t="88703" x="4686300" y="4972050"/>
          <p14:tracePt t="88721" x="4711700" y="4965700"/>
          <p14:tracePt t="88737" x="4743450" y="4965700"/>
          <p14:tracePt t="88753" x="4768850" y="4965700"/>
          <p14:tracePt t="88770" x="4794250" y="4965700"/>
          <p14:tracePt t="88787" x="4819650" y="4965700"/>
          <p14:tracePt t="88803" x="4845050" y="4965700"/>
          <p14:tracePt t="88820" x="4870450" y="4965700"/>
          <p14:tracePt t="88837" x="4902200" y="4965700"/>
          <p14:tracePt t="88853" x="4927600" y="4965700"/>
          <p14:tracePt t="88870" x="4953000" y="4965700"/>
          <p14:tracePt t="88887" x="4972050" y="4965700"/>
          <p14:tracePt t="88903" x="4978400" y="4965700"/>
          <p14:tracePt t="88920" x="4984750" y="4965700"/>
          <p14:tracePt t="91480" x="4978400" y="4965700"/>
          <p14:tracePt t="91488" x="4921250" y="4965700"/>
          <p14:tracePt t="91504" x="4902200" y="4965700"/>
          <p14:tracePt t="91505" x="4864100" y="4965700"/>
          <p14:tracePt t="91520" x="4838700" y="4965700"/>
          <p14:tracePt t="91537" x="4806950" y="4965700"/>
          <p14:tracePt t="91553" x="4794250" y="4965700"/>
          <p14:tracePt t="91570" x="4781550" y="4965700"/>
          <p14:tracePt t="91586" x="4775200" y="4965700"/>
          <p14:tracePt t="91603" x="4762500" y="4965700"/>
          <p14:tracePt t="91620" x="4749800" y="4965700"/>
          <p14:tracePt t="91636" x="4737100" y="4965700"/>
          <p14:tracePt t="91653" x="4730750" y="4965700"/>
          <p14:tracePt t="91688" x="4724400" y="4965700"/>
          <p14:tracePt t="92168" x="4737100" y="4965700"/>
          <p14:tracePt t="92179" x="4749800" y="4965700"/>
          <p14:tracePt t="92179" x="4762500" y="4965700"/>
          <p14:tracePt t="92187" x="4800600" y="4965700"/>
          <p14:tracePt t="92203" x="4832350" y="4965700"/>
          <p14:tracePt t="92220" x="4845050" y="4965700"/>
          <p14:tracePt t="92236" x="4870450" y="4965700"/>
          <p14:tracePt t="92253" x="4889500" y="4965700"/>
          <p14:tracePt t="92270" x="4908550" y="4965700"/>
          <p14:tracePt t="92287" x="4927600" y="4965700"/>
          <p14:tracePt t="92303" x="4953000" y="4965700"/>
          <p14:tracePt t="92600" x="4927600" y="4965700"/>
          <p14:tracePt t="92608" x="4902200" y="4965700"/>
          <p14:tracePt t="92620" x="4864100" y="4965700"/>
          <p14:tracePt t="92620" x="4781550" y="4965700"/>
          <p14:tracePt t="92636" x="4699000" y="4965700"/>
          <p14:tracePt t="92653" x="4648200" y="4965700"/>
          <p14:tracePt t="92670" x="4616450" y="4965700"/>
          <p14:tracePt t="92687" x="4603750" y="4965700"/>
          <p14:tracePt t="93048" x="4610100" y="4965700"/>
          <p14:tracePt t="93064" x="4616450" y="4965700"/>
          <p14:tracePt t="93072" x="4629150" y="4965700"/>
          <p14:tracePt t="93088" x="4635500" y="4965700"/>
          <p14:tracePt t="93089" x="4641850" y="4965700"/>
          <p14:tracePt t="93103" x="4667250" y="4965700"/>
          <p14:tracePt t="93120" x="4699000" y="4965700"/>
          <p14:tracePt t="93136" x="4737100" y="4965700"/>
          <p14:tracePt t="93153" x="4781550" y="4965700"/>
          <p14:tracePt t="93170" x="4838700" y="4965700"/>
          <p14:tracePt t="93187" x="4902200" y="4965700"/>
          <p14:tracePt t="93203" x="4959350" y="4965700"/>
          <p14:tracePt t="93220" x="4991100" y="4965700"/>
          <p14:tracePt t="93236" x="5010150" y="4965700"/>
          <p14:tracePt t="93253" x="5035550" y="4965700"/>
          <p14:tracePt t="93270" x="5048250" y="4965700"/>
          <p14:tracePt t="93287" x="5054600" y="4965700"/>
          <p14:tracePt t="93303" x="5060950" y="4965700"/>
          <p14:tracePt t="93320" x="5067300" y="4965700"/>
          <p14:tracePt t="93336" x="5073650" y="4965700"/>
          <p14:tracePt t="93353" x="5086350" y="4959350"/>
          <p14:tracePt t="93370" x="5092700" y="4959350"/>
          <p14:tracePt t="93386" x="5105400" y="4959350"/>
          <p14:tracePt t="93403" x="5118100" y="4959350"/>
          <p14:tracePt t="93440" x="5124450" y="4959350"/>
          <p14:tracePt t="93576" x="5130800" y="4953000"/>
          <p14:tracePt t="93712" x="5124450" y="4953000"/>
          <p14:tracePt t="93720" x="5118100" y="4953000"/>
          <p14:tracePt t="93728" x="5111750" y="4953000"/>
          <p14:tracePt t="93728" x="5105400" y="4953000"/>
          <p14:tracePt t="93745" x="5099050" y="4953000"/>
          <p14:tracePt t="93753" x="5086350" y="4946650"/>
          <p14:tracePt t="93754" x="5073650" y="4946650"/>
          <p14:tracePt t="93770" x="5060950" y="4946650"/>
          <p14:tracePt t="93786" x="5035550" y="4946650"/>
          <p14:tracePt t="93803" x="5016500" y="4946650"/>
          <p14:tracePt t="93820" x="4991100" y="4946650"/>
          <p14:tracePt t="93837" x="4953000" y="4946650"/>
          <p14:tracePt t="93853" x="4921250" y="4946650"/>
          <p14:tracePt t="93870" x="4870450" y="4946650"/>
          <p14:tracePt t="93886" x="4813300" y="4946650"/>
          <p14:tracePt t="93903" x="4724400" y="4946650"/>
          <p14:tracePt t="93921" x="4686300" y="4946650"/>
          <p14:tracePt t="93937" x="4660900" y="4946650"/>
          <p14:tracePt t="93953" x="4641850" y="4946650"/>
          <p14:tracePt t="93970" x="4629150" y="4946650"/>
          <p14:tracePt t="93986" x="4629150" y="4940300"/>
          <p14:tracePt t="94003" x="4616450" y="4940300"/>
          <p14:tracePt t="94020" x="4610100" y="4940300"/>
          <p14:tracePt t="94036" x="4603750" y="4940300"/>
          <p14:tracePt t="94053" x="4591050" y="4940300"/>
          <p14:tracePt t="94070" x="4584700" y="4940300"/>
          <p14:tracePt t="94086" x="4578350" y="4940300"/>
          <p14:tracePt t="94103" x="4565650" y="4940300"/>
          <p14:tracePt t="94583" x="4559300" y="4940300"/>
          <p14:tracePt t="94608" x="4565650" y="4940300"/>
          <p14:tracePt t="94616" x="4578350" y="4940300"/>
          <p14:tracePt t="94629" x="4584700" y="4940300"/>
          <p14:tracePt t="94630" x="4603750" y="4940300"/>
          <p14:tracePt t="94636" x="4616450" y="4940300"/>
          <p14:tracePt t="94653" x="4629150" y="4940300"/>
          <p14:tracePt t="94670" x="4641850" y="4940300"/>
          <p14:tracePt t="94686" x="4654550" y="4940300"/>
          <p14:tracePt t="94704" x="4673600" y="4940300"/>
          <p14:tracePt t="94720" x="4699000" y="4940300"/>
          <p14:tracePt t="94736" x="4743450" y="4940300"/>
          <p14:tracePt t="94753" x="4800600" y="4940300"/>
          <p14:tracePt t="94770" x="4851400" y="4940300"/>
          <p14:tracePt t="94786" x="4902200" y="4940300"/>
          <p14:tracePt t="94803" x="4946650" y="4940300"/>
          <p14:tracePt t="94820" x="4978400" y="4940300"/>
          <p14:tracePt t="94837" x="5003800" y="4940300"/>
          <p14:tracePt t="94853" x="5022850" y="4940300"/>
          <p14:tracePt t="94870" x="5035550" y="4940300"/>
          <p14:tracePt t="94886" x="5048250" y="4940300"/>
          <p14:tracePt t="94903" x="5054600" y="4940300"/>
          <p14:tracePt t="94920" x="5060950" y="4940300"/>
          <p14:tracePt t="95536" x="5067300" y="4940300"/>
          <p14:tracePt t="95546" x="5099050" y="4940300"/>
          <p14:tracePt t="95553" x="5143500" y="4940300"/>
          <p14:tracePt t="95554" x="5257800" y="4959350"/>
          <p14:tracePt t="95569" x="5372100" y="4972050"/>
          <p14:tracePt t="95586" x="5499100" y="4984750"/>
          <p14:tracePt t="95603" x="5594350" y="4991100"/>
          <p14:tracePt t="95620" x="5664200" y="4991100"/>
          <p14:tracePt t="95636" x="5734050" y="4991100"/>
          <p14:tracePt t="95653" x="5797550" y="4991100"/>
          <p14:tracePt t="95669" x="5848350" y="4991100"/>
          <p14:tracePt t="95686" x="5886450" y="4991100"/>
          <p14:tracePt t="95703" x="5930900" y="4991100"/>
          <p14:tracePt t="95720" x="5956300" y="4991100"/>
          <p14:tracePt t="95736" x="5969000" y="4991100"/>
          <p14:tracePt t="95753" x="6000750" y="4991100"/>
          <p14:tracePt t="95769" x="6013450" y="4991100"/>
          <p14:tracePt t="95786" x="6026150" y="4991100"/>
          <p14:tracePt t="95803" x="6045200" y="4991100"/>
          <p14:tracePt t="95820" x="6051550" y="4991100"/>
          <p14:tracePt t="95836" x="6064250" y="4991100"/>
          <p14:tracePt t="95853" x="6076950" y="4991100"/>
          <p14:tracePt t="95870" x="6096000" y="4991100"/>
          <p14:tracePt t="95886" x="6108700" y="4991100"/>
          <p14:tracePt t="95903" x="6146800" y="4991100"/>
          <p14:tracePt t="95920" x="6165850" y="4991100"/>
          <p14:tracePt t="95936" x="6197600" y="4991100"/>
          <p14:tracePt t="95954" x="6223000" y="4991100"/>
          <p14:tracePt t="95969" x="6254750" y="4991100"/>
          <p14:tracePt t="95987" x="6280150" y="4991100"/>
          <p14:tracePt t="96003" x="6299200" y="4991100"/>
          <p14:tracePt t="96020" x="6318250" y="4991100"/>
          <p14:tracePt t="96036" x="6337300" y="4991100"/>
          <p14:tracePt t="96053" x="6350000" y="4991100"/>
          <p14:tracePt t="96069" x="6375400" y="4991100"/>
          <p14:tracePt t="96086" x="6407150" y="4991100"/>
          <p14:tracePt t="96103" x="6457950" y="4991100"/>
          <p14:tracePt t="96120" x="6508750" y="4991100"/>
          <p14:tracePt t="96136" x="6553200" y="4991100"/>
          <p14:tracePt t="96153" x="6604000" y="4991100"/>
          <p14:tracePt t="96170" x="6661150" y="4991100"/>
          <p14:tracePt t="96186" x="6699250" y="4991100"/>
          <p14:tracePt t="96203" x="6731000" y="4991100"/>
          <p14:tracePt t="96220" x="6750050" y="4991100"/>
          <p14:tracePt t="96236" x="6769100" y="4991100"/>
          <p14:tracePt t="96253" x="6788150" y="4991100"/>
          <p14:tracePt t="96270" x="6800850" y="4991100"/>
          <p14:tracePt t="96286" x="6826250" y="4991100"/>
          <p14:tracePt t="96303" x="6877050" y="4991100"/>
          <p14:tracePt t="96320" x="6915150" y="4991100"/>
          <p14:tracePt t="96336" x="6972300" y="4991100"/>
          <p14:tracePt t="96353" x="7029450" y="4991100"/>
          <p14:tracePt t="96369" x="7073900" y="4991100"/>
          <p14:tracePt t="96386" x="7137400" y="4991100"/>
          <p14:tracePt t="96403" x="7207250" y="4991100"/>
          <p14:tracePt t="96420" x="7277100" y="4991100"/>
          <p14:tracePt t="96436" x="7366000" y="4991100"/>
          <p14:tracePt t="96453" x="7435850" y="4991100"/>
          <p14:tracePt t="96469" x="7524750" y="4991100"/>
          <p14:tracePt t="96486" x="7607300" y="4978400"/>
          <p14:tracePt t="96503" x="7696200" y="4965700"/>
          <p14:tracePt t="96520" x="7734300" y="4959350"/>
          <p14:tracePt t="96536" x="7753350" y="4953000"/>
          <p14:tracePt t="96553" x="7766050" y="4953000"/>
          <p14:tracePt t="96784" x="7759700" y="4953000"/>
          <p14:tracePt t="96792" x="7747000" y="4946650"/>
          <p14:tracePt t="96800" x="7727950" y="4946650"/>
          <p14:tracePt t="96804" x="7689850" y="4946650"/>
          <p14:tracePt t="96819" x="7620000" y="4946650"/>
          <p14:tracePt t="96836" x="7486650" y="4946650"/>
          <p14:tracePt t="96853" x="7296150" y="4946650"/>
          <p14:tracePt t="96869" x="6870700" y="4946650"/>
          <p14:tracePt t="96886" x="6076950" y="4946650"/>
          <p14:tracePt t="96904" x="5391150" y="4965700"/>
          <p14:tracePt t="96920" x="4724400" y="5041900"/>
          <p14:tracePt t="96937" x="4127500" y="5111750"/>
          <p14:tracePt t="96953" x="3651250" y="5168900"/>
          <p14:tracePt t="96970" x="3200400" y="5207000"/>
          <p14:tracePt t="96986" x="2863850" y="5207000"/>
          <p14:tracePt t="97003" x="2628900" y="5207000"/>
          <p14:tracePt t="97019" x="2444750" y="5207000"/>
          <p14:tracePt t="97036" x="2260600" y="5207000"/>
          <p14:tracePt t="97053" x="2095500" y="5207000"/>
          <p14:tracePt t="97070" x="1943100" y="5207000"/>
          <p14:tracePt t="97086" x="1727200" y="5207000"/>
          <p14:tracePt t="97104" x="1606550" y="5207000"/>
          <p14:tracePt t="97120" x="1498600" y="5207000"/>
          <p14:tracePt t="97137" x="1416050" y="5207000"/>
          <p14:tracePt t="97153" x="1327150" y="5207000"/>
          <p14:tracePt t="97170" x="1263650" y="5207000"/>
          <p14:tracePt t="97186" x="1219200" y="5207000"/>
          <p14:tracePt t="97203" x="1168400" y="5213350"/>
          <p14:tracePt t="97219" x="1143000" y="5213350"/>
          <p14:tracePt t="97236" x="1111250" y="5219700"/>
          <p14:tracePt t="97253" x="1098550" y="5226050"/>
          <p14:tracePt t="97269" x="1085850" y="5226050"/>
          <p14:tracePt t="97286" x="1073150" y="5226050"/>
          <p14:tracePt t="97303" x="1054100" y="5238750"/>
          <p14:tracePt t="97320" x="1047750" y="5238750"/>
          <p14:tracePt t="97336" x="1041400" y="5238750"/>
          <p14:tracePt t="97495" x="1047750" y="5238750"/>
          <p14:tracePt t="97503" x="1066800" y="5245100"/>
          <p14:tracePt t="97512" x="1092200" y="5251450"/>
          <p14:tracePt t="97519" x="1168400" y="5257800"/>
          <p14:tracePt t="97536" x="1219200" y="5257800"/>
          <p14:tracePt t="97537" x="1333500" y="5257800"/>
          <p14:tracePt t="97553" x="1454150" y="5257800"/>
          <p14:tracePt t="97570" x="1568450" y="5257800"/>
          <p14:tracePt t="97586" x="1682750" y="5257800"/>
          <p14:tracePt t="97603" x="1771650" y="5257800"/>
          <p14:tracePt t="97620" x="1841500" y="5257800"/>
          <p14:tracePt t="97636" x="1885950" y="5257800"/>
          <p14:tracePt t="97654" x="1924050" y="5257800"/>
          <p14:tracePt t="97671" x="1949450" y="5257800"/>
          <p14:tracePt t="97687" x="1987550" y="5257800"/>
          <p14:tracePt t="97687" x="1993900" y="5257800"/>
          <p14:tracePt t="97705" x="2019300" y="5257800"/>
          <p14:tracePt t="97720" x="2032000" y="5257800"/>
          <p14:tracePt t="97737" x="2038350" y="5257800"/>
          <p14:tracePt t="97776" x="2044700" y="5257800"/>
          <p14:tracePt t="98361" x="2051050" y="5257800"/>
          <p14:tracePt t="98368" x="2082800" y="5257800"/>
          <p14:tracePt t="98376" x="2139950" y="5238750"/>
          <p14:tracePt t="98388" x="2209800" y="5219700"/>
          <p14:tracePt t="98404" x="2279650" y="5207000"/>
          <p14:tracePt t="98420" x="2343150" y="5194300"/>
          <p14:tracePt t="98437" x="2393950" y="5194300"/>
          <p14:tracePt t="98454" x="2419350" y="5181600"/>
          <p14:tracePt t="98470" x="2444750" y="5175250"/>
          <p14:tracePt t="98470" x="2451100" y="5175250"/>
          <p14:tracePt t="98504" x="2463800" y="5168900"/>
          <p14:tracePt t="98760" x="2489200" y="5162550"/>
          <p14:tracePt t="98769" x="2552700" y="5156200"/>
          <p14:tracePt t="98776" x="2686050" y="5149850"/>
          <p14:tracePt t="98787" x="2832100" y="5130800"/>
          <p14:tracePt t="98804" x="2984500" y="5130800"/>
          <p14:tracePt t="98820" x="3111500" y="5130800"/>
          <p14:tracePt t="98837" x="3206750" y="5130800"/>
          <p14:tracePt t="98854" x="3270250" y="5130800"/>
          <p14:tracePt t="98870" x="3321050" y="5124450"/>
          <p14:tracePt t="98887" x="3352800" y="5124450"/>
          <p14:tracePt t="98904" x="3384550" y="5124450"/>
          <p14:tracePt t="98921" x="3397250" y="5124450"/>
          <p14:tracePt t="101048" x="3454400" y="5041900"/>
          <p14:tracePt t="101056" x="3511550" y="4959350"/>
          <p14:tracePt t="101070" x="3556000" y="4864100"/>
          <p14:tracePt t="101071" x="3638550" y="4578350"/>
          <p14:tracePt t="101087" x="3714750" y="4083050"/>
          <p14:tracePt t="101105" x="3714750" y="3765550"/>
          <p14:tracePt t="101120" x="3657600" y="3371850"/>
          <p14:tracePt t="101137" x="3562350" y="3048000"/>
          <p14:tracePt t="101154" x="3448050" y="2724150"/>
          <p14:tracePt t="101170" x="3321050" y="2444750"/>
          <p14:tracePt t="101187" x="3213100" y="2241550"/>
          <p14:tracePt t="101204" x="3105150" y="2076450"/>
          <p14:tracePt t="101220" x="3016250" y="1968500"/>
          <p14:tracePt t="101237" x="2940050" y="1879600"/>
          <p14:tracePt t="101254" x="2863850" y="1803400"/>
          <p14:tracePt t="101271" x="2787650" y="1752600"/>
          <p14:tracePt t="101287" x="2705100" y="1701800"/>
          <p14:tracePt t="101287" x="2660650" y="1663700"/>
          <p14:tracePt t="101304" x="2565400" y="1612900"/>
          <p14:tracePt t="101320" x="2457450" y="1549400"/>
          <p14:tracePt t="101337" x="2368550" y="1504950"/>
          <p14:tracePt t="101353" x="2279650" y="1479550"/>
          <p14:tracePt t="101370" x="2190750" y="1447800"/>
          <p14:tracePt t="101387" x="2120900" y="1428750"/>
          <p14:tracePt t="101404" x="2057400" y="1422400"/>
          <p14:tracePt t="101420" x="1987550" y="1422400"/>
          <p14:tracePt t="101437" x="1905000" y="1422400"/>
          <p14:tracePt t="101453" x="1816100" y="1441450"/>
          <p14:tracePt t="101470" x="1695450" y="1498600"/>
          <p14:tracePt t="101487" x="1511300" y="1612900"/>
          <p14:tracePt t="101505" x="1416050" y="1695450"/>
          <p14:tracePt t="101521" x="1327150" y="1778000"/>
          <p14:tracePt t="101537" x="1244600" y="1879600"/>
          <p14:tracePt t="101554" x="1174750" y="1993900"/>
          <p14:tracePt t="101570" x="1104900" y="2120900"/>
          <p14:tracePt t="101587" x="1041400" y="2228850"/>
          <p14:tracePt t="101604" x="990600" y="2355850"/>
          <p14:tracePt t="101620" x="958850" y="2476500"/>
          <p14:tracePt t="101636" x="920750" y="2590800"/>
          <p14:tracePt t="101653" x="895350" y="2717800"/>
          <p14:tracePt t="101669" x="882650" y="2844800"/>
          <p14:tracePt t="101686" x="857250" y="2952750"/>
          <p14:tracePt t="101703" x="857250" y="3086100"/>
          <p14:tracePt t="101719" x="857250" y="3282950"/>
          <p14:tracePt t="101737" x="876300" y="3403600"/>
          <p14:tracePt t="101753" x="901700" y="3479800"/>
          <p14:tracePt t="101770" x="939800" y="3575050"/>
          <p14:tracePt t="101787" x="990600" y="3657600"/>
          <p14:tracePt t="101804" x="1060450" y="3746500"/>
          <p14:tracePt t="101821" x="1117600" y="3829050"/>
          <p14:tracePt t="101837" x="1193800" y="3898900"/>
          <p14:tracePt t="101854" x="1263650" y="3968750"/>
          <p14:tracePt t="101870" x="1352550" y="4032250"/>
          <p14:tracePt t="101887" x="1428750" y="4076700"/>
          <p14:tracePt t="101904" x="1543050" y="4127500"/>
          <p14:tracePt t="101921" x="1625600" y="4152900"/>
          <p14:tracePt t="101937" x="1701800" y="4171950"/>
          <p14:tracePt t="101954" x="1797050" y="4184650"/>
          <p14:tracePt t="101970" x="1911350" y="4184650"/>
          <p14:tracePt t="101987" x="2063750" y="4184650"/>
          <p14:tracePt t="102004" x="2222500" y="4184650"/>
          <p14:tracePt t="102020" x="2349500" y="4171950"/>
          <p14:tracePt t="102038" x="2438400" y="4159250"/>
          <p14:tracePt t="102054" x="2514600" y="4133850"/>
          <p14:tracePt t="102070" x="2584450" y="4114800"/>
          <p14:tracePt t="102087" x="2667000" y="4076700"/>
          <p14:tracePt t="102103" x="2819400" y="3949700"/>
          <p14:tracePt t="102121" x="2914650" y="3822700"/>
          <p14:tracePt t="102137" x="3016250" y="3651250"/>
          <p14:tracePt t="102154" x="3086100" y="3467100"/>
          <p14:tracePt t="102170" x="3117850" y="3308350"/>
          <p14:tracePt t="102187" x="3136900" y="3143250"/>
          <p14:tracePt t="102203" x="3136900" y="2978150"/>
          <p14:tracePt t="102220" x="3111500" y="2794000"/>
          <p14:tracePt t="102237" x="3060700" y="2622550"/>
          <p14:tracePt t="102254" x="2984500" y="2451100"/>
          <p14:tracePt t="102270" x="2876550" y="2292350"/>
          <p14:tracePt t="102287" x="2774950" y="2146300"/>
          <p14:tracePt t="102304" x="2635250" y="2006600"/>
          <p14:tracePt t="102321" x="2540000" y="1924050"/>
          <p14:tracePt t="102337" x="2463800" y="1873250"/>
          <p14:tracePt t="102354" x="2400300" y="1835150"/>
          <p14:tracePt t="102370" x="2355850" y="1816100"/>
          <p14:tracePt t="102387" x="2324100" y="1816100"/>
          <p14:tracePt t="102403" x="2286000" y="1803400"/>
          <p14:tracePt t="102420" x="2247900" y="1803400"/>
          <p14:tracePt t="102437" x="2222500" y="1803400"/>
          <p14:tracePt t="102454" x="2184400" y="1803400"/>
          <p14:tracePt t="102470" x="2159000" y="1803400"/>
          <p14:tracePt t="102487" x="2139950" y="1803400"/>
          <p14:tracePt t="102503" x="2133600" y="1803400"/>
          <p14:tracePt t="103216" x="2127250" y="1841500"/>
          <p14:tracePt t="103224" x="2120900" y="1962150"/>
          <p14:tracePt t="103232" x="2101850" y="2184400"/>
          <p14:tracePt t="103239" x="2070100" y="2635250"/>
          <p14:tracePt t="103253" x="2070100" y="3149600"/>
          <p14:tracePt t="103270" x="2070100" y="3587750"/>
          <p14:tracePt t="103287" x="2070100" y="3975100"/>
          <p14:tracePt t="103303" x="2108200" y="4279900"/>
          <p14:tracePt t="103321" x="2120900" y="4394200"/>
          <p14:tracePt t="103337" x="2133600" y="4483100"/>
          <p14:tracePt t="103353" x="2146300" y="4559300"/>
          <p14:tracePt t="103370" x="2152650" y="4641850"/>
          <p14:tracePt t="103387" x="2178050" y="4730750"/>
          <p14:tracePt t="103403" x="2190750" y="4832350"/>
          <p14:tracePt t="103420" x="2197100" y="4908550"/>
          <p14:tracePt t="103437" x="2209800" y="4984750"/>
          <p14:tracePt t="103453" x="2209800" y="5035550"/>
          <p14:tracePt t="103471" x="2209800" y="5080000"/>
          <p14:tracePt t="103487" x="2203450" y="5143500"/>
          <p14:tracePt t="103504" x="2165350" y="5213350"/>
          <p14:tracePt t="103520" x="2101850" y="5295900"/>
          <p14:tracePt t="103537" x="2025650" y="5391150"/>
          <p14:tracePt t="103554" x="1962150" y="5454650"/>
          <p14:tracePt t="103570" x="1917700" y="5480050"/>
          <p14:tracePt t="103588" x="1898650" y="5492750"/>
          <p14:tracePt t="103604" x="1879600" y="5492750"/>
          <p14:tracePt t="103620" x="1835150" y="5499100"/>
          <p14:tracePt t="103637" x="1784350" y="5505450"/>
          <p14:tracePt t="103653" x="1689100" y="5524500"/>
          <p14:tracePt t="103670" x="1600200" y="5537200"/>
          <p14:tracePt t="103687" x="1473200" y="5543550"/>
          <p14:tracePt t="103704" x="1435100" y="5549900"/>
          <p14:tracePt t="103720" x="1365250" y="5549900"/>
          <p14:tracePt t="103737" x="1327150" y="5549900"/>
          <p14:tracePt t="103753" x="1289050" y="5549900"/>
          <p14:tracePt t="103770" x="1244600" y="5543550"/>
          <p14:tracePt t="103787" x="1200150" y="5537200"/>
          <p14:tracePt t="103804" x="1162050" y="5530850"/>
          <p14:tracePt t="103820" x="1123950" y="5524500"/>
          <p14:tracePt t="103837" x="1085850" y="5518150"/>
          <p14:tracePt t="103853" x="1047750" y="5518150"/>
          <p14:tracePt t="103870" x="1009650" y="5511800"/>
          <p14:tracePt t="103887" x="977900" y="5505450"/>
          <p14:tracePt t="103887" x="958850" y="5505450"/>
          <p14:tracePt t="103905" x="933450" y="5499100"/>
          <p14:tracePt t="103920" x="908050" y="5499100"/>
          <p14:tracePt t="103937" x="882650" y="5492750"/>
          <p14:tracePt t="103953" x="857250" y="5492750"/>
          <p14:tracePt t="103970" x="831850" y="5492750"/>
          <p14:tracePt t="103987" x="812800" y="5492750"/>
          <p14:tracePt t="104004" x="793750" y="5492750"/>
          <p14:tracePt t="104020" x="774700" y="5492750"/>
          <p14:tracePt t="104037" x="762000" y="5492750"/>
          <p14:tracePt t="104053" x="755650" y="5492750"/>
          <p14:tracePt t="104552" x="762000" y="5492750"/>
          <p14:tracePt t="104608" x="768350" y="5499100"/>
          <p14:tracePt t="104688" x="774700" y="5499100"/>
          <p14:tracePt t="105600" x="787400" y="5499100"/>
          <p14:tracePt t="105624" x="793750" y="5499100"/>
          <p14:tracePt t="105632" x="800100" y="5499100"/>
          <p14:tracePt t="105648" x="800100" y="5492750"/>
          <p14:tracePt t="105672" x="806450" y="5492750"/>
          <p14:tracePt t="106424" x="812800" y="5492750"/>
          <p14:tracePt t="106431" x="857250" y="5492750"/>
          <p14:tracePt t="106439" x="920750" y="5492750"/>
          <p14:tracePt t="106453" x="1003300" y="5492750"/>
          <p14:tracePt t="106454" x="1282700" y="5492750"/>
          <p14:tracePt t="106470" x="1600200" y="5492750"/>
          <p14:tracePt t="106487" x="2025650" y="5492750"/>
          <p14:tracePt t="106503" x="2736850" y="5505450"/>
          <p14:tracePt t="106520" x="3143250" y="5549900"/>
          <p14:tracePt t="106537" x="3435350" y="5568950"/>
          <p14:tracePt t="106553" x="3683000" y="5594350"/>
          <p14:tracePt t="106570" x="3829050" y="5607050"/>
          <p14:tracePt t="106587" x="3968750" y="5607050"/>
          <p14:tracePt t="106603" x="4076700" y="5607050"/>
          <p14:tracePt t="106620" x="4165600" y="5613400"/>
          <p14:tracePt t="106637" x="4254500" y="5613400"/>
          <p14:tracePt t="106653" x="4318000" y="5613400"/>
          <p14:tracePt t="106670" x="4387850" y="5613400"/>
          <p14:tracePt t="106687" x="4451350" y="5613400"/>
          <p14:tracePt t="106703" x="4540250" y="5613400"/>
          <p14:tracePt t="106720" x="4578350" y="5613400"/>
          <p14:tracePt t="106737" x="4616450" y="5613400"/>
          <p14:tracePt t="106753" x="4654550" y="5613400"/>
          <p14:tracePt t="106771" x="4699000" y="5613400"/>
          <p14:tracePt t="106787" x="4737100" y="5613400"/>
          <p14:tracePt t="106804" x="4756150" y="5613400"/>
          <p14:tracePt t="106820" x="4768850" y="5613400"/>
          <p14:tracePt t="107544" x="4756150" y="5613400"/>
          <p14:tracePt t="107552" x="4724400" y="5613400"/>
          <p14:tracePt t="107563" x="4705350" y="5613400"/>
          <p14:tracePt t="107570" x="4654550" y="5613400"/>
          <p14:tracePt t="107587" x="4616450" y="5613400"/>
          <p14:tracePt t="107604" x="4591050" y="5613400"/>
          <p14:tracePt t="107620" x="4565650" y="5613400"/>
          <p14:tracePt t="107637" x="4546600" y="5613400"/>
          <p14:tracePt t="107653" x="4540250" y="5613400"/>
          <p14:tracePt t="108248" x="4546600" y="5613400"/>
          <p14:tracePt t="108248" x="4559300" y="5613400"/>
          <p14:tracePt t="108264" x="4578350" y="5613400"/>
          <p14:tracePt t="108272" x="4597400" y="5613400"/>
          <p14:tracePt t="108280" x="4622800" y="5613400"/>
          <p14:tracePt t="108287" x="4705350" y="5613400"/>
          <p14:tracePt t="108303" x="4826000" y="5613400"/>
          <p14:tracePt t="108320" x="4889500" y="5613400"/>
          <p14:tracePt t="108336" x="4921250" y="5613400"/>
          <p14:tracePt t="108353" x="4940300" y="5613400"/>
          <p14:tracePt t="108370" x="4959350" y="5613400"/>
          <p14:tracePt t="108386" x="4984750" y="5613400"/>
          <p14:tracePt t="108403" x="5003800" y="5607050"/>
          <p14:tracePt t="108420" x="5022850" y="5607050"/>
          <p14:tracePt t="108436" x="5035550" y="5607050"/>
          <p14:tracePt t="108454" x="5048250" y="5607050"/>
          <p14:tracePt t="108470" x="5054600" y="5607050"/>
          <p14:tracePt t="109072" x="5073650" y="5607050"/>
          <p14:tracePt t="109081" x="5086350" y="5600700"/>
          <p14:tracePt t="109088" x="5092700" y="5600700"/>
          <p14:tracePt t="109088" x="5111750" y="5600700"/>
          <p14:tracePt t="109104" x="5130800" y="5594350"/>
          <p14:tracePt t="109120" x="5162550" y="5594350"/>
          <p14:tracePt t="109137" x="5181600" y="5588000"/>
          <p14:tracePt t="109153" x="5219700" y="5588000"/>
          <p14:tracePt t="109170" x="5257800" y="5581650"/>
          <p14:tracePt t="109187" x="5289550" y="5581650"/>
          <p14:tracePt t="109203" x="5321300" y="5581650"/>
          <p14:tracePt t="109220" x="5334000" y="5575300"/>
          <p14:tracePt t="109236" x="5346700" y="5575300"/>
          <p14:tracePt t="109254" x="5359400" y="5575300"/>
          <p14:tracePt t="109270" x="5372100" y="5568950"/>
          <p14:tracePt t="109287" x="5378450" y="5568950"/>
          <p14:tracePt t="109303" x="5384800" y="5568950"/>
          <p14:tracePt t="109320" x="5397500" y="5568950"/>
          <p14:tracePt t="109359" x="5403850" y="5568950"/>
          <p14:tracePt t="109503" x="5410200" y="5568950"/>
          <p14:tracePt t="109520" x="5422900" y="5568950"/>
          <p14:tracePt t="109527" x="5422900" y="5562600"/>
          <p14:tracePt t="109536" x="5429250" y="5562600"/>
          <p14:tracePt t="109546" x="5435600" y="5562600"/>
          <p14:tracePt t="109553" x="5441950" y="5562600"/>
          <p14:tracePt t="109599" x="5448300" y="5562600"/>
          <p14:tracePt t="109616" x="5454650" y="5562600"/>
          <p14:tracePt t="109631" x="5461000" y="5562600"/>
          <p14:tracePt t="109640" x="5467350" y="5562600"/>
          <p14:tracePt t="109655" x="5480050" y="5562600"/>
          <p14:tracePt t="109656" x="5486400" y="5562600"/>
          <p14:tracePt t="109670" x="5499100" y="5562600"/>
          <p14:tracePt t="109687" x="5511800" y="5562600"/>
          <p14:tracePt t="109703" x="5543550" y="5562600"/>
          <p14:tracePt t="109720" x="5562600" y="5562600"/>
          <p14:tracePt t="109736" x="5581650" y="5562600"/>
          <p14:tracePt t="109753" x="5588000" y="5562600"/>
          <p14:tracePt t="109770" x="5607050" y="5562600"/>
          <p14:tracePt t="109786" x="5619750" y="5562600"/>
          <p14:tracePt t="109803" x="5645150" y="5562600"/>
          <p14:tracePt t="109820" x="5676900" y="5562600"/>
          <p14:tracePt t="109836" x="5708650" y="5562600"/>
          <p14:tracePt t="109853" x="5746750" y="5562600"/>
          <p14:tracePt t="109870" x="5797550" y="5562600"/>
          <p14:tracePt t="109887" x="5854700" y="5562600"/>
          <p14:tracePt t="109903" x="5943600" y="5562600"/>
          <p14:tracePt t="109920" x="5994400" y="5562600"/>
          <p14:tracePt t="109936" x="6038850" y="5562600"/>
          <p14:tracePt t="109953" x="6076950" y="5562600"/>
          <p14:tracePt t="109970" x="6108700" y="5562600"/>
          <p14:tracePt t="109987" x="6134100" y="5562600"/>
          <p14:tracePt t="110003" x="6172200" y="5562600"/>
          <p14:tracePt t="110020" x="6223000" y="5562600"/>
          <p14:tracePt t="110036" x="6261100" y="5562600"/>
          <p14:tracePt t="110053" x="6299200" y="5562600"/>
          <p14:tracePt t="110070" x="6330950" y="5562600"/>
          <p14:tracePt t="110086" x="6375400" y="5562600"/>
          <p14:tracePt t="110104" x="6407150" y="5562600"/>
          <p14:tracePt t="110120" x="6445250" y="5562600"/>
          <p14:tracePt t="110137" x="6470650" y="5562600"/>
          <p14:tracePt t="110154" x="6496050" y="5562600"/>
          <p14:tracePt t="110170" x="6515100" y="5562600"/>
          <p14:tracePt t="110186" x="6521450" y="5562600"/>
          <p14:tracePt t="110203" x="6540500" y="5562600"/>
          <p14:tracePt t="110220" x="6565900" y="5562600"/>
          <p14:tracePt t="110236" x="6610350" y="5562600"/>
          <p14:tracePt t="110253" x="6661150" y="5562600"/>
          <p14:tracePt t="110270" x="6724650" y="5562600"/>
          <p14:tracePt t="110286" x="6775450" y="5562600"/>
          <p14:tracePt t="110286" x="6800850" y="5562600"/>
          <p14:tracePt t="110304" x="6851650" y="5562600"/>
          <p14:tracePt t="110320" x="6889750" y="5562600"/>
          <p14:tracePt t="110337" x="6921500" y="5562600"/>
          <p14:tracePt t="110353" x="6959600" y="5562600"/>
          <p14:tracePt t="110370" x="6997700" y="5562600"/>
          <p14:tracePt t="110386" x="7048500" y="5562600"/>
          <p14:tracePt t="110403" x="7092950" y="5562600"/>
          <p14:tracePt t="110420" x="7131050" y="5562600"/>
          <p14:tracePt t="110437" x="7181850" y="5562600"/>
          <p14:tracePt t="110453" x="7232650" y="5562600"/>
          <p14:tracePt t="110470" x="7277100" y="5562600"/>
          <p14:tracePt t="110486" x="7359650" y="5568950"/>
          <p14:tracePt t="110504" x="7397750" y="5575300"/>
          <p14:tracePt t="110520" x="7442200" y="5575300"/>
          <p14:tracePt t="110537" x="7505700" y="5575300"/>
          <p14:tracePt t="110553" x="7581900" y="5575300"/>
          <p14:tracePt t="110570" x="7670800" y="5575300"/>
          <p14:tracePt t="110587" x="7740650" y="5575300"/>
          <p14:tracePt t="110603" x="7804150" y="5575300"/>
          <p14:tracePt t="110620" x="7854950" y="5575300"/>
          <p14:tracePt t="110637" x="7899400" y="5575300"/>
          <p14:tracePt t="110653" x="7931150" y="5575300"/>
          <p14:tracePt t="110670" x="7962900" y="5575300"/>
          <p14:tracePt t="110687" x="8001000" y="5575300"/>
          <p14:tracePt t="110704" x="8026400" y="5568950"/>
          <p14:tracePt t="110720" x="8039100" y="5562600"/>
          <p14:tracePt t="110832" x="8026400" y="5556250"/>
          <p14:tracePt t="110840" x="7975600" y="5556250"/>
          <p14:tracePt t="110848" x="7912100" y="5556250"/>
          <p14:tracePt t="110855" x="7791450" y="5549900"/>
          <p14:tracePt t="110870" x="7689850" y="5549900"/>
          <p14:tracePt t="110871" x="7296150" y="5549900"/>
          <p14:tracePt t="110887" x="6502400" y="5549900"/>
          <p14:tracePt t="110905" x="5924550" y="5549900"/>
          <p14:tracePt t="110919" x="5270500" y="5549900"/>
          <p14:tracePt t="110937" x="4705350" y="5549900"/>
          <p14:tracePt t="110953" x="4178300" y="5549900"/>
          <p14:tracePt t="110970" x="3752850" y="5549900"/>
          <p14:tracePt t="110986" x="3435350" y="5549900"/>
          <p14:tracePt t="111004" x="3232150" y="5549900"/>
          <p14:tracePt t="111020" x="3067050" y="5549900"/>
          <p14:tracePt t="111037" x="2921000" y="5549900"/>
          <p14:tracePt t="111053" x="2794000" y="5549900"/>
          <p14:tracePt t="111070" x="2673350" y="5549900"/>
          <p14:tracePt t="111086" x="2470150" y="5549900"/>
          <p14:tracePt t="111104" x="2343150" y="5549900"/>
          <p14:tracePt t="111120" x="2216150" y="5562600"/>
          <p14:tracePt t="111136" x="2127250" y="5575300"/>
          <p14:tracePt t="111153" x="2070100" y="5588000"/>
          <p14:tracePt t="111170" x="2032000" y="5600700"/>
          <p14:tracePt t="111186" x="1993900" y="5607050"/>
          <p14:tracePt t="111203" x="1968500" y="5619750"/>
          <p14:tracePt t="111220" x="1936750" y="5632450"/>
          <p14:tracePt t="111237" x="1905000" y="5645150"/>
          <p14:tracePt t="111253" x="1860550" y="5676900"/>
          <p14:tracePt t="111270" x="1822450" y="5708650"/>
          <p14:tracePt t="111286" x="1752600" y="5772150"/>
          <p14:tracePt t="111304" x="1739900" y="5791200"/>
          <p14:tracePt t="111320" x="1720850" y="5810250"/>
          <p14:tracePt t="111336" x="1720850" y="5822950"/>
          <p14:tracePt t="111353" x="1714500" y="5829300"/>
          <p14:tracePt t="111370" x="1714500" y="5835650"/>
          <p14:tracePt t="111408" x="1708150" y="5842000"/>
          <p14:tracePt t="111408" x="1708150" y="5848350"/>
          <p14:tracePt t="111424" x="1708150" y="5854700"/>
          <p14:tracePt t="111436" x="1708150" y="5867400"/>
          <p14:tracePt t="111453" x="1708150" y="5873750"/>
          <p14:tracePt t="111470" x="1708150" y="5886450"/>
          <p14:tracePt t="111486" x="1714500" y="5892800"/>
          <p14:tracePt t="111504" x="1727200" y="5905500"/>
          <p14:tracePt t="111520" x="1727200" y="5918200"/>
          <p14:tracePt t="111559" x="1733550" y="5918200"/>
          <p14:tracePt t="111583" x="1739900" y="5918200"/>
          <p14:tracePt t="111588" x="1746250" y="5924550"/>
          <p14:tracePt t="111607" x="1752600" y="5924550"/>
          <p14:tracePt t="111621" x="1765300" y="5930900"/>
          <p14:tracePt t="111636" x="1778000" y="5930900"/>
          <p14:tracePt t="111637" x="1816100" y="5937250"/>
          <p14:tracePt t="111653" x="1860550" y="5943600"/>
          <p14:tracePt t="111670" x="1924050" y="5949950"/>
          <p14:tracePt t="111686" x="2038350" y="5949950"/>
          <p14:tracePt t="111704" x="2120900" y="5949950"/>
          <p14:tracePt t="111720" x="2216150" y="5949950"/>
          <p14:tracePt t="111736" x="2317750" y="5949950"/>
          <p14:tracePt t="111754" x="2438400" y="5949950"/>
          <p14:tracePt t="111770" x="2571750" y="5949950"/>
          <p14:tracePt t="111787" x="2679700" y="5949950"/>
          <p14:tracePt t="111803" x="2819400" y="5937250"/>
          <p14:tracePt t="111820" x="2971800" y="5918200"/>
          <p14:tracePt t="111836" x="3111500" y="5905500"/>
          <p14:tracePt t="111853" x="3225800" y="5892800"/>
          <p14:tracePt t="111870" x="3308350" y="5880100"/>
          <p14:tracePt t="111886" x="3346450" y="5873750"/>
          <p14:tracePt t="111904" x="3352800" y="5873750"/>
          <p14:tracePt t="112063" x="3346450" y="5873750"/>
          <p14:tracePt t="112071" x="3340100" y="5873750"/>
          <p14:tracePt t="112079" x="3327400" y="5873750"/>
          <p14:tracePt t="112086" x="3314700" y="5873750"/>
          <p14:tracePt t="112103" x="3270250" y="5873750"/>
          <p14:tracePt t="112120" x="3257550" y="5880100"/>
          <p14:tracePt t="112136" x="3238500" y="5886450"/>
          <p14:tracePt t="112153" x="3225800" y="5886450"/>
          <p14:tracePt t="112170" x="3219450" y="5886450"/>
          <p14:tracePt t="112187" x="3206750" y="5886450"/>
          <p14:tracePt t="112203" x="3206750" y="5880100"/>
          <p14:tracePt t="112220" x="3194050" y="5867400"/>
          <p14:tracePt t="112236" x="3187700" y="5854700"/>
          <p14:tracePt t="112253" x="3187700" y="5848350"/>
          <p14:tracePt t="112400" x="3213100" y="5848350"/>
          <p14:tracePt t="112412" x="3225800" y="5848350"/>
          <p14:tracePt t="112413" x="3244850" y="5848350"/>
          <p14:tracePt t="112420" x="3276600" y="5854700"/>
          <p14:tracePt t="112436" x="3314700" y="5861050"/>
          <p14:tracePt t="112453" x="3333750" y="5873750"/>
          <p14:tracePt t="112470" x="3352800" y="5880100"/>
          <p14:tracePt t="112487" x="3371850" y="5886450"/>
          <p14:tracePt t="112503" x="3409950" y="5899150"/>
          <p14:tracePt t="112520" x="3435350" y="5911850"/>
          <p14:tracePt t="112536" x="3479800" y="5918200"/>
          <p14:tracePt t="112553" x="3517900" y="5918200"/>
          <p14:tracePt t="112570" x="3549650" y="5918200"/>
          <p14:tracePt t="112587" x="3568700" y="5918200"/>
          <p14:tracePt t="112603" x="3606800" y="5918200"/>
          <p14:tracePt t="112620" x="3619500" y="5918200"/>
          <p14:tracePt t="112636" x="3644900" y="5918200"/>
          <p14:tracePt t="112653" x="3657600" y="5918200"/>
          <p14:tracePt t="112670" x="3689350" y="5918200"/>
          <p14:tracePt t="112687" x="3721100" y="5918200"/>
          <p14:tracePt t="112687" x="3740150" y="5918200"/>
          <p14:tracePt t="112704" x="3803650" y="5918200"/>
          <p14:tracePt t="112720" x="3886200" y="5918200"/>
          <p14:tracePt t="112736" x="3981450" y="5918200"/>
          <p14:tracePt t="112753" x="4076700" y="5918200"/>
          <p14:tracePt t="112770" x="4165600" y="5918200"/>
          <p14:tracePt t="112786" x="4222750" y="5918200"/>
          <p14:tracePt t="112803" x="4254500" y="5918200"/>
          <p14:tracePt t="112820" x="4273550" y="5918200"/>
          <p14:tracePt t="112836" x="4279900" y="5918200"/>
          <p14:tracePt t="112853" x="4286250" y="5918200"/>
          <p14:tracePt t="112870" x="4305300" y="5918200"/>
          <p14:tracePt t="112886" x="4324350" y="5918200"/>
          <p14:tracePt t="112904" x="4330700" y="5918200"/>
          <p14:tracePt t="112920" x="4337050" y="5918200"/>
          <p14:tracePt t="113120" x="4330700" y="5918200"/>
          <p14:tracePt t="113129" x="4311650" y="5918200"/>
          <p14:tracePt t="113136" x="4286250" y="5918200"/>
          <p14:tracePt t="113146" x="4267200" y="5918200"/>
          <p14:tracePt t="113153" x="4222750" y="5918200"/>
          <p14:tracePt t="113169" x="4165600" y="5918200"/>
          <p14:tracePt t="113187" x="4108450" y="5918200"/>
          <p14:tracePt t="113203" x="4044950" y="5918200"/>
          <p14:tracePt t="113220" x="3994150" y="5918200"/>
          <p14:tracePt t="113236" x="3930650" y="5918200"/>
          <p14:tracePt t="113253" x="3886200" y="5918200"/>
          <p14:tracePt t="113269" x="3854450" y="5918200"/>
          <p14:tracePt t="113286" x="3822700" y="5918200"/>
          <p14:tracePt t="113303" x="3810000" y="5918200"/>
          <p14:tracePt t="113423" x="3822700" y="5918200"/>
          <p14:tracePt t="113431" x="3860800" y="5918200"/>
          <p14:tracePt t="113445" x="3905250" y="5918200"/>
          <p14:tracePt t="113446" x="3956050" y="5918200"/>
          <p14:tracePt t="113453" x="4083050" y="5918200"/>
          <p14:tracePt t="113470" x="4248150" y="5918200"/>
          <p14:tracePt t="113486" x="4483100" y="5918200"/>
          <p14:tracePt t="113504" x="4622800" y="5918200"/>
          <p14:tracePt t="113520" x="4743450" y="5918200"/>
          <p14:tracePt t="113536" x="4845050" y="5918200"/>
          <p14:tracePt t="113553" x="4927600" y="5918200"/>
          <p14:tracePt t="113570" x="4972050" y="5918200"/>
          <p14:tracePt t="113586" x="5003800" y="5918200"/>
          <p14:tracePt t="113603" x="5041900" y="5918200"/>
          <p14:tracePt t="113619" x="5086350" y="5918200"/>
          <p14:tracePt t="113636" x="5130800" y="5918200"/>
          <p14:tracePt t="113653" x="5187950" y="5918200"/>
          <p14:tracePt t="113670" x="5238750" y="5918200"/>
          <p14:tracePt t="113686" x="5308600" y="5918200"/>
          <p14:tracePt t="113704" x="5353050" y="5918200"/>
          <p14:tracePt t="113720" x="5384800" y="5918200"/>
          <p14:tracePt t="113737" x="5403850" y="5918200"/>
          <p14:tracePt t="113753" x="5416550" y="5918200"/>
          <p14:tracePt t="113770" x="5429250" y="5918200"/>
          <p14:tracePt t="113786" x="5448300" y="5918200"/>
          <p14:tracePt t="113803" x="5461000" y="5918200"/>
          <p14:tracePt t="113819" x="5480050" y="5918200"/>
          <p14:tracePt t="113836" x="5511800" y="5924550"/>
          <p14:tracePt t="113853" x="5556250" y="5930900"/>
          <p14:tracePt t="113870" x="5613400" y="5930900"/>
          <p14:tracePt t="113886" x="5702300" y="5930900"/>
          <p14:tracePt t="113904" x="5772150" y="5930900"/>
          <p14:tracePt t="113920" x="5848350" y="5930900"/>
          <p14:tracePt t="113936" x="5905500" y="5930900"/>
          <p14:tracePt t="113953" x="5969000" y="5930900"/>
          <p14:tracePt t="113970" x="6045200" y="5937250"/>
          <p14:tracePt t="113986" x="6115050" y="5937250"/>
          <p14:tracePt t="114002" x="6203950" y="5937250"/>
          <p14:tracePt t="114019" x="6292850" y="5937250"/>
          <p14:tracePt t="114036" x="6343650" y="5937250"/>
          <p14:tracePt t="114053" x="6381750" y="5937250"/>
          <p14:tracePt t="114070" x="6400800" y="5937250"/>
          <p14:tracePt t="114086" x="6419850" y="5937250"/>
          <p14:tracePt t="114120" x="6426200" y="5937250"/>
          <p14:tracePt t="114120" x="6438900" y="5937250"/>
          <p14:tracePt t="114136" x="6445250" y="5937250"/>
          <p14:tracePt t="114153" x="6457950" y="5937250"/>
          <p14:tracePt t="114170" x="6464300" y="5937250"/>
          <p14:tracePt t="114186" x="6477000" y="5937250"/>
          <p14:tracePt t="114204" x="6496050" y="5937250"/>
          <p14:tracePt t="114219" x="6508750" y="5937250"/>
          <p14:tracePt t="114237" x="6527800" y="5937250"/>
          <p14:tracePt t="114253" x="6546850" y="5937250"/>
          <p14:tracePt t="114270" x="6559550" y="5930900"/>
          <p14:tracePt t="114286" x="6572250" y="5930900"/>
          <p14:tracePt t="114304" x="6578600" y="5930900"/>
          <p14:tracePt t="114695" x="6597650" y="5930900"/>
          <p14:tracePt t="114703" x="6616700" y="5930900"/>
          <p14:tracePt t="114709" x="6648450" y="5924550"/>
          <p14:tracePt t="114719" x="6731000" y="5905500"/>
          <p14:tracePt t="114736" x="6775450" y="5899150"/>
          <p14:tracePt t="114737" x="6838950" y="5892800"/>
          <p14:tracePt t="114753" x="6896100" y="5886450"/>
          <p14:tracePt t="114770" x="6934200" y="5886450"/>
          <p14:tracePt t="114786" x="6985000" y="5886450"/>
          <p14:tracePt t="114803" x="7042150" y="5886450"/>
          <p14:tracePt t="114819" x="7080250" y="5886450"/>
          <p14:tracePt t="114836" x="7112000" y="5886450"/>
          <p14:tracePt t="114853" x="7124700" y="5886450"/>
          <p14:tracePt t="114870" x="7137400" y="5886450"/>
          <p14:tracePt t="114887" x="7150100" y="5886450"/>
          <p14:tracePt t="115007" x="7131050" y="5886450"/>
          <p14:tracePt t="115015" x="7118350" y="5886450"/>
          <p14:tracePt t="115020" x="7105650" y="5886450"/>
          <p14:tracePt t="115036" x="7092950" y="5886450"/>
          <p14:tracePt t="115037" x="7048500" y="5886450"/>
          <p14:tracePt t="115053" x="6965950" y="5886450"/>
          <p14:tracePt t="115069" x="6813550" y="5886450"/>
          <p14:tracePt t="115088" x="6756400" y="5892800"/>
          <p14:tracePt t="115103" x="6616700" y="5918200"/>
          <p14:tracePt t="115120" x="6540500" y="5924550"/>
          <p14:tracePt t="115137" x="6477000" y="5930900"/>
          <p14:tracePt t="115154" x="6438900" y="5937250"/>
          <p14:tracePt t="115171" x="6400800" y="5937250"/>
          <p14:tracePt t="115187" x="6324600" y="5924550"/>
          <p14:tracePt t="115204" x="6242050" y="5899150"/>
          <p14:tracePt t="115221" x="6127750" y="5880100"/>
          <p14:tracePt t="115237" x="6013450" y="5867400"/>
          <p14:tracePt t="115254" x="5899150" y="5854700"/>
          <p14:tracePt t="115270" x="5848350" y="5842000"/>
          <p14:tracePt t="115433" x="5835650" y="5861050"/>
          <p14:tracePt t="115441" x="5822950" y="5892800"/>
          <p14:tracePt t="115448" x="5816600" y="5899150"/>
          <p14:tracePt t="115454" x="5784850" y="5937250"/>
          <p14:tracePt t="115470" x="5543550" y="5981700"/>
          <p14:tracePt t="115487" x="5086350" y="6102350"/>
          <p14:tracePt t="115505" x="4718050" y="6184900"/>
          <p14:tracePt t="115521" x="4419600" y="6261100"/>
          <p14:tracePt t="115537" x="4152900" y="6330950"/>
          <p14:tracePt t="115554" x="3924300" y="6394450"/>
          <p14:tracePt t="115570" x="3740150" y="6413500"/>
          <p14:tracePt t="115588" x="3587750" y="6445250"/>
          <p14:tracePt t="115604" x="3460750" y="6457950"/>
          <p14:tracePt t="115621" x="3359150" y="6470650"/>
          <p14:tracePt t="115637" x="3270250" y="6477000"/>
          <p14:tracePt t="115654" x="3175000" y="6477000"/>
          <p14:tracePt t="115670" x="3092450" y="6477000"/>
          <p14:tracePt t="115687" x="3028950" y="6477000"/>
          <p14:tracePt t="115704" x="2965450" y="6477000"/>
          <p14:tracePt t="115721" x="2908300" y="6464300"/>
          <p14:tracePt t="115737" x="2857500" y="6457950"/>
          <p14:tracePt t="115754" x="2813050" y="6438900"/>
          <p14:tracePt t="115771" x="2774950" y="6432550"/>
          <p14:tracePt t="115788" x="2736850" y="6419850"/>
          <p14:tracePt t="115804" x="2686050" y="6413500"/>
          <p14:tracePt t="115821" x="2647950" y="6407150"/>
          <p14:tracePt t="115837" x="2590800" y="6400800"/>
          <p14:tracePt t="115854" x="2520950" y="6388100"/>
          <p14:tracePt t="115870" x="2451100" y="6381750"/>
          <p14:tracePt t="115887" x="2362200" y="6369050"/>
          <p14:tracePt t="115904" x="2216150" y="6343650"/>
          <p14:tracePt t="115921" x="2101850" y="6343650"/>
          <p14:tracePt t="115937" x="1987550" y="6318250"/>
          <p14:tracePt t="115954" x="1873250" y="6311900"/>
          <p14:tracePt t="115970" x="1778000" y="6311900"/>
          <p14:tracePt t="115987" x="1701800" y="6311900"/>
          <p14:tracePt t="116004" x="1619250" y="6311900"/>
          <p14:tracePt t="116021" x="1549400" y="6311900"/>
          <p14:tracePt t="116037" x="1485900" y="6311900"/>
          <p14:tracePt t="116054" x="1435100" y="6311900"/>
          <p14:tracePt t="116070" x="1403350" y="6311900"/>
          <p14:tracePt t="116087" x="1384300" y="6311900"/>
          <p14:tracePt t="116104" x="1377950" y="6311900"/>
          <p14:tracePt t="116576" x="1384300" y="6311900"/>
          <p14:tracePt t="116624" x="1390650" y="6311900"/>
          <p14:tracePt t="116664" x="1397000" y="6311900"/>
          <p14:tracePt t="116670" x="1403350" y="6311900"/>
          <p14:tracePt t="116688" x="1409700" y="6311900"/>
          <p14:tracePt t="116728" x="1416050" y="6311900"/>
          <p14:tracePt t="116744" x="1422400" y="6311900"/>
          <p14:tracePt t="116752" x="1428750" y="6311900"/>
          <p14:tracePt t="116776" x="1435100" y="6311900"/>
          <p14:tracePt t="116796" x="1447800" y="6311900"/>
          <p14:tracePt t="116800" x="1454150" y="6311900"/>
          <p14:tracePt t="116804" x="1473200" y="6311900"/>
          <p14:tracePt t="116820" x="1504950" y="6311900"/>
          <p14:tracePt t="116837" x="1543050" y="6311900"/>
          <p14:tracePt t="116854" x="1581150" y="6311900"/>
          <p14:tracePt t="116871" x="1638300" y="6311900"/>
          <p14:tracePt t="116887" x="1752600" y="6311900"/>
          <p14:tracePt t="116905" x="1828800" y="6311900"/>
          <p14:tracePt t="116921" x="1924050" y="6311900"/>
          <p14:tracePt t="116937" x="2032000" y="6305550"/>
          <p14:tracePt t="116954" x="2146300" y="6292850"/>
          <p14:tracePt t="116971" x="2279650" y="6273800"/>
          <p14:tracePt t="116987" x="2406650" y="6254750"/>
          <p14:tracePt t="117004" x="2571750" y="6203950"/>
          <p14:tracePt t="117020" x="2705100" y="6146800"/>
          <p14:tracePt t="117037" x="2825750" y="6064250"/>
          <p14:tracePt t="117054" x="2901950" y="6026150"/>
          <p14:tracePt t="117071" x="2940050" y="6007100"/>
          <p14:tracePt t="117224" x="2946400" y="6000750"/>
          <p14:tracePt t="117233" x="2946400" y="5962650"/>
          <p14:tracePt t="117239" x="2946400" y="5911850"/>
          <p14:tracePt t="117254" x="2914650" y="5867400"/>
          <p14:tracePt t="117256" x="2838450" y="5753100"/>
          <p14:tracePt t="117271" x="2736850" y="5626100"/>
          <p14:tracePt t="117287" x="2597150" y="5454650"/>
          <p14:tracePt t="117305" x="2489200" y="5359400"/>
          <p14:tracePt t="117321" x="2393950" y="5264150"/>
          <p14:tracePt t="117337" x="2317750" y="5200650"/>
          <p14:tracePt t="117354" x="2235200" y="5143500"/>
          <p14:tracePt t="117371" x="2165350" y="5099050"/>
          <p14:tracePt t="117387" x="2120900" y="5067300"/>
          <p14:tracePt t="117404" x="2095500" y="5054600"/>
          <p14:tracePt t="117420" x="2076450" y="5048250"/>
          <p14:tracePt t="117437" x="2057400" y="5035550"/>
          <p14:tracePt t="117454" x="2032000" y="5022850"/>
          <p14:tracePt t="117471" x="2006600" y="5010150"/>
          <p14:tracePt t="117487" x="1943100" y="4972050"/>
          <p14:tracePt t="117505" x="1892300" y="4933950"/>
          <p14:tracePt t="117521" x="1828800" y="4895850"/>
          <p14:tracePt t="117537" x="1758950" y="4851400"/>
          <p14:tracePt t="117554" x="1689100" y="4800600"/>
          <p14:tracePt t="117571" x="1612900" y="4737100"/>
          <p14:tracePt t="117587" x="1536700" y="4679950"/>
          <p14:tracePt t="117604" x="1466850" y="4629150"/>
          <p14:tracePt t="117620" x="1416050" y="4597400"/>
          <p14:tracePt t="117637" x="1365250" y="4559300"/>
          <p14:tracePt t="117654" x="1327150" y="4540250"/>
          <p14:tracePt t="117671" x="1308100" y="4527550"/>
          <p14:tracePt t="117687" x="1295400" y="4521200"/>
          <p14:tracePt t="117704" x="1276350" y="4508500"/>
          <p14:tracePt t="117720" x="1250950" y="4489450"/>
          <p14:tracePt t="117737" x="1231900" y="4483100"/>
          <p14:tracePt t="117754" x="1200150" y="4470400"/>
          <p14:tracePt t="117770" x="1187450" y="4464050"/>
          <p14:tracePt t="117787" x="1168400" y="4457700"/>
          <p14:tracePt t="117804" x="1143000" y="4451350"/>
          <p14:tracePt t="117820" x="1111250" y="4445000"/>
          <p14:tracePt t="117837" x="1085850" y="4445000"/>
          <p14:tracePt t="117854" x="1054100" y="4445000"/>
          <p14:tracePt t="117871" x="1022350" y="4445000"/>
          <p14:tracePt t="117887" x="946150" y="4514850"/>
          <p14:tracePt t="117905" x="876300" y="4629150"/>
          <p14:tracePt t="117920" x="825500" y="4775200"/>
          <p14:tracePt t="117937" x="781050" y="4940300"/>
          <p14:tracePt t="117954" x="768350" y="5092700"/>
          <p14:tracePt t="117970" x="762000" y="5219700"/>
          <p14:tracePt t="117987" x="762000" y="5302250"/>
          <p14:tracePt t="118004" x="800100" y="5378450"/>
          <p14:tracePt t="118020" x="850900" y="5429250"/>
          <p14:tracePt t="118037" x="889000" y="5461000"/>
          <p14:tracePt t="118054" x="901700" y="5473700"/>
          <p14:tracePt t="118070" x="927100" y="5480050"/>
          <p14:tracePt t="118087" x="984250" y="5499100"/>
          <p14:tracePt t="118105" x="1047750" y="5511800"/>
          <p14:tracePt t="118120" x="1162050" y="5537200"/>
          <p14:tracePt t="118137" x="1301750" y="5556250"/>
          <p14:tracePt t="118154" x="1466850" y="5562600"/>
          <p14:tracePt t="118170" x="1651000" y="5562600"/>
          <p14:tracePt t="118187" x="1816100" y="5562600"/>
          <p14:tracePt t="118204" x="1949450" y="5511800"/>
          <p14:tracePt t="118220" x="2044700" y="5441950"/>
          <p14:tracePt t="118237" x="2133600" y="5340350"/>
          <p14:tracePt t="118254" x="2184400" y="5238750"/>
          <p14:tracePt t="118271" x="2203450" y="5149850"/>
          <p14:tracePt t="118271" x="2209800" y="5099050"/>
          <p14:tracePt t="118288" x="2216150" y="5016500"/>
          <p14:tracePt t="118304" x="2216150" y="4953000"/>
          <p14:tracePt t="118321" x="2197100" y="4883150"/>
          <p14:tracePt t="118337" x="2165350" y="4819650"/>
          <p14:tracePt t="118354" x="2120900" y="4749800"/>
          <p14:tracePt t="118370" x="2063750" y="4667250"/>
          <p14:tracePt t="118387" x="1993900" y="4578350"/>
          <p14:tracePt t="118404" x="1905000" y="4476750"/>
          <p14:tracePt t="118420" x="1797050" y="4375150"/>
          <p14:tracePt t="118437" x="1682750" y="4298950"/>
          <p14:tracePt t="118454" x="1555750" y="4229100"/>
          <p14:tracePt t="118470" x="1441450" y="4178300"/>
          <p14:tracePt t="118487" x="1295400" y="4146550"/>
          <p14:tracePt t="118505" x="1225550" y="4140200"/>
          <p14:tracePt t="118521" x="1143000" y="4140200"/>
          <p14:tracePt t="118537" x="1079500" y="4146550"/>
          <p14:tracePt t="118554" x="996950" y="4184650"/>
          <p14:tracePt t="118570" x="908050" y="4267200"/>
          <p14:tracePt t="118587" x="819150" y="4381500"/>
          <p14:tracePt t="118604" x="762000" y="4514850"/>
          <p14:tracePt t="118620" x="730250" y="4648200"/>
          <p14:tracePt t="118637" x="723900" y="4787900"/>
          <p14:tracePt t="118654" x="723900" y="4908550"/>
          <p14:tracePt t="118670" x="723900" y="5054600"/>
          <p14:tracePt t="118687" x="730250" y="5283200"/>
          <p14:tracePt t="118704" x="749300" y="5422900"/>
          <p14:tracePt t="118721" x="787400" y="5549900"/>
          <p14:tracePt t="118737" x="819150" y="5645150"/>
          <p14:tracePt t="118754" x="857250" y="5708650"/>
          <p14:tracePt t="118771" x="895350" y="5753100"/>
          <p14:tracePt t="118787" x="933450" y="5791200"/>
          <p14:tracePt t="118804" x="971550" y="5810250"/>
          <p14:tracePt t="118821" x="1022350" y="5822950"/>
          <p14:tracePt t="118837" x="1066800" y="5829300"/>
          <p14:tracePt t="118854" x="1130300" y="5829300"/>
          <p14:tracePt t="118870" x="1231900" y="5829300"/>
          <p14:tracePt t="118887" x="1320800" y="5816600"/>
          <p14:tracePt t="118904" x="1473200" y="5734050"/>
          <p14:tracePt t="118921" x="1562100" y="5657850"/>
          <p14:tracePt t="118937" x="1625600" y="5581650"/>
          <p14:tracePt t="118954" x="1670050" y="5505450"/>
          <p14:tracePt t="118970" x="1714500" y="5403850"/>
          <p14:tracePt t="118987" x="1727200" y="5295900"/>
          <p14:tracePt t="119004" x="1733550" y="5162550"/>
          <p14:tracePt t="119021" x="1733550" y="5029200"/>
          <p14:tracePt t="119037" x="1727200" y="4895850"/>
          <p14:tracePt t="119054" x="1689100" y="4762500"/>
          <p14:tracePt t="119070" x="1651000" y="4654550"/>
          <p14:tracePt t="119087" x="1600200" y="4552950"/>
          <p14:tracePt t="119087" x="1581150" y="4502150"/>
          <p14:tracePt t="119104" x="1549400" y="4445000"/>
          <p14:tracePt t="119121" x="1504950" y="4368800"/>
          <p14:tracePt t="119137" x="1454150" y="4305300"/>
          <p14:tracePt t="119154" x="1397000" y="4241800"/>
          <p14:tracePt t="119170" x="1358900" y="4197350"/>
          <p14:tracePt t="119187" x="1320800" y="4159250"/>
          <p14:tracePt t="119204" x="1295400" y="4140200"/>
          <p14:tracePt t="119221" x="1263650" y="4114800"/>
          <p14:tracePt t="119237" x="1231900" y="4108450"/>
          <p14:tracePt t="119254" x="1200150" y="4095750"/>
          <p14:tracePt t="119270" x="1155700" y="4089400"/>
          <p14:tracePt t="119287" x="1104900" y="4089400"/>
          <p14:tracePt t="119305" x="1073150" y="4089400"/>
          <p14:tracePt t="119320" x="1041400" y="4089400"/>
          <p14:tracePt t="119337" x="1022350" y="4095750"/>
          <p14:tracePt t="119354" x="1003300" y="4108450"/>
          <p14:tracePt t="119370" x="996950" y="4114800"/>
          <p14:tracePt t="119387" x="984250" y="4127500"/>
          <p14:tracePt t="119404" x="977900" y="4133850"/>
          <p14:tracePt t="119664" x="971550" y="4140200"/>
          <p14:tracePt t="119672" x="965200" y="4184650"/>
          <p14:tracePt t="119688" x="958850" y="4229100"/>
          <p14:tracePt t="119704" x="946150" y="4343400"/>
          <p14:tracePt t="119705" x="946150" y="4495800"/>
          <p14:tracePt t="119720" x="946150" y="4654550"/>
          <p14:tracePt t="119737" x="946150" y="4787900"/>
          <p14:tracePt t="119754" x="946150" y="4902200"/>
          <p14:tracePt t="119770" x="946150" y="4972050"/>
          <p14:tracePt t="119788" x="952500" y="5016500"/>
          <p14:tracePt t="119804" x="952500" y="5048250"/>
          <p14:tracePt t="119820" x="965200" y="5080000"/>
          <p14:tracePt t="119837" x="977900" y="5111750"/>
          <p14:tracePt t="119854" x="977900" y="5143500"/>
          <p14:tracePt t="119870" x="977900" y="5168900"/>
          <p14:tracePt t="119887" x="984250" y="5213350"/>
          <p14:tracePt t="119905" x="990600" y="5238750"/>
          <p14:tracePt t="119920" x="990600" y="5257800"/>
          <p14:tracePt t="119938" x="1003300" y="5270500"/>
          <p14:tracePt t="119954" x="1003300" y="5283200"/>
          <p14:tracePt t="119971" x="1009650" y="5295900"/>
          <p14:tracePt t="120016" x="1009650" y="5302250"/>
          <p14:tracePt t="120024" x="1009650" y="5308600"/>
          <p14:tracePt t="120047" x="1009650" y="5314950"/>
          <p14:tracePt t="120064" x="1009650" y="5321300"/>
          <p14:tracePt t="120360" x="1016000" y="5327650"/>
          <p14:tracePt t="120368" x="1035050" y="5327650"/>
          <p14:tracePt t="120369" x="1073150" y="5308600"/>
          <p14:tracePt t="120387" x="1130300" y="5219700"/>
          <p14:tracePt t="120404" x="1187450" y="5086350"/>
          <p14:tracePt t="120420" x="1238250" y="4927600"/>
          <p14:tracePt t="120437" x="1263650" y="4775200"/>
          <p14:tracePt t="120453" x="1276350" y="4635500"/>
          <p14:tracePt t="120470" x="1276350" y="4508500"/>
          <p14:tracePt t="120487" x="1231900" y="4318000"/>
          <p14:tracePt t="120505" x="1162050" y="4203700"/>
          <p14:tracePt t="120520" x="1098550" y="4108450"/>
          <p14:tracePt t="120537" x="1022350" y="4019550"/>
          <p14:tracePt t="120553" x="971550" y="3962400"/>
          <p14:tracePt t="120570" x="939800" y="3930650"/>
          <p14:tracePt t="120587" x="927100" y="3917950"/>
          <p14:tracePt t="120604" x="920750" y="3917950"/>
          <p14:tracePt t="120640" x="914400" y="3917950"/>
          <p14:tracePt t="120656" x="901700" y="3917950"/>
          <p14:tracePt t="120670" x="876300" y="3917950"/>
          <p14:tracePt t="120671" x="838200" y="3930650"/>
          <p14:tracePt t="120687" x="742950" y="4019550"/>
          <p14:tracePt t="120704" x="679450" y="4121150"/>
          <p14:tracePt t="120721" x="615950" y="4241800"/>
          <p14:tracePt t="120737" x="565150" y="4394200"/>
          <p14:tracePt t="120754" x="546100" y="4552950"/>
          <p14:tracePt t="120770" x="539750" y="4724400"/>
          <p14:tracePt t="120787" x="539750" y="4895850"/>
          <p14:tracePt t="120804" x="539750" y="5067300"/>
          <p14:tracePt t="120820" x="539750" y="5219700"/>
          <p14:tracePt t="120837" x="558800" y="5372100"/>
          <p14:tracePt t="120853" x="577850" y="5505450"/>
          <p14:tracePt t="120870" x="615950" y="5626100"/>
          <p14:tracePt t="120887" x="698500" y="5778500"/>
          <p14:tracePt t="120905" x="768350" y="5873750"/>
          <p14:tracePt t="120920" x="825500" y="5937250"/>
          <p14:tracePt t="120937" x="869950" y="5981700"/>
          <p14:tracePt t="120954" x="901700" y="6007100"/>
          <p14:tracePt t="120970" x="939800" y="6032500"/>
          <p14:tracePt t="120987" x="1016000" y="6045200"/>
          <p14:tracePt t="121004" x="1123950" y="6070600"/>
          <p14:tracePt t="121020" x="1244600" y="6070600"/>
          <p14:tracePt t="121037" x="1390650" y="6070600"/>
          <p14:tracePt t="121053" x="1517650" y="6045200"/>
          <p14:tracePt t="121070" x="1631950" y="6000750"/>
          <p14:tracePt t="121087" x="1797050" y="5854700"/>
          <p14:tracePt t="121104" x="1866900" y="5721350"/>
          <p14:tracePt t="121120" x="1924050" y="5499100"/>
          <p14:tracePt t="121137" x="1949450" y="5238750"/>
          <p14:tracePt t="121154" x="1949450" y="5035550"/>
          <p14:tracePt t="121170" x="1943100" y="4851400"/>
          <p14:tracePt t="121187" x="1905000" y="4711700"/>
          <p14:tracePt t="121204" x="1860550" y="4572000"/>
          <p14:tracePt t="121220" x="1809750" y="4464050"/>
          <p14:tracePt t="121237" x="1752600" y="4368800"/>
          <p14:tracePt t="121253" x="1695450" y="4279900"/>
          <p14:tracePt t="121270" x="1644650" y="4222750"/>
          <p14:tracePt t="121287" x="1568450" y="4127500"/>
          <p14:tracePt t="121305" x="1536700" y="4083050"/>
          <p14:tracePt t="121320" x="1504950" y="4051300"/>
          <p14:tracePt t="121337" x="1479550" y="4019550"/>
          <p14:tracePt t="121353" x="1422400" y="3994150"/>
          <p14:tracePt t="121370" x="1384300" y="3975100"/>
          <p14:tracePt t="121387" x="1301750" y="3962400"/>
          <p14:tracePt t="121403" x="1231900" y="3956050"/>
          <p14:tracePt t="121420" x="1136650" y="3956050"/>
          <p14:tracePt t="121437" x="1041400" y="3956050"/>
          <p14:tracePt t="121453" x="933450" y="3968750"/>
          <p14:tracePt t="121470" x="825500" y="4000500"/>
          <p14:tracePt t="121487" x="685800" y="4064000"/>
          <p14:tracePt t="121504" x="603250" y="4133850"/>
          <p14:tracePt t="121520" x="520700" y="4210050"/>
          <p14:tracePt t="121537" x="450850" y="4324350"/>
          <p14:tracePt t="121554" x="393700" y="4451350"/>
          <p14:tracePt t="121570" x="355600" y="4591050"/>
          <p14:tracePt t="121588" x="323850" y="4743450"/>
          <p14:tracePt t="121603" x="311150" y="4876800"/>
          <p14:tracePt t="121621" x="304800" y="5003800"/>
          <p14:tracePt t="121637" x="304800" y="5111750"/>
          <p14:tracePt t="121654" x="304800" y="5213350"/>
          <p14:tracePt t="121670" x="304800" y="5302250"/>
          <p14:tracePt t="121687" x="330200" y="5454650"/>
          <p14:tracePt t="121704" x="355600" y="5537200"/>
          <p14:tracePt t="121720" x="393700" y="5632450"/>
          <p14:tracePt t="121737" x="425450" y="5708650"/>
          <p14:tracePt t="121754" x="463550" y="5765800"/>
          <p14:tracePt t="121770" x="508000" y="5822950"/>
          <p14:tracePt t="121787" x="546100" y="5867400"/>
          <p14:tracePt t="121803" x="584200" y="5892800"/>
          <p14:tracePt t="121821" x="622300" y="5918200"/>
          <p14:tracePt t="121837" x="654050" y="5930900"/>
          <p14:tracePt t="121854" x="685800" y="5943600"/>
          <p14:tracePt t="121870" x="717550" y="5956300"/>
          <p14:tracePt t="121887" x="774700" y="5975350"/>
          <p14:tracePt t="121904" x="819150" y="5981700"/>
          <p14:tracePt t="121920" x="857250" y="5994400"/>
          <p14:tracePt t="121937" x="908050" y="6000750"/>
          <p14:tracePt t="121954" x="971550" y="6000750"/>
          <p14:tracePt t="121970" x="1041400" y="6000750"/>
          <p14:tracePt t="121987" x="1104900" y="5994400"/>
          <p14:tracePt t="122003" x="1155700" y="5969000"/>
          <p14:tracePt t="122020" x="1206500" y="5943600"/>
          <p14:tracePt t="122037" x="1263650" y="5899150"/>
          <p14:tracePt t="122054" x="1301750" y="5867400"/>
          <p14:tracePt t="122070" x="1346200" y="5822950"/>
          <p14:tracePt t="122087" x="1384300" y="5778500"/>
          <p14:tracePt t="122105" x="1403350" y="5753100"/>
          <p14:tracePt t="122120" x="1409700" y="5727700"/>
          <p14:tracePt t="122137" x="1428750" y="5695950"/>
          <p14:tracePt t="122154" x="1435100" y="5670550"/>
          <p14:tracePt t="122170" x="1441450" y="5657850"/>
          <p14:tracePt t="122663" x="1447800" y="5651500"/>
          <p14:tracePt t="122679" x="1562100" y="5651500"/>
          <p14:tracePt t="122688" x="1612900" y="5657850"/>
          <p14:tracePt t="122689" x="1758950" y="5676900"/>
          <p14:tracePt t="122704" x="1911350" y="5702300"/>
          <p14:tracePt t="122720" x="2063750" y="5721350"/>
          <p14:tracePt t="122737" x="2190750" y="5740400"/>
          <p14:tracePt t="122753" x="2336800" y="5765800"/>
          <p14:tracePt t="122770" x="2451100" y="5778500"/>
          <p14:tracePt t="122787" x="2552700" y="5791200"/>
          <p14:tracePt t="122803" x="2660650" y="5791200"/>
          <p14:tracePt t="122820" x="2774950" y="5791200"/>
          <p14:tracePt t="122837" x="2882900" y="5791200"/>
          <p14:tracePt t="122854" x="3016250" y="5791200"/>
          <p14:tracePt t="122870" x="3130550" y="5791200"/>
          <p14:tracePt t="122887" x="3244850" y="5791200"/>
          <p14:tracePt t="122904" x="3295650" y="5797550"/>
          <p14:tracePt t="122920" x="3321050" y="5797550"/>
          <p14:tracePt t="122937" x="3333750" y="5797550"/>
          <p14:tracePt t="122954" x="3340100" y="5797550"/>
          <p14:tracePt t="123063" x="3346450" y="5797550"/>
          <p14:tracePt t="123080" x="3346450" y="5803900"/>
          <p14:tracePt t="123088" x="3333750" y="5803900"/>
          <p14:tracePt t="123088" x="3302000" y="5816600"/>
          <p14:tracePt t="123104" x="3263900" y="5829300"/>
          <p14:tracePt t="123120" x="3232150" y="5848350"/>
          <p14:tracePt t="123137" x="3187700" y="5854700"/>
          <p14:tracePt t="123153" x="3149600" y="5867400"/>
          <p14:tracePt t="123170" x="3117850" y="5873750"/>
          <p14:tracePt t="123187" x="3098800" y="5880100"/>
          <p14:tracePt t="123203" x="3079750" y="5880100"/>
          <p14:tracePt t="123220" x="3060700" y="5886450"/>
          <p14:tracePt t="123238" x="3035300" y="5886450"/>
          <p14:tracePt t="123253" x="3022600" y="5886450"/>
          <p14:tracePt t="123269" x="3003550" y="5892800"/>
          <p14:tracePt t="123286" x="2990850" y="5892800"/>
          <p14:tracePt t="123305" x="2984500" y="5892800"/>
          <p14:tracePt t="123512" x="2984500" y="5899150"/>
          <p14:tracePt t="123560" x="2984500" y="5905500"/>
          <p14:tracePt t="123560" x="2990850" y="5911850"/>
          <p14:tracePt t="123576" x="2990850" y="5918200"/>
          <p14:tracePt t="123584" x="3003550" y="5918200"/>
          <p14:tracePt t="123592" x="3016250" y="5918200"/>
          <p14:tracePt t="123603" x="3028950" y="5924550"/>
          <p14:tracePt t="123620" x="3041650" y="5930900"/>
          <p14:tracePt t="123637" x="3060700" y="5930900"/>
          <p14:tracePt t="123653" x="3079750" y="5930900"/>
          <p14:tracePt t="123670" x="3098800" y="5930900"/>
          <p14:tracePt t="123687" x="3143250" y="5930900"/>
          <p14:tracePt t="123705" x="3175000" y="5930900"/>
          <p14:tracePt t="123720" x="3213100" y="5930900"/>
          <p14:tracePt t="123737" x="3251200" y="5930900"/>
          <p14:tracePt t="123753" x="3289300" y="5930900"/>
          <p14:tracePt t="123770" x="3333750" y="5930900"/>
          <p14:tracePt t="123787" x="3378200" y="5930900"/>
          <p14:tracePt t="123804" x="3429000" y="5930900"/>
          <p14:tracePt t="123820" x="3486150" y="5930900"/>
          <p14:tracePt t="123837" x="3562350" y="5930900"/>
          <p14:tracePt t="123854" x="3632200" y="5930900"/>
          <p14:tracePt t="123870" x="3689350" y="5930900"/>
          <p14:tracePt t="123887" x="3771900" y="5930900"/>
          <p14:tracePt t="123904" x="3835400" y="5930900"/>
          <p14:tracePt t="123920" x="3886200" y="5930900"/>
          <p14:tracePt t="123937" x="3930650" y="5930900"/>
          <p14:tracePt t="123954" x="3975100" y="5930900"/>
          <p14:tracePt t="123970" x="4000500" y="5930900"/>
          <p14:tracePt t="123987" x="4013200" y="5930900"/>
          <p14:tracePt t="124004" x="4025900" y="5930900"/>
          <p14:tracePt t="124064" x="4032250" y="5930900"/>
          <p14:tracePt t="124351" x="4019550" y="5930900"/>
          <p14:tracePt t="124351" x="4006850" y="5930900"/>
          <p14:tracePt t="124368" x="4000500" y="5930900"/>
          <p14:tracePt t="124375" x="3981450" y="5930900"/>
          <p14:tracePt t="124383" x="3962400" y="5930900"/>
          <p14:tracePt t="124391" x="3924300" y="5937250"/>
          <p14:tracePt t="124403" x="3867150" y="5937250"/>
          <p14:tracePt t="124420" x="3816350" y="5937250"/>
          <p14:tracePt t="124437" x="3759200" y="5937250"/>
          <p14:tracePt t="124453" x="3714750" y="5937250"/>
          <p14:tracePt t="124470" x="3663950" y="5937250"/>
          <p14:tracePt t="124487" x="3594100" y="5937250"/>
          <p14:tracePt t="124505" x="3562350" y="5937250"/>
          <p14:tracePt t="124520" x="3536950" y="5937250"/>
          <p14:tracePt t="124537" x="3511550" y="5937250"/>
          <p14:tracePt t="124553" x="3498850" y="5937250"/>
          <p14:tracePt t="124570" x="3486150" y="5937250"/>
          <p14:tracePt t="124587" x="3479800" y="5937250"/>
          <p14:tracePt t="124623" x="3473450" y="5937250"/>
          <p14:tracePt t="124656" x="3467100" y="5937250"/>
          <p14:tracePt t="124671" x="3460750" y="5937250"/>
          <p14:tracePt t="124679" x="3448050" y="5937250"/>
          <p14:tracePt t="124696" x="3441700" y="5937250"/>
          <p14:tracePt t="124704" x="3435350" y="5937250"/>
          <p14:tracePt t="124704" x="3422650" y="5937250"/>
          <p14:tracePt t="124720" x="3416300" y="5937250"/>
          <p14:tracePt t="124736" x="3409950" y="5937250"/>
          <p14:tracePt t="124976" x="3422650" y="5937250"/>
          <p14:tracePt t="124983" x="3441700" y="5937250"/>
          <p14:tracePt t="124986" x="3448050" y="5937250"/>
          <p14:tracePt t="125003" x="3473450" y="5937250"/>
          <p14:tracePt t="125004" x="3517900" y="5937250"/>
          <p14:tracePt t="125020" x="3575050" y="5937250"/>
          <p14:tracePt t="125037" x="3625850" y="5937250"/>
          <p14:tracePt t="125053" x="3676650" y="5937250"/>
          <p14:tracePt t="125070" x="3740150" y="5937250"/>
          <p14:tracePt t="125087" x="3829050" y="5937250"/>
          <p14:tracePt t="125104" x="3886200" y="5937250"/>
          <p14:tracePt t="125120" x="3905250" y="5937250"/>
          <p14:tracePt t="125136" x="3930650" y="5937250"/>
          <p14:tracePt t="125153" x="3968750" y="5937250"/>
          <p14:tracePt t="125170" x="4000500" y="5937250"/>
          <p14:tracePt t="125187" x="4025900" y="5937250"/>
          <p14:tracePt t="125203" x="4057650" y="5937250"/>
          <p14:tracePt t="125220" x="4095750" y="5937250"/>
          <p14:tracePt t="125237" x="4121150" y="5937250"/>
          <p14:tracePt t="125253" x="4146550" y="5937250"/>
          <p14:tracePt t="125270" x="4159250" y="5937250"/>
          <p14:tracePt t="125287" x="4184650" y="5937250"/>
          <p14:tracePt t="125304" x="4191000" y="5937250"/>
          <p14:tracePt t="125320" x="4197350" y="5937250"/>
          <p14:tracePt t="125336" x="4203700" y="5937250"/>
          <p14:tracePt t="126048" x="4197350" y="5937250"/>
          <p14:tracePt t="126056" x="4191000" y="5937250"/>
          <p14:tracePt t="126064" x="4178300" y="5937250"/>
          <p14:tracePt t="126072" x="4171950" y="5943600"/>
          <p14:tracePt t="126087" x="4159250" y="5943600"/>
          <p14:tracePt t="126103" x="4159250" y="5949950"/>
          <p14:tracePt t="126280" x="4159250" y="5943600"/>
          <p14:tracePt t="126287" x="4171950" y="5930900"/>
          <p14:tracePt t="126303" x="4165600" y="5899150"/>
          <p14:tracePt t="126313" x="4146550" y="5899150"/>
          <p14:tracePt t="126320" x="4127500" y="5886450"/>
          <p14:tracePt t="126568" x="4121150" y="5886450"/>
          <p14:tracePt t="126578" x="4121150" y="5880100"/>
          <p14:tracePt t="126579" x="4121150" y="5873750"/>
          <p14:tracePt t="126588" x="4127500" y="5873750"/>
          <p14:tracePt t="126604" x="4133850" y="5873750"/>
          <p14:tracePt t="126647" x="4140200" y="5873750"/>
          <p14:tracePt t="126655" x="4152900" y="5873750"/>
          <p14:tracePt t="126663" x="4165600" y="5873750"/>
          <p14:tracePt t="126670" x="4203700" y="5880100"/>
          <p14:tracePt t="126686" x="4305300" y="5892800"/>
          <p14:tracePt t="126704" x="4394200" y="5905500"/>
          <p14:tracePt t="126720" x="4483100" y="5918200"/>
          <p14:tracePt t="126737" x="4572000" y="5930900"/>
          <p14:tracePt t="126753" x="4654550" y="5949950"/>
          <p14:tracePt t="126770" x="4737100" y="5969000"/>
          <p14:tracePt t="126786" x="4813300" y="5994400"/>
          <p14:tracePt t="126803" x="4876800" y="6000750"/>
          <p14:tracePt t="126820" x="4933950" y="6007100"/>
          <p14:tracePt t="126837" x="4972050" y="6013450"/>
          <p14:tracePt t="126853" x="5022850" y="6019800"/>
          <p14:tracePt t="126870" x="5060950" y="6026150"/>
          <p14:tracePt t="126870" x="5080000" y="6032500"/>
          <p14:tracePt t="126888" x="5124450" y="6038850"/>
          <p14:tracePt t="126904" x="5168900" y="6038850"/>
          <p14:tracePt t="126920" x="5194300" y="6045200"/>
          <p14:tracePt t="126937" x="5226050" y="6045200"/>
          <p14:tracePt t="126953" x="5245100" y="6045200"/>
          <p14:tracePt t="126970" x="5270500" y="6045200"/>
          <p14:tracePt t="126986" x="5283200" y="6045200"/>
          <p14:tracePt t="127003" x="5302250" y="6045200"/>
          <p14:tracePt t="127020" x="5314950" y="6045200"/>
          <p14:tracePt t="127037" x="5327650" y="6045200"/>
          <p14:tracePt t="127053" x="5334000" y="6045200"/>
          <p14:tracePt t="127070" x="5346700" y="6045200"/>
          <p14:tracePt t="127086" x="5365750" y="6045200"/>
          <p14:tracePt t="127103" x="5384800" y="6045200"/>
          <p14:tracePt t="127120" x="5391150" y="6045200"/>
          <p14:tracePt t="127137" x="5403850" y="6045200"/>
          <p14:tracePt t="127153" x="5410200" y="6045200"/>
          <p14:tracePt t="127170" x="5422900" y="6045200"/>
          <p14:tracePt t="127304" x="5416550" y="6045200"/>
          <p14:tracePt t="127312" x="5391150" y="6045200"/>
          <p14:tracePt t="127320" x="5314950" y="6045200"/>
          <p14:tracePt t="127329" x="5257800" y="6045200"/>
          <p14:tracePt t="127337" x="5156200" y="6038850"/>
          <p14:tracePt t="127353" x="5048250" y="6026150"/>
          <p14:tracePt t="127370" x="4965700" y="6013450"/>
          <p14:tracePt t="127386" x="4921250" y="6007100"/>
          <p14:tracePt t="127403" x="4895850" y="5994400"/>
          <p14:tracePt t="127420" x="4883150" y="5994400"/>
          <p14:tracePt t="127840" x="4902200" y="5994400"/>
          <p14:tracePt t="127848" x="4933950" y="5994400"/>
          <p14:tracePt t="127856" x="4972050" y="5994400"/>
          <p14:tracePt t="127870" x="5022850" y="5994400"/>
          <p14:tracePt t="127870" x="5099050" y="5994400"/>
          <p14:tracePt t="127886" x="5232400" y="5994400"/>
          <p14:tracePt t="127904" x="5295900" y="6000750"/>
          <p14:tracePt t="127920" x="5353050" y="6000750"/>
          <p14:tracePt t="127936" x="5403850" y="6013450"/>
          <p14:tracePt t="127953" x="5454650" y="6019800"/>
          <p14:tracePt t="127970" x="5511800" y="6026150"/>
          <p14:tracePt t="127987" x="5594350" y="6038850"/>
          <p14:tracePt t="128003" x="5683250" y="6045200"/>
          <p14:tracePt t="128020" x="5759450" y="6051550"/>
          <p14:tracePt t="128036" x="5842000" y="6064250"/>
          <p14:tracePt t="128053" x="5899150" y="6064250"/>
          <p14:tracePt t="128070" x="5949950" y="6064250"/>
          <p14:tracePt t="128086" x="6013450" y="6064250"/>
          <p14:tracePt t="128104" x="6045200" y="6064250"/>
          <p14:tracePt t="128120" x="6083300" y="6064250"/>
          <p14:tracePt t="128136" x="6115050" y="6064250"/>
          <p14:tracePt t="128153" x="6134100" y="6064250"/>
          <p14:tracePt t="128170" x="6159500" y="6064250"/>
          <p14:tracePt t="128186" x="6165850" y="6064250"/>
          <p14:tracePt t="128203" x="6172200" y="6064250"/>
          <p14:tracePt t="128220" x="6184900" y="6064250"/>
          <p14:tracePt t="128236" x="6197600" y="6064250"/>
          <p14:tracePt t="128254" x="6210300" y="6064250"/>
          <p14:tracePt t="128270" x="6223000" y="6064250"/>
          <p14:tracePt t="128287" x="6229350" y="6064250"/>
          <p14:tracePt t="128303" x="6235700" y="6064250"/>
          <p14:tracePt t="128352" x="6242050" y="6064250"/>
          <p14:tracePt t="128472" x="6235700" y="6064250"/>
          <p14:tracePt t="128480" x="6197600" y="6064250"/>
          <p14:tracePt t="128488" x="6153150" y="6064250"/>
          <p14:tracePt t="128488" x="6013450" y="6064250"/>
          <p14:tracePt t="128503" x="5848350" y="6064250"/>
          <p14:tracePt t="128520" x="5676900" y="6064250"/>
          <p14:tracePt t="128536" x="5530850" y="6064250"/>
          <p14:tracePt t="128553" x="5422900" y="6064250"/>
          <p14:tracePt t="128570" x="5340350" y="6064250"/>
          <p14:tracePt t="128587" x="5295900" y="6064250"/>
          <p14:tracePt t="128603" x="5270500" y="6064250"/>
          <p14:tracePt t="128620" x="5251450" y="6064250"/>
          <p14:tracePt t="128636" x="5232400" y="6064250"/>
          <p14:tracePt t="128653" x="5213350" y="6064250"/>
          <p14:tracePt t="128670" x="5200650" y="6064250"/>
          <p14:tracePt t="128687" x="5168900" y="6064250"/>
          <p14:tracePt t="128704" x="5156200" y="6064250"/>
          <p14:tracePt t="128720" x="5149850" y="6064250"/>
          <p14:tracePt t="128736" x="5143500" y="6064250"/>
          <p14:tracePt t="128903" x="5156200" y="6064250"/>
          <p14:tracePt t="128912" x="5181600" y="6064250"/>
          <p14:tracePt t="128913" x="5213350" y="6064250"/>
          <p14:tracePt t="128921" x="5314950" y="6064250"/>
          <p14:tracePt t="128936" x="5448300" y="6064250"/>
          <p14:tracePt t="128953" x="5607050" y="6064250"/>
          <p14:tracePt t="128970" x="5759450" y="6064250"/>
          <p14:tracePt t="128987" x="5924550" y="6064250"/>
          <p14:tracePt t="129003" x="6102350" y="6064250"/>
          <p14:tracePt t="129020" x="6248400" y="6064250"/>
          <p14:tracePt t="129037" x="6362700" y="6064250"/>
          <p14:tracePt t="129053" x="6445250" y="6064250"/>
          <p14:tracePt t="129070" x="6496050" y="6064250"/>
          <p14:tracePt t="129087" x="6540500" y="6064250"/>
          <p14:tracePt t="129104" x="6553200" y="6064250"/>
          <p14:tracePt t="129120" x="6565900" y="6064250"/>
          <p14:tracePt t="129224" x="6572250" y="6064250"/>
          <p14:tracePt t="129295" x="6553200" y="6064250"/>
          <p14:tracePt t="129312" x="6445250" y="6051550"/>
          <p14:tracePt t="129313" x="6388100" y="6038850"/>
          <p14:tracePt t="129320" x="6229350" y="6013450"/>
          <p14:tracePt t="129336" x="6051550" y="5994400"/>
          <p14:tracePt t="129353" x="5880100" y="5962650"/>
          <p14:tracePt t="129370" x="5740400" y="5943600"/>
          <p14:tracePt t="129386" x="5632450" y="5930900"/>
          <p14:tracePt t="129403" x="5549900" y="5930900"/>
          <p14:tracePt t="129420" x="5480050" y="5924550"/>
          <p14:tracePt t="129436" x="5416550" y="5924550"/>
          <p14:tracePt t="129453" x="5372100" y="5924550"/>
          <p14:tracePt t="129469" x="5340350" y="5924550"/>
          <p14:tracePt t="129487" x="5314950" y="5924550"/>
          <p14:tracePt t="129503" x="5308600" y="5924550"/>
          <p14:tracePt t="129543" x="5302250" y="5924550"/>
          <p14:tracePt t="129567" x="5295900" y="5924550"/>
          <p14:tracePt t="129579" x="5289550" y="5924550"/>
          <p14:tracePt t="129592" x="5283200" y="5924550"/>
          <p14:tracePt t="129608" x="5270500" y="5924550"/>
          <p14:tracePt t="129623" x="5264150" y="5924550"/>
          <p14:tracePt t="129631" x="5251450" y="5924550"/>
          <p14:tracePt t="129631" x="5238750" y="5924550"/>
          <p14:tracePt t="129640" x="5232400" y="5924550"/>
          <p14:tracePt t="129653" x="5200650" y="5924550"/>
          <p14:tracePt t="129670" x="5181600" y="5924550"/>
          <p14:tracePt t="129687" x="5162550" y="5924550"/>
          <p14:tracePt t="129727" x="5156200" y="5924550"/>
          <p14:tracePt t="129936" x="5162550" y="5924550"/>
          <p14:tracePt t="129937" x="5181600" y="5924550"/>
          <p14:tracePt t="129953" x="5213350" y="5924550"/>
          <p14:tracePt t="129954" x="5314950" y="5924550"/>
          <p14:tracePt t="129970" x="5429250" y="5924550"/>
          <p14:tracePt t="129987" x="5556250" y="5924550"/>
          <p14:tracePt t="130003" x="5695950" y="5924550"/>
          <p14:tracePt t="130019" x="5803900" y="5924550"/>
          <p14:tracePt t="130036" x="5905500" y="5924550"/>
          <p14:tracePt t="130053" x="5988050" y="5924550"/>
          <p14:tracePt t="130070" x="6045200" y="5924550"/>
          <p14:tracePt t="130086" x="6159500" y="5924550"/>
          <p14:tracePt t="130104" x="6216650" y="5924550"/>
          <p14:tracePt t="130120" x="6254750" y="5924550"/>
          <p14:tracePt t="130137" x="6292850" y="5924550"/>
          <p14:tracePt t="130153" x="6305550" y="5924550"/>
          <p14:tracePt t="130170" x="6324600" y="5924550"/>
          <p14:tracePt t="130186" x="6337300" y="5924550"/>
          <p14:tracePt t="130203" x="6343650" y="5924550"/>
          <p14:tracePt t="130220" x="6356350" y="5924550"/>
          <p14:tracePt t="130236" x="6362700" y="5924550"/>
          <p14:tracePt t="130253" x="6369050" y="5924550"/>
          <p14:tracePt t="130270" x="6375400" y="5924550"/>
          <p14:tracePt t="130752" x="6362700" y="5930900"/>
          <p14:tracePt t="130760" x="6356350" y="5930900"/>
          <p14:tracePt t="130762" x="6343650" y="5930900"/>
          <p14:tracePt t="130770" x="6318250" y="5949950"/>
          <p14:tracePt t="130786" x="6292850" y="5969000"/>
          <p14:tracePt t="130803" x="6280150" y="5988050"/>
          <p14:tracePt t="130820" x="6254750" y="6013450"/>
          <p14:tracePt t="130837" x="6165850" y="6013450"/>
          <p14:tracePt t="130853" x="6038850" y="6013450"/>
          <p14:tracePt t="131111" x="6026150" y="6045200"/>
          <p14:tracePt t="131119" x="6019800" y="6045200"/>
          <p14:tracePt t="131136" x="6007100" y="6038850"/>
          <p14:tracePt t="131137" x="6000750" y="6032500"/>
          <p14:tracePt t="131153" x="5994400" y="6032500"/>
          <p14:tracePt t="131170" x="5994400" y="6026150"/>
          <p14:tracePt t="131231" x="5994400" y="6019800"/>
          <p14:tracePt t="131240" x="5994400" y="6013450"/>
          <p14:tracePt t="131272" x="6000750" y="6007100"/>
          <p14:tracePt t="131288" x="6007100" y="6000750"/>
          <p14:tracePt t="131289" x="6019800" y="6000750"/>
          <p14:tracePt t="131311" x="6019800" y="5994400"/>
          <p14:tracePt t="131319" x="6032500" y="5988050"/>
          <p14:tracePt t="131344" x="6045200" y="5975350"/>
          <p14:tracePt t="131355" x="6051550" y="5975350"/>
          <p14:tracePt t="131370" x="6051550" y="5969000"/>
          <p14:tracePt t="131370" x="6057900" y="5969000"/>
          <p14:tracePt t="131386" x="6064250" y="5962650"/>
          <p14:tracePt t="131403" x="6064250" y="5956300"/>
          <p14:tracePt t="131419" x="6070600" y="5956300"/>
          <p14:tracePt t="131436" x="6076950" y="5949950"/>
          <p14:tracePt t="131453" x="6083300" y="5949950"/>
          <p14:tracePt t="131631" x="6076950" y="5949950"/>
          <p14:tracePt t="131646" x="6064250" y="5949950"/>
          <p14:tracePt t="131647" x="6051550" y="5949950"/>
          <p14:tracePt t="131653" x="6013450" y="5949950"/>
          <p14:tracePt t="131669" x="5943600" y="5962650"/>
          <p14:tracePt t="131686" x="5861050" y="5962650"/>
          <p14:tracePt t="131702" x="5746750" y="5981700"/>
          <p14:tracePt t="131719" x="5657850" y="5988050"/>
          <p14:tracePt t="131736" x="5511800" y="5988050"/>
          <p14:tracePt t="131753" x="5441950" y="5988050"/>
          <p14:tracePt t="131770" x="5410200" y="5988050"/>
          <p14:tracePt t="131786" x="5391150" y="5988050"/>
          <p14:tracePt t="131803" x="5384800" y="5988050"/>
          <p14:tracePt t="131820" x="5372100" y="5988050"/>
          <p14:tracePt t="131836" x="5365750" y="5988050"/>
          <p14:tracePt t="131853" x="5346700" y="5988050"/>
          <p14:tracePt t="131870" x="5334000" y="5988050"/>
          <p14:tracePt t="131886" x="5321300" y="5988050"/>
          <p14:tracePt t="131903" x="5314950" y="5988050"/>
          <p14:tracePt t="131920" x="5308600" y="5988050"/>
          <p14:tracePt t="131975" x="5302250" y="5988050"/>
          <p14:tracePt t="132127" x="5314950" y="5994400"/>
          <p14:tracePt t="132135" x="5397500" y="5994400"/>
          <p14:tracePt t="132147" x="5461000" y="5994400"/>
          <p14:tracePt t="132153" x="5626100" y="5994400"/>
          <p14:tracePt t="132170" x="5822950" y="5994400"/>
          <p14:tracePt t="132187" x="6140450" y="6007100"/>
          <p14:tracePt t="132203" x="6419850" y="6032500"/>
          <p14:tracePt t="132220" x="6661150" y="6038850"/>
          <p14:tracePt t="132236" x="6819900" y="6064250"/>
          <p14:tracePt t="132253" x="6921500" y="6083300"/>
          <p14:tracePt t="132270" x="7023100" y="6089650"/>
          <p14:tracePt t="132286" x="7143750" y="6102350"/>
          <p14:tracePt t="132304" x="7239000" y="6102350"/>
          <p14:tracePt t="132320" x="7346950" y="6102350"/>
          <p14:tracePt t="132336" x="7448550" y="6102350"/>
          <p14:tracePt t="132353" x="7556500" y="6102350"/>
          <p14:tracePt t="132369" x="7651750" y="6089650"/>
          <p14:tracePt t="132386" x="7715250" y="6083300"/>
          <p14:tracePt t="132403" x="7778750" y="6076950"/>
          <p14:tracePt t="132420" x="7835900" y="6076950"/>
          <p14:tracePt t="132436" x="7886700" y="6076950"/>
          <p14:tracePt t="132453" x="7950200" y="6076950"/>
          <p14:tracePt t="132469" x="8013700" y="6076950"/>
          <p14:tracePt t="132486" x="8070850" y="6064250"/>
          <p14:tracePt t="132504" x="8089900" y="6057900"/>
          <p14:tracePt t="132519" x="8096250" y="6057900"/>
          <p14:tracePt t="132720" x="8102600" y="6051550"/>
          <p14:tracePt t="132728" x="8115300" y="6038850"/>
          <p14:tracePt t="132737" x="8121650" y="6032500"/>
          <p14:tracePt t="132742" x="8134350" y="6007100"/>
          <p14:tracePt t="132754" x="8153400" y="5988050"/>
          <p14:tracePt t="132771" x="8166100" y="5975350"/>
          <p14:tracePt t="132787" x="8178800" y="5962650"/>
          <p14:tracePt t="132804" x="8197850" y="5949950"/>
          <p14:tracePt t="132820" x="8223250" y="5930900"/>
          <p14:tracePt t="132837" x="8242300" y="5918200"/>
          <p14:tracePt t="132854" x="8255000" y="5905500"/>
          <p14:tracePt t="132870" x="8267700" y="5899150"/>
          <p14:tracePt t="132887" x="8274050" y="5899150"/>
          <p14:tracePt t="133040" x="8280400" y="5892800"/>
          <p14:tracePt t="133128" x="8248650" y="5892800"/>
          <p14:tracePt t="133136" x="8178800" y="5899150"/>
          <p14:tracePt t="133147" x="8140700" y="5899150"/>
          <p14:tracePt t="133154" x="8051800" y="5911850"/>
          <p14:tracePt t="133171" x="7969250" y="5911850"/>
          <p14:tracePt t="133187" x="7874000" y="5930900"/>
          <p14:tracePt t="133204" x="7785100" y="5943600"/>
          <p14:tracePt t="133221" x="7696200" y="5956300"/>
          <p14:tracePt t="133237" x="7632700" y="5956300"/>
          <p14:tracePt t="133254" x="7531100" y="5956300"/>
          <p14:tracePt t="133271" x="7435850" y="5956300"/>
          <p14:tracePt t="133287" x="7334250" y="5969000"/>
          <p14:tracePt t="133305" x="7245350" y="5994400"/>
          <p14:tracePt t="133320" x="7150100" y="6019800"/>
          <p14:tracePt t="133337" x="7054850" y="6038850"/>
          <p14:tracePt t="133354" x="6940550" y="6051550"/>
          <p14:tracePt t="133371" x="6826250" y="6064250"/>
          <p14:tracePt t="133387" x="6718300" y="6089650"/>
          <p14:tracePt t="133404" x="6635750" y="6096000"/>
          <p14:tracePt t="133420" x="6540500" y="6108700"/>
          <p14:tracePt t="133437" x="6457950" y="6108700"/>
          <p14:tracePt t="133454" x="6413500" y="6108700"/>
          <p14:tracePt t="133471" x="6369050" y="6108700"/>
          <p14:tracePt t="133487" x="6318250" y="6108700"/>
          <p14:tracePt t="133505" x="6286500" y="6108700"/>
          <p14:tracePt t="133521" x="6261100" y="6108700"/>
          <p14:tracePt t="133537" x="6235700" y="6108700"/>
          <p14:tracePt t="133554" x="6191250" y="6108700"/>
          <p14:tracePt t="133571" x="6159500" y="6108700"/>
          <p14:tracePt t="133587" x="6121400" y="6108700"/>
          <p14:tracePt t="133604" x="6096000" y="6108700"/>
          <p14:tracePt t="133620" x="6076950" y="6108700"/>
          <p14:tracePt t="133638" x="6064250" y="6108700"/>
          <p14:tracePt t="133654" x="6051550" y="6108700"/>
          <p14:tracePt t="133671" x="6038850" y="6108700"/>
          <p14:tracePt t="133687" x="6000750" y="6102350"/>
          <p14:tracePt t="133705" x="5962650" y="6089650"/>
          <p14:tracePt t="133720" x="5930900" y="6076950"/>
          <p14:tracePt t="133737" x="5886450" y="6064250"/>
          <p14:tracePt t="133754" x="5848350" y="6045200"/>
          <p14:tracePt t="133771" x="5797550" y="6026150"/>
          <p14:tracePt t="133787" x="5759450" y="6007100"/>
          <p14:tracePt t="133804" x="5727700" y="5994400"/>
          <p14:tracePt t="133820" x="5695950" y="5988050"/>
          <p14:tracePt t="133837" x="5676900" y="5981700"/>
          <p14:tracePt t="133854" x="5651500" y="5975350"/>
          <p14:tracePt t="133871" x="5626100" y="5975350"/>
          <p14:tracePt t="133887" x="5594350" y="5969000"/>
          <p14:tracePt t="133905" x="5562600" y="5962650"/>
          <p14:tracePt t="133920" x="5543550" y="5962650"/>
          <p14:tracePt t="133937" x="5530850" y="5962650"/>
          <p14:tracePt t="133954" x="5518150" y="5956300"/>
          <p14:tracePt t="133971" x="5511800" y="5956300"/>
          <p14:tracePt t="133988" x="5505450" y="5956300"/>
          <p14:tracePt t="134024" x="5499100" y="5956300"/>
          <p14:tracePt t="134040" x="5492750" y="5956300"/>
          <p14:tracePt t="134056" x="5486400" y="5956300"/>
          <p14:tracePt t="134070" x="5480050" y="5956300"/>
          <p14:tracePt t="134071" x="5461000" y="5956300"/>
          <p14:tracePt t="134087" x="5441950" y="5956300"/>
          <p14:tracePt t="134105" x="5416550" y="5956300"/>
          <p14:tracePt t="134120" x="5397500" y="5956300"/>
          <p14:tracePt t="134137" x="5372100" y="5956300"/>
          <p14:tracePt t="134154" x="5353050" y="5956300"/>
          <p14:tracePt t="134171" x="5340350" y="5956300"/>
          <p14:tracePt t="134187" x="5321300" y="5956300"/>
          <p14:tracePt t="134204" x="5308600" y="5956300"/>
          <p14:tracePt t="134220" x="5295900" y="5956300"/>
          <p14:tracePt t="134237" x="5283200" y="5956300"/>
          <p14:tracePt t="134254" x="5270500" y="5956300"/>
          <p14:tracePt t="134271" x="5257800" y="5956300"/>
          <p14:tracePt t="134287" x="5245100" y="5956300"/>
          <p14:tracePt t="134985" x="5238750" y="5949950"/>
          <p14:tracePt t="135008" x="5251450" y="5949950"/>
          <p14:tracePt t="135016" x="5289550" y="5949950"/>
          <p14:tracePt t="135023" x="5334000" y="5949950"/>
          <p14:tracePt t="135037" x="5372100" y="5949950"/>
          <p14:tracePt t="135037" x="5480050" y="5949950"/>
          <p14:tracePt t="135054" x="5594350" y="5949950"/>
          <p14:tracePt t="135070" x="5727700" y="5949950"/>
          <p14:tracePt t="135087" x="5962650" y="5949950"/>
          <p14:tracePt t="135105" x="6108700" y="5949950"/>
          <p14:tracePt t="135121" x="6216650" y="5949950"/>
          <p14:tracePt t="135137" x="6311900" y="5949950"/>
          <p14:tracePt t="135154" x="6369050" y="5949950"/>
          <p14:tracePt t="135170" x="6438900" y="5956300"/>
          <p14:tracePt t="135187" x="6515100" y="5962650"/>
          <p14:tracePt t="135204" x="6597650" y="5969000"/>
          <p14:tracePt t="135221" x="6711950" y="5969000"/>
          <p14:tracePt t="135237" x="6845300" y="5969000"/>
          <p14:tracePt t="135254" x="6991350" y="5969000"/>
          <p14:tracePt t="135270" x="7150100" y="5969000"/>
          <p14:tracePt t="135287" x="7340600" y="5969000"/>
          <p14:tracePt t="135321" x="7442200" y="5969000"/>
          <p14:tracePt t="135322" x="7537450" y="5969000"/>
          <p14:tracePt t="135337" x="7651750" y="5969000"/>
          <p14:tracePt t="135354" x="7791450" y="5969000"/>
          <p14:tracePt t="135370" x="7937500" y="5969000"/>
          <p14:tracePt t="135387" x="8077200" y="5956300"/>
          <p14:tracePt t="135404" x="8216900" y="5937250"/>
          <p14:tracePt t="135421" x="8324850" y="5937250"/>
          <p14:tracePt t="135437" x="8401050" y="5937250"/>
          <p14:tracePt t="135454" x="8464550" y="5937250"/>
          <p14:tracePt t="135470" x="8521700" y="5937250"/>
          <p14:tracePt t="135487" x="8610600" y="5937250"/>
          <p14:tracePt t="135505" x="8648700" y="5937250"/>
          <p14:tracePt t="135521" x="8667750" y="5937250"/>
          <p14:tracePt t="135537" x="8674100" y="5937250"/>
          <p14:tracePt t="135554" x="8680450" y="5937250"/>
          <p14:tracePt t="135688" x="8674100" y="5937250"/>
          <p14:tracePt t="135696" x="8655050" y="5937250"/>
          <p14:tracePt t="135704" x="8610600" y="5937250"/>
          <p14:tracePt t="135720" x="8585200" y="5937250"/>
          <p14:tracePt t="135721" x="8521700" y="5937250"/>
          <p14:tracePt t="135737" x="8432800" y="5937250"/>
          <p14:tracePt t="135754" x="8375650" y="5937250"/>
          <p14:tracePt t="135770" x="8318500" y="5937250"/>
          <p14:tracePt t="135787" x="8299450" y="5937250"/>
          <p14:tracePt t="135804" x="8280400" y="5937250"/>
          <p14:tracePt t="135821" x="8267700" y="5937250"/>
          <p14:tracePt t="135837" x="8255000" y="5937250"/>
          <p14:tracePt t="135854" x="8223250" y="5937250"/>
          <p14:tracePt t="135870" x="8191500" y="5937250"/>
          <p14:tracePt t="135887" x="8128000" y="5937250"/>
          <p14:tracePt t="135904" x="8083550" y="5937250"/>
          <p14:tracePt t="135920" x="8045450" y="5937250"/>
          <p14:tracePt t="135937" x="8020050" y="5937250"/>
          <p14:tracePt t="135954" x="8001000" y="5937250"/>
          <p14:tracePt t="135970" x="7988300" y="5937250"/>
          <p14:tracePt t="135987" x="7975600" y="5937250"/>
          <p14:tracePt t="136004" x="7962900" y="5937250"/>
          <p14:tracePt t="136021" x="7956550" y="5937250"/>
          <p14:tracePt t="136037" x="7950200" y="5937250"/>
          <p14:tracePt t="136054" x="7937500" y="5937250"/>
          <p14:tracePt t="136070" x="7924800" y="5937250"/>
          <p14:tracePt t="136087" x="7905750" y="5937250"/>
          <p14:tracePt t="136104" x="7893050" y="5937250"/>
          <p14:tracePt t="136120" x="7886700" y="5937250"/>
          <p14:tracePt t="136137" x="7874000" y="5937250"/>
          <p14:tracePt t="136154" x="7867650" y="5937250"/>
          <p14:tracePt t="136170" x="7861300" y="5937250"/>
          <p14:tracePt t="136187" x="7854950" y="5937250"/>
          <p14:tracePt t="136204" x="7842250" y="5937250"/>
          <p14:tracePt t="136248" x="7835900" y="5937250"/>
          <p14:tracePt t="136287" x="7829550" y="5937250"/>
          <p14:tracePt t="136352" x="7823200" y="5937250"/>
          <p14:tracePt t="136368" x="7816850" y="5937250"/>
          <p14:tracePt t="136371" x="7810500" y="5937250"/>
          <p14:tracePt t="136387" x="7797800" y="5937250"/>
          <p14:tracePt t="136404" x="7791450" y="5937250"/>
          <p14:tracePt t="136421" x="7778750" y="5937250"/>
          <p14:tracePt t="136437" x="7766050" y="5937250"/>
          <p14:tracePt t="136454" x="7759700" y="5937250"/>
          <p14:tracePt t="136470" x="7747000" y="5937250"/>
          <p14:tracePt t="136486" x="7721600" y="5937250"/>
          <p14:tracePt t="136503" x="7683500" y="5937250"/>
          <p14:tracePt t="136520" x="7658100" y="5937250"/>
          <p14:tracePt t="136537" x="7639050" y="5937250"/>
          <p14:tracePt t="136554" x="7613650" y="5937250"/>
          <p14:tracePt t="136570" x="7594600" y="5937250"/>
          <p14:tracePt t="136587" x="7588250" y="5937250"/>
          <p14:tracePt t="136760" x="7581900" y="5937250"/>
          <p14:tracePt t="136832" x="7575550" y="5937250"/>
          <p14:tracePt t="138720" x="7569200" y="5937250"/>
          <p14:tracePt t="138728" x="7550150" y="5937250"/>
          <p14:tracePt t="138736" x="7524750" y="5937250"/>
          <p14:tracePt t="138740" x="7467600" y="5937250"/>
          <p14:tracePt t="138754" x="7391400" y="5937250"/>
          <p14:tracePt t="138770" x="7296150" y="5937250"/>
          <p14:tracePt t="138787" x="7181850" y="5937250"/>
          <p14:tracePt t="138804" x="7092950" y="5937250"/>
          <p14:tracePt t="138820" x="6997700" y="5937250"/>
          <p14:tracePt t="138837" x="6902450" y="5937250"/>
          <p14:tracePt t="138854" x="6775450" y="5937250"/>
          <p14:tracePt t="138870" x="6661150" y="5937250"/>
          <p14:tracePt t="138887" x="6470650" y="5937250"/>
          <p14:tracePt t="138904" x="6356350" y="5937250"/>
          <p14:tracePt t="138920" x="6280150" y="5937250"/>
          <p14:tracePt t="138937" x="6197600" y="5937250"/>
          <p14:tracePt t="138954" x="6134100" y="5937250"/>
          <p14:tracePt t="138970" x="6096000" y="5937250"/>
          <p14:tracePt t="138987" x="6064250" y="5937250"/>
          <p14:tracePt t="139004" x="6032500" y="5937250"/>
          <p14:tracePt t="139021" x="5988050" y="5937250"/>
          <p14:tracePt t="139037" x="5943600" y="5937250"/>
          <p14:tracePt t="139054" x="5880100" y="5937250"/>
          <p14:tracePt t="139071" x="5816600" y="5937250"/>
          <p14:tracePt t="139087" x="5740400" y="5937250"/>
          <p14:tracePt t="139104" x="5702300" y="5937250"/>
          <p14:tracePt t="139120" x="5651500" y="5937250"/>
          <p14:tracePt t="139137" x="5619750" y="5937250"/>
          <p14:tracePt t="139154" x="5594350" y="5937250"/>
          <p14:tracePt t="139170" x="5556250" y="5937250"/>
          <p14:tracePt t="139187" x="5530850" y="5937250"/>
          <p14:tracePt t="139203" x="5499100" y="5937250"/>
          <p14:tracePt t="139221" x="5461000" y="5937250"/>
          <p14:tracePt t="139237" x="5416550" y="5937250"/>
          <p14:tracePt t="139254" x="5365750" y="5937250"/>
          <p14:tracePt t="139270" x="5334000" y="5937250"/>
          <p14:tracePt t="139287" x="5302250" y="5937250"/>
          <p14:tracePt t="139304" x="5295900" y="5943600"/>
          <p14:tracePt t="139320" x="5289550" y="5943600"/>
          <p14:tracePt t="139337" x="5276850" y="5943600"/>
          <p14:tracePt t="139353" x="5270500" y="5943600"/>
          <p14:tracePt t="139370" x="5245100" y="5956300"/>
          <p14:tracePt t="139387" x="5226050" y="5962650"/>
          <p14:tracePt t="139404" x="5200650" y="5962650"/>
          <p14:tracePt t="139420" x="5175250" y="5969000"/>
          <p14:tracePt t="139437" x="5143500" y="5975350"/>
          <p14:tracePt t="139454" x="5130800" y="5981700"/>
          <p14:tracePt t="139470" x="5111750" y="5994400"/>
          <p14:tracePt t="139486" x="5092700" y="5994400"/>
          <p14:tracePt t="139983" x="5067300" y="6000750"/>
          <p14:tracePt t="139991" x="5060950" y="6007100"/>
          <p14:tracePt t="139999" x="5041900" y="6007100"/>
          <p14:tracePt t="140004" x="4997450" y="6019800"/>
          <p14:tracePt t="140020" x="4940300" y="6032500"/>
          <p14:tracePt t="140037" x="4870450" y="6045200"/>
          <p14:tracePt t="140053" x="4756150" y="6057900"/>
          <p14:tracePt t="140071" x="4622800" y="6076950"/>
          <p14:tracePt t="140087" x="4394200" y="6096000"/>
          <p14:tracePt t="140104" x="4248150" y="6115050"/>
          <p14:tracePt t="140120" x="4108450" y="6121400"/>
          <p14:tracePt t="140137" x="3987800" y="6134100"/>
          <p14:tracePt t="140153" x="3873500" y="6140450"/>
          <p14:tracePt t="140170" x="3784600" y="6146800"/>
          <p14:tracePt t="140187" x="3727450" y="6153150"/>
          <p14:tracePt t="140204" x="3683000" y="6159500"/>
          <p14:tracePt t="140220" x="3644900" y="6159500"/>
          <p14:tracePt t="140237" x="3600450" y="6159500"/>
          <p14:tracePt t="140253" x="3530600" y="6159500"/>
          <p14:tracePt t="140270" x="3429000" y="6153150"/>
          <p14:tracePt t="140287" x="3302000" y="6146800"/>
          <p14:tracePt t="140304" x="3162300" y="6146800"/>
          <p14:tracePt t="140320" x="2971800" y="6146800"/>
          <p14:tracePt t="140337" x="2647950" y="6146800"/>
          <p14:tracePt t="140353" x="2349500" y="6146800"/>
          <p14:tracePt t="140370" x="2184400" y="6146800"/>
          <p14:tracePt t="140387" x="2139950" y="6146800"/>
          <p14:tracePt t="140403" x="2012950" y="6146800"/>
          <p14:tracePt t="140420" x="1873250" y="6146800"/>
          <p14:tracePt t="140437" x="1752600" y="6146800"/>
          <p14:tracePt t="140453" x="1644650" y="6146800"/>
          <p14:tracePt t="140470" x="1562100" y="6146800"/>
          <p14:tracePt t="140487" x="1473200" y="6146800"/>
          <p14:tracePt t="140504" x="1441450" y="6146800"/>
          <p14:tracePt t="140520" x="1428750" y="6146800"/>
          <p14:tracePt t="140760" x="1422400" y="6146800"/>
          <p14:tracePt t="140768" x="1422400" y="6165850"/>
          <p14:tracePt t="140775" x="1428750" y="6184900"/>
          <p14:tracePt t="140783" x="1435100" y="6191250"/>
          <p14:tracePt t="140791" x="1447800" y="6223000"/>
          <p14:tracePt t="140803" x="1466850" y="6248400"/>
          <p14:tracePt t="140820" x="1479550" y="6273800"/>
          <p14:tracePt t="140856" x="1485900" y="6280150"/>
          <p14:tracePt t="140880" x="1492250" y="6286500"/>
          <p14:tracePt t="140927" x="1498600" y="6292850"/>
          <p14:tracePt t="140968" x="1504950" y="6292850"/>
          <p14:tracePt t="140976" x="1511300" y="6292850"/>
          <p14:tracePt t="140984" x="1517650" y="6292850"/>
          <p14:tracePt t="140984" x="1530350" y="6292850"/>
          <p14:tracePt t="140992" x="1543050" y="6292850"/>
          <p14:tracePt t="141003" x="1562100" y="6292850"/>
          <p14:tracePt t="141020" x="1593850" y="6292850"/>
          <p14:tracePt t="141037" x="1619250" y="6292850"/>
          <p14:tracePt t="141053" x="1651000" y="6292850"/>
          <p14:tracePt t="141070" x="1682750" y="6292850"/>
          <p14:tracePt t="141070" x="1708150" y="6292850"/>
          <p14:tracePt t="141088" x="1752600" y="6292850"/>
          <p14:tracePt t="141104" x="1816100" y="6292850"/>
          <p14:tracePt t="141120" x="1885950" y="6292850"/>
          <p14:tracePt t="141137" x="1981200" y="6292850"/>
          <p14:tracePt t="141153" x="2082800" y="6292850"/>
          <p14:tracePt t="141170" x="2165350" y="6292850"/>
          <p14:tracePt t="141187" x="2235200" y="6292850"/>
          <p14:tracePt t="141203" x="2266950" y="6292850"/>
          <p14:tracePt t="141220" x="2305050" y="6292850"/>
          <p14:tracePt t="141237" x="2336800" y="6292850"/>
          <p14:tracePt t="141253" x="2374900" y="6292850"/>
          <p14:tracePt t="141270" x="2425700" y="6292850"/>
          <p14:tracePt t="141287" x="2540000" y="6292850"/>
          <p14:tracePt t="141304" x="2654300" y="6292850"/>
          <p14:tracePt t="141320" x="2755900" y="6292850"/>
          <p14:tracePt t="141337" x="2870200" y="6292850"/>
          <p14:tracePt t="141353" x="2965450" y="6292850"/>
          <p14:tracePt t="141370" x="3028950" y="6292850"/>
          <p14:tracePt t="141387" x="3073400" y="6292850"/>
          <p14:tracePt t="141403" x="3111500" y="6292850"/>
          <p14:tracePt t="141420" x="3143250" y="6292850"/>
          <p14:tracePt t="141437" x="3175000" y="6292850"/>
          <p14:tracePt t="141454" x="3219450" y="6292850"/>
          <p14:tracePt t="141470" x="3282950" y="6292850"/>
          <p14:tracePt t="141487" x="3390900" y="6280150"/>
          <p14:tracePt t="141504" x="3448050" y="6273800"/>
          <p14:tracePt t="141520" x="3479800" y="6273800"/>
          <p14:tracePt t="141537" x="3517900" y="6261100"/>
          <p14:tracePt t="141554" x="3543300" y="6261100"/>
          <p14:tracePt t="141570" x="3562350" y="6261100"/>
          <p14:tracePt t="141588" x="3581400" y="6254750"/>
          <p14:tracePt t="141603" x="3600450" y="6254750"/>
          <p14:tracePt t="141620" x="3619500" y="6248400"/>
          <p14:tracePt t="141637" x="3638550" y="6248400"/>
          <p14:tracePt t="141653" x="3657600" y="6242050"/>
          <p14:tracePt t="141670" x="3663950" y="6235700"/>
          <p14:tracePt t="141863" x="3644900" y="6235700"/>
          <p14:tracePt t="141871" x="3619500" y="6235700"/>
          <p14:tracePt t="141880" x="3575050" y="6235700"/>
          <p14:tracePt t="141887" x="3416300" y="6235700"/>
          <p14:tracePt t="141904" x="3225800" y="6235700"/>
          <p14:tracePt t="141920" x="2990850" y="6235700"/>
          <p14:tracePt t="141937" x="2705100" y="6235700"/>
          <p14:tracePt t="141954" x="2470150" y="6235700"/>
          <p14:tracePt t="141970" x="2451100" y="6235700"/>
          <p14:tracePt t="141987" x="2387600" y="6235700"/>
          <p14:tracePt t="142003" x="2311400" y="6235700"/>
          <p14:tracePt t="142020" x="2260600" y="6235700"/>
          <p14:tracePt t="142037" x="2209800" y="6235700"/>
          <p14:tracePt t="142053" x="2165350" y="6235700"/>
          <p14:tracePt t="142070" x="2120900" y="6229350"/>
          <p14:tracePt t="142087" x="2095500" y="6229350"/>
          <p14:tracePt t="142104" x="2063750" y="6229350"/>
          <p14:tracePt t="142120" x="2032000" y="6229350"/>
          <p14:tracePt t="142137" x="2000250" y="6229350"/>
          <p14:tracePt t="142153" x="1962150" y="6229350"/>
          <p14:tracePt t="142170" x="1936750" y="6229350"/>
          <p14:tracePt t="142187" x="1911350" y="6229350"/>
          <p14:tracePt t="142203" x="1898650" y="6229350"/>
          <p14:tracePt t="142220" x="1879600" y="6229350"/>
          <p14:tracePt t="142237" x="1866900" y="6229350"/>
          <p14:tracePt t="142254" x="1854200" y="6229350"/>
          <p14:tracePt t="142270" x="1841500" y="6229350"/>
          <p14:tracePt t="142287" x="1828800" y="6229350"/>
          <p14:tracePt t="142304" x="1816100" y="6229350"/>
          <p14:tracePt t="142320" x="1803400" y="6229350"/>
          <p14:tracePt t="142336" x="1797050" y="6229350"/>
          <p14:tracePt t="142353" x="1790700" y="6229350"/>
          <p14:tracePt t="142370" x="1778000" y="6229350"/>
          <p14:tracePt t="142387" x="1771650" y="6229350"/>
          <p14:tracePt t="142403" x="1765300" y="6229350"/>
          <p14:tracePt t="142420" x="1758950" y="6229350"/>
          <p14:tracePt t="142437" x="1746250" y="6229350"/>
          <p14:tracePt t="142454" x="1739900" y="6229350"/>
          <p14:tracePt t="142470" x="1733550" y="6229350"/>
          <p14:tracePt t="142519" x="1727200" y="6229350"/>
          <p14:tracePt t="142583" x="1720850" y="6229350"/>
          <p14:tracePt t="14703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Designers </a:t>
            </a:r>
            <a:r>
              <a:rPr lang="en-US" dirty="0" smtClean="0"/>
              <a:t>should consider physical </a:t>
            </a:r>
            <a:r>
              <a:rPr lang="en-US" dirty="0"/>
              <a:t>environmental </a:t>
            </a:r>
            <a:r>
              <a:rPr lang="en-US" dirty="0" smtClean="0"/>
              <a:t>factors</a:t>
            </a:r>
          </a:p>
          <a:p>
            <a:pPr lvl="1"/>
            <a:r>
              <a:rPr lang="en-US" dirty="0" smtClean="0"/>
              <a:t>Levels </a:t>
            </a:r>
            <a:r>
              <a:rPr lang="en-US" dirty="0"/>
              <a:t>of noise, vibration, humidity, and heat that the device generates, and to which the device, patients</a:t>
            </a:r>
            <a:r>
              <a:rPr lang="en-US" dirty="0" smtClean="0"/>
              <a:t>, device </a:t>
            </a:r>
            <a:r>
              <a:rPr lang="en-US" dirty="0"/>
              <a:t>users, and maintenance personnel are exposed in the anticipated use </a:t>
            </a:r>
            <a:r>
              <a:rPr lang="en-US" dirty="0" smtClean="0"/>
              <a:t>environment</a:t>
            </a:r>
            <a:endParaRPr lang="en-US" dirty="0"/>
          </a:p>
          <a:p>
            <a:pPr lvl="1"/>
            <a:r>
              <a:rPr lang="en-US" dirty="0" smtClean="0"/>
              <a:t>Need </a:t>
            </a:r>
            <a:r>
              <a:rPr lang="en-US" dirty="0"/>
              <a:t>to protect the device from contamination, electrical and electromagnetic interference, </a:t>
            </a:r>
            <a:r>
              <a:rPr lang="en-US" dirty="0" smtClean="0"/>
              <a:t>and temperature </a:t>
            </a:r>
            <a:r>
              <a:rPr lang="en-US" dirty="0"/>
              <a:t>and humidity </a:t>
            </a:r>
            <a:r>
              <a:rPr lang="en-US" dirty="0" smtClean="0"/>
              <a:t>extremes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en-US" dirty="0" smtClean="0"/>
              <a:t>eed </a:t>
            </a:r>
            <a:r>
              <a:rPr lang="en-US" dirty="0"/>
              <a:t>to protect maintenance personnel, </a:t>
            </a:r>
            <a:r>
              <a:rPr lang="en-US" dirty="0" smtClean="0"/>
              <a:t>users</a:t>
            </a:r>
            <a:r>
              <a:rPr lang="en-US" dirty="0"/>
              <a:t>, and patients from electrical shock, thermal burns</a:t>
            </a:r>
            <a:r>
              <a:rPr lang="en-US" dirty="0" smtClean="0"/>
              <a:t>, and </a:t>
            </a:r>
            <a:r>
              <a:rPr lang="en-US" dirty="0" err="1"/>
              <a:t>toxicologic</a:t>
            </a:r>
            <a:r>
              <a:rPr lang="en-US" dirty="0"/>
              <a:t>, infection, radiologic, visual-injury, and explosion risks, as well as from potential </a:t>
            </a:r>
            <a:r>
              <a:rPr lang="en-US" dirty="0" smtClean="0"/>
              <a:t>hazards such </a:t>
            </a:r>
            <a:r>
              <a:rPr lang="en-US" dirty="0"/>
              <a:t>as sharp edges and corners on devices, tripping, and devices falling on the patient or </a:t>
            </a:r>
            <a:r>
              <a:rPr lang="en-US" dirty="0" smtClean="0"/>
              <a:t>user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dequacy </a:t>
            </a:r>
            <a:r>
              <a:rPr lang="en-US" dirty="0"/>
              <a:t>of the physical, visual, auditory, and other communication links among users and </a:t>
            </a:r>
            <a:r>
              <a:rPr lang="en-US" dirty="0" smtClean="0"/>
              <a:t>between users and equipment within the use environment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7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77"/>
    </mc:Choice>
    <mc:Fallback>
      <p:transition spd="slow" advTm="20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23" x="736600" y="2222500"/>
          <p14:tracePt t="10319" x="742950" y="2222500"/>
          <p14:tracePt t="10384" x="749300" y="2222500"/>
          <p14:tracePt t="10408" x="755650" y="2222500"/>
          <p14:tracePt t="10419" x="762000" y="2222500"/>
          <p14:tracePt t="10431" x="768350" y="2222500"/>
          <p14:tracePt t="10456" x="774700" y="2222500"/>
          <p14:tracePt t="10560" x="781050" y="2222500"/>
          <p14:tracePt t="17360" x="774700" y="2222500"/>
          <p14:tracePt t="17376" x="768350" y="2222500"/>
          <p14:tracePt t="17384" x="762000" y="2222500"/>
          <p14:tracePt t="17392" x="749300" y="2222500"/>
          <p14:tracePt t="17416" x="736600" y="2222500"/>
          <p14:tracePt t="17424" x="723900" y="2222500"/>
          <p14:tracePt t="17448" x="717550" y="2222500"/>
          <p14:tracePt t="17456" x="704850" y="2222500"/>
          <p14:tracePt t="17463" x="698500" y="2222500"/>
          <p14:tracePt t="17475" x="685800" y="2222500"/>
          <p14:tracePt t="17492" x="666750" y="2222500"/>
          <p14:tracePt t="17509" x="647700" y="2222500"/>
          <p14:tracePt t="17525" x="635000" y="2228850"/>
          <p14:tracePt t="17542" x="628650" y="2228850"/>
          <p14:tracePt t="17559" x="615950" y="2228850"/>
          <p14:tracePt t="17575" x="609600" y="2235200"/>
          <p14:tracePt t="17592" x="590550" y="2235200"/>
          <p14:tracePt t="17609" x="577850" y="2235200"/>
          <p14:tracePt t="17625" x="565150" y="2241550"/>
          <p14:tracePt t="17642" x="552450" y="2247900"/>
          <p14:tracePt t="17659" x="539750" y="2247900"/>
          <p14:tracePt t="17676" x="527050" y="2254250"/>
          <p14:tracePt t="17692" x="520700" y="2260600"/>
          <p14:tracePt t="17709" x="508000" y="2260600"/>
          <p14:tracePt t="17726" x="501650" y="2260600"/>
          <p14:tracePt t="17742" x="488950" y="2266950"/>
          <p14:tracePt t="17759" x="482600" y="2266950"/>
          <p14:tracePt t="17775" x="463550" y="2279650"/>
          <p14:tracePt t="17793" x="450850" y="2279650"/>
          <p14:tracePt t="17809" x="438150" y="2286000"/>
          <p14:tracePt t="17826" x="425450" y="2298700"/>
          <p14:tracePt t="17842" x="406400" y="2311400"/>
          <p14:tracePt t="17859" x="387350" y="2324100"/>
          <p14:tracePt t="17875" x="381000" y="2330450"/>
          <p14:tracePt t="17893" x="374650" y="2336800"/>
          <p14:tracePt t="17909" x="368300" y="2343150"/>
          <p14:tracePt t="17926" x="361950" y="2343150"/>
          <p14:tracePt t="17942" x="361950" y="2349500"/>
          <p14:tracePt t="17959" x="355600" y="2355850"/>
          <p14:tracePt t="17975" x="349250" y="2362200"/>
          <p14:tracePt t="17992" x="342900" y="2374900"/>
          <p14:tracePt t="18009" x="342900" y="2381250"/>
          <p14:tracePt t="18025" x="336550" y="2400300"/>
          <p14:tracePt t="18042" x="336550" y="2413000"/>
          <p14:tracePt t="18059" x="336550" y="2419350"/>
          <p14:tracePt t="18075" x="336550" y="2432050"/>
          <p14:tracePt t="18092" x="336550" y="2438400"/>
          <p14:tracePt t="18145" x="336550" y="2444750"/>
          <p14:tracePt t="18176" x="336550" y="2451100"/>
          <p14:tracePt t="18192" x="336550" y="2457450"/>
          <p14:tracePt t="18193" x="336550" y="2470150"/>
          <p14:tracePt t="18209" x="336550" y="2489200"/>
          <p14:tracePt t="18226" x="336550" y="2495550"/>
          <p14:tracePt t="18242" x="342900" y="2508250"/>
          <p14:tracePt t="18259" x="342900" y="2520950"/>
          <p14:tracePt t="18275" x="349250" y="2520950"/>
          <p14:tracePt t="18360" x="355600" y="2527300"/>
          <p14:tracePt t="18424" x="355600" y="2533650"/>
          <p14:tracePt t="18456" x="361950" y="2540000"/>
          <p14:tracePt t="21234" x="368300" y="2540000"/>
          <p14:tracePt t="21257" x="374650" y="2540000"/>
          <p14:tracePt t="21273" x="381000" y="2540000"/>
          <p14:tracePt t="21625" x="387350" y="2540000"/>
          <p14:tracePt t="21626" x="393700" y="2540000"/>
          <p14:tracePt t="21643" x="400050" y="2540000"/>
          <p14:tracePt t="21644" x="412750" y="2533650"/>
          <p14:tracePt t="21660" x="419100" y="2533650"/>
          <p14:tracePt t="21676" x="431800" y="2527300"/>
          <p14:tracePt t="21693" x="444500" y="2527300"/>
          <p14:tracePt t="21710" x="463550" y="2520950"/>
          <p14:tracePt t="21745" x="469900" y="2520950"/>
          <p14:tracePt t="21761" x="476250" y="2520950"/>
          <p14:tracePt t="21777" x="476250" y="2514600"/>
          <p14:tracePt t="21841" x="482600" y="2514600"/>
          <p14:tracePt t="21849" x="488950" y="2508250"/>
          <p14:tracePt t="21859" x="495300" y="2508250"/>
          <p14:tracePt t="21860" x="501650" y="2508250"/>
          <p14:tracePt t="21876" x="514350" y="2501900"/>
          <p14:tracePt t="22001" x="520700" y="2501900"/>
          <p14:tracePt t="22019" x="533400" y="2501900"/>
          <p14:tracePt t="22033" x="539750" y="2495550"/>
          <p14:tracePt t="22041" x="546100" y="2495550"/>
          <p14:tracePt t="22049" x="565150" y="2489200"/>
          <p14:tracePt t="22060" x="577850" y="2482850"/>
          <p14:tracePt t="22076" x="596900" y="2476500"/>
          <p14:tracePt t="22093" x="603250" y="2470150"/>
          <p14:tracePt t="22129" x="609600" y="2463800"/>
          <p14:tracePt t="22143" x="615950" y="2457450"/>
          <p14:tracePt t="22143" x="622300" y="2451100"/>
          <p14:tracePt t="22160" x="628650" y="2444750"/>
          <p14:tracePt t="22176" x="641350" y="2419350"/>
          <p14:tracePt t="22244" x="647700" y="2413000"/>
          <p14:tracePt t="22281" x="654050" y="2406650"/>
          <p14:tracePt t="22305" x="660400" y="2406650"/>
          <p14:tracePt t="22321" x="660400" y="2400300"/>
          <p14:tracePt t="22329" x="666750" y="2393950"/>
          <p14:tracePt t="22353" x="673100" y="2387600"/>
          <p14:tracePt t="22361" x="679450" y="2387600"/>
          <p14:tracePt t="22369" x="679450" y="2374900"/>
          <p14:tracePt t="22377" x="692150" y="2368550"/>
          <p14:tracePt t="22394" x="698500" y="2355850"/>
          <p14:tracePt t="22409" x="704850" y="2343150"/>
          <p14:tracePt t="22426" x="711200" y="2336800"/>
          <p14:tracePt t="22443" x="717550" y="2330450"/>
          <p14:tracePt t="22460" x="723900" y="2324100"/>
          <p14:tracePt t="22476" x="723900" y="2317750"/>
          <p14:tracePt t="22493" x="730250" y="2311400"/>
          <p14:tracePt t="22509" x="736600" y="2305050"/>
          <p14:tracePt t="22526" x="742950" y="2298700"/>
          <p14:tracePt t="22543" x="749300" y="2292350"/>
          <p14:tracePt t="22560" x="755650" y="2286000"/>
          <p14:tracePt t="22576" x="762000" y="2286000"/>
          <p14:tracePt t="22617" x="768350" y="2279650"/>
          <p14:tracePt t="22961" x="774700" y="2279650"/>
          <p14:tracePt t="22969" x="781050" y="2273300"/>
          <p14:tracePt t="22985" x="793750" y="2266950"/>
          <p14:tracePt t="22993" x="793750" y="2260600"/>
          <p14:tracePt t="22993" x="800100" y="2254250"/>
          <p14:tracePt t="23010" x="806450" y="2247900"/>
          <p14:tracePt t="23026" x="819150" y="2241550"/>
          <p14:tracePt t="23043" x="825500" y="2228850"/>
          <p14:tracePt t="23060" x="831850" y="2216150"/>
          <p14:tracePt t="23076" x="838200" y="2203450"/>
          <p14:tracePt t="23093" x="844550" y="2197100"/>
          <p14:tracePt t="23110" x="850900" y="2190750"/>
          <p14:tracePt t="23126" x="850900" y="2184400"/>
          <p14:tracePt t="23561" x="838200" y="2197100"/>
          <p14:tracePt t="23570" x="812800" y="2216150"/>
          <p14:tracePt t="23577" x="793750" y="2241550"/>
          <p14:tracePt t="23578" x="742950" y="2305050"/>
          <p14:tracePt t="23593" x="666750" y="2387600"/>
          <p14:tracePt t="23610" x="615950" y="2444750"/>
          <p14:tracePt t="23626" x="590550" y="2476500"/>
          <p14:tracePt t="23643" x="577850" y="2495550"/>
          <p14:tracePt t="23659" x="577850" y="2501900"/>
          <p14:tracePt t="23817" x="577850" y="2508250"/>
          <p14:tracePt t="23825" x="565150" y="2520950"/>
          <p14:tracePt t="23843" x="565150" y="2527300"/>
          <p14:tracePt t="23844" x="565150" y="2533650"/>
          <p14:tracePt t="23859" x="558800" y="2546350"/>
          <p14:tracePt t="23876" x="558800" y="2552700"/>
          <p14:tracePt t="23893" x="558800" y="2559050"/>
          <p14:tracePt t="23910" x="552450" y="2559050"/>
          <p14:tracePt t="23926" x="552450" y="2565400"/>
          <p14:tracePt t="23943" x="552450" y="2571750"/>
          <p14:tracePt t="23959" x="552450" y="2584450"/>
          <p14:tracePt t="23976" x="546100" y="2609850"/>
          <p14:tracePt t="23993" x="539750" y="2616200"/>
          <p14:tracePt t="24010" x="539750" y="2622550"/>
          <p14:tracePt t="24026" x="539750" y="2628900"/>
          <p14:tracePt t="24153" x="539750" y="2635250"/>
          <p14:tracePt t="24185" x="539750" y="2641600"/>
          <p14:tracePt t="24553" x="539750" y="2635250"/>
          <p14:tracePt t="24559" x="539750" y="2616200"/>
          <p14:tracePt t="24576" x="546100" y="2584450"/>
          <p14:tracePt t="24577" x="558800" y="2559050"/>
          <p14:tracePt t="24593" x="571500" y="2540000"/>
          <p14:tracePt t="24609" x="577850" y="2527300"/>
          <p14:tracePt t="24626" x="584200" y="2520950"/>
          <p14:tracePt t="24665" x="590550" y="2514600"/>
          <p14:tracePt t="24729" x="596900" y="2514600"/>
          <p14:tracePt t="24777" x="609600" y="2514600"/>
          <p14:tracePt t="24785" x="615950" y="2514600"/>
          <p14:tracePt t="24793" x="622300" y="2514600"/>
          <p14:tracePt t="24794" x="635000" y="2508250"/>
          <p14:tracePt t="24809" x="660400" y="2508250"/>
          <p14:tracePt t="24826" x="666750" y="2508250"/>
          <p14:tracePt t="25617" x="673100" y="2501900"/>
          <p14:tracePt t="25625" x="685800" y="2501900"/>
          <p14:tracePt t="25633" x="692150" y="2501900"/>
          <p14:tracePt t="25640" x="704850" y="2501900"/>
          <p14:tracePt t="25640" x="711200" y="2495550"/>
          <p14:tracePt t="25649" x="723900" y="2495550"/>
          <p14:tracePt t="25659" x="742950" y="2489200"/>
          <p14:tracePt t="25676" x="749300" y="2489200"/>
          <p14:tracePt t="25721" x="755650" y="2489200"/>
          <p14:tracePt t="26049" x="762000" y="2482850"/>
          <p14:tracePt t="26057" x="768350" y="2463800"/>
          <p14:tracePt t="26068" x="774700" y="2444750"/>
          <p14:tracePt t="26073" x="774700" y="2419350"/>
          <p14:tracePt t="26077" x="793750" y="2362200"/>
          <p14:tracePt t="26093" x="812800" y="2317750"/>
          <p14:tracePt t="26109" x="819150" y="2279650"/>
          <p14:tracePt t="26126" x="831850" y="2254250"/>
          <p14:tracePt t="26297" x="838200" y="2247900"/>
          <p14:tracePt t="26321" x="838200" y="2241550"/>
          <p14:tracePt t="26336" x="838200" y="2235200"/>
          <p14:tracePt t="29544" x="838200" y="2222500"/>
          <p14:tracePt t="29560" x="831850" y="2216150"/>
          <p14:tracePt t="29576" x="819150" y="2209800"/>
          <p14:tracePt t="29600" x="812800" y="2209800"/>
          <p14:tracePt t="29696" x="812800" y="2203450"/>
          <p14:tracePt t="32401" x="806450" y="2203450"/>
          <p14:tracePt t="32419" x="800100" y="2203450"/>
          <p14:tracePt t="32419" x="793750" y="2203450"/>
          <p14:tracePt t="32458" x="787400" y="2203450"/>
          <p14:tracePt t="33026" x="781050" y="2203450"/>
          <p14:tracePt t="33089" x="774700" y="2203450"/>
          <p14:tracePt t="55744" x="768350" y="2216150"/>
          <p14:tracePt t="55760" x="768350" y="2222500"/>
          <p14:tracePt t="55769" x="768350" y="2228850"/>
          <p14:tracePt t="55784" x="768350" y="2235200"/>
          <p14:tracePt t="57919" x="768350" y="2286000"/>
          <p14:tracePt t="57928" x="781050" y="2336800"/>
          <p14:tracePt t="57936" x="800100" y="2400300"/>
          <p14:tracePt t="57944" x="819150" y="2463800"/>
          <p14:tracePt t="57951" x="831850" y="2514600"/>
          <p14:tracePt t="57958" x="863600" y="2622550"/>
          <p14:tracePt t="57975" x="882650" y="2743200"/>
          <p14:tracePt t="57992" x="889000" y="2787650"/>
          <p14:tracePt t="58009" x="901700" y="2838450"/>
          <p14:tracePt t="58026" x="901700" y="2870200"/>
          <p14:tracePt t="58042" x="908050" y="2901950"/>
          <p14:tracePt t="58059" x="914400" y="2959100"/>
          <p14:tracePt t="58075" x="914400" y="3003550"/>
          <p14:tracePt t="58092" x="914400" y="3054350"/>
          <p14:tracePt t="58109" x="914400" y="3098800"/>
          <p14:tracePt t="58126" x="914400" y="3143250"/>
          <p14:tracePt t="58142" x="914400" y="3181350"/>
          <p14:tracePt t="58159" x="914400" y="3200400"/>
          <p14:tracePt t="58159" x="914400" y="3213100"/>
          <p14:tracePt t="58176" x="914400" y="3219450"/>
          <p14:tracePt t="58192" x="914400" y="3232150"/>
          <p14:tracePt t="58209" x="914400" y="3238500"/>
          <p14:tracePt t="58225" x="914400" y="3244850"/>
          <p14:tracePt t="58242" x="914400" y="3251200"/>
          <p14:tracePt t="58259" x="914400" y="3257550"/>
          <p14:tracePt t="58559" x="920750" y="3238500"/>
          <p14:tracePt t="58567" x="920750" y="3219450"/>
          <p14:tracePt t="58576" x="927100" y="3200400"/>
          <p14:tracePt t="58581" x="927100" y="3162300"/>
          <p14:tracePt t="58592" x="927100" y="3136900"/>
          <p14:tracePt t="58609" x="927100" y="3124200"/>
          <p14:tracePt t="58625" x="927100" y="3117850"/>
          <p14:tracePt t="58767" x="927100" y="3105150"/>
          <p14:tracePt t="58808" x="920750" y="3105150"/>
          <p14:tracePt t="58824" x="914400" y="3098800"/>
          <p14:tracePt t="58843" x="908050" y="3098800"/>
          <p14:tracePt t="58864" x="901700" y="3098800"/>
          <p14:tracePt t="58874" x="895350" y="3098800"/>
          <p14:tracePt t="58991" x="889000" y="3098800"/>
          <p14:tracePt t="59008" x="882650" y="3098800"/>
          <p14:tracePt t="59018" x="876300" y="3098800"/>
          <p14:tracePt t="59025" x="869950" y="3098800"/>
          <p14:tracePt t="59151" x="863600" y="3098800"/>
          <p14:tracePt t="59215" x="857250" y="3098800"/>
          <p14:tracePt t="59409" x="850900" y="3098800"/>
          <p14:tracePt t="59423" x="844550" y="3098800"/>
          <p14:tracePt t="59431" x="831850" y="3098800"/>
          <p14:tracePt t="59448" x="825500" y="3098800"/>
          <p14:tracePt t="59456" x="819150" y="3098800"/>
          <p14:tracePt t="59468" x="812800" y="3098800"/>
          <p14:tracePt t="59496" x="806450" y="3098800"/>
          <p14:tracePt t="60480" x="812800" y="3098800"/>
          <p14:tracePt t="60488" x="844550" y="3098800"/>
          <p14:tracePt t="60488" x="914400" y="3098800"/>
          <p14:tracePt t="60503" x="1016000" y="3117850"/>
          <p14:tracePt t="60511" x="1162050" y="3136900"/>
          <p14:tracePt t="60519" x="1384300" y="3168650"/>
          <p14:tracePt t="60528" x="1860550" y="3238500"/>
          <p14:tracePt t="60542" x="2432050" y="3321050"/>
          <p14:tracePt t="60558" x="3213100" y="3422650"/>
          <p14:tracePt t="60576" x="3562350" y="3467100"/>
          <p14:tracePt t="60592" x="3727450" y="3467100"/>
          <p14:tracePt t="60608" x="3835400" y="3467100"/>
          <p14:tracePt t="60625" x="3917950" y="3467100"/>
          <p14:tracePt t="60642" x="3975100" y="3454400"/>
          <p14:tracePt t="60658" x="4013200" y="3441700"/>
          <p14:tracePt t="60675" x="4051300" y="3441700"/>
          <p14:tracePt t="60692" x="4070350" y="3441700"/>
          <p14:tracePt t="60709" x="4089400" y="3441700"/>
          <p14:tracePt t="60725" x="4102100" y="3441700"/>
          <p14:tracePt t="60742" x="4133850" y="3441700"/>
          <p14:tracePt t="60758" x="4235450" y="3441700"/>
          <p14:tracePt t="60776" x="4330700" y="3429000"/>
          <p14:tracePt t="60792" x="4406900" y="3409950"/>
          <p14:tracePt t="60808" x="4451350" y="3397250"/>
          <p14:tracePt t="60826" x="4457700" y="3397250"/>
          <p14:tracePt t="60920" x="4425950" y="3397250"/>
          <p14:tracePt t="60924" x="4381500" y="3397250"/>
          <p14:tracePt t="60935" x="4324350" y="3397250"/>
          <p14:tracePt t="60942" x="4178300" y="3397250"/>
          <p14:tracePt t="60958" x="4006850" y="3384550"/>
          <p14:tracePt t="60975" x="3733800" y="3371850"/>
          <p14:tracePt t="60992" x="3594100" y="3346450"/>
          <p14:tracePt t="61008" x="3498850" y="3333750"/>
          <p14:tracePt t="61025" x="3441700" y="3321050"/>
          <p14:tracePt t="61042" x="3403600" y="3308350"/>
          <p14:tracePt t="61059" x="3390900" y="3308350"/>
          <p14:tracePt t="61075" x="3384550" y="3308350"/>
          <p14:tracePt t="61184" x="3390900" y="3308350"/>
          <p14:tracePt t="61190" x="3422650" y="3295650"/>
          <p14:tracePt t="61200" x="3473450" y="3289300"/>
          <p14:tracePt t="61201" x="3543300" y="3282950"/>
          <p14:tracePt t="61208" x="3683000" y="3257550"/>
          <p14:tracePt t="61225" x="3829050" y="3238500"/>
          <p14:tracePt t="61242" x="3905250" y="3225800"/>
          <p14:tracePt t="61259" x="3937000" y="3219450"/>
          <p14:tracePt t="62623" x="3943350" y="3219450"/>
          <p14:tracePt t="62631" x="3949700" y="3219450"/>
          <p14:tracePt t="62631" x="3956050" y="3213100"/>
          <p14:tracePt t="62640" x="3962400" y="3213100"/>
          <p14:tracePt t="62650" x="3981450" y="3206750"/>
          <p14:tracePt t="62658" x="4044950" y="3200400"/>
          <p14:tracePt t="62675" x="4152900" y="3187700"/>
          <p14:tracePt t="62692" x="4311650" y="3162300"/>
          <p14:tracePt t="62709" x="4451350" y="3149600"/>
          <p14:tracePt t="62725" x="4565650" y="3130550"/>
          <p14:tracePt t="62742" x="4635500" y="3117850"/>
          <p14:tracePt t="62758" x="4762500" y="3098800"/>
          <p14:tracePt t="62776" x="4826000" y="3086100"/>
          <p14:tracePt t="62792" x="4876800" y="3079750"/>
          <p14:tracePt t="62809" x="4908550" y="3079750"/>
          <p14:tracePt t="62825" x="4927600" y="3079750"/>
          <p14:tracePt t="62842" x="4946650" y="3079750"/>
          <p14:tracePt t="62858" x="4972050" y="3079750"/>
          <p14:tracePt t="62875" x="5010150" y="3079750"/>
          <p14:tracePt t="62892" x="5054600" y="3086100"/>
          <p14:tracePt t="62909" x="5099050" y="3086100"/>
          <p14:tracePt t="62925" x="5162550" y="3086100"/>
          <p14:tracePt t="62942" x="5226050" y="3086100"/>
          <p14:tracePt t="62958" x="5283200" y="3086100"/>
          <p14:tracePt t="62976" x="5308600" y="3086100"/>
          <p14:tracePt t="62992" x="5327650" y="3092450"/>
          <p14:tracePt t="63009" x="5340350" y="3092450"/>
          <p14:tracePt t="63025" x="5346700" y="3098800"/>
          <p14:tracePt t="63600" x="5340350" y="3105150"/>
          <p14:tracePt t="63615" x="5327650" y="3117850"/>
          <p14:tracePt t="63624" x="5321300" y="3124200"/>
          <p14:tracePt t="63634" x="5302250" y="3136900"/>
          <p14:tracePt t="63642" x="5289550" y="3136900"/>
          <p14:tracePt t="63658" x="5276850" y="3149600"/>
          <p14:tracePt t="63675" x="5238750" y="3162300"/>
          <p14:tracePt t="63692" x="5200650" y="3175000"/>
          <p14:tracePt t="63708" x="5124450" y="3194050"/>
          <p14:tracePt t="63725" x="5041900" y="3206750"/>
          <p14:tracePt t="63742" x="4946650" y="3232150"/>
          <p14:tracePt t="63758" x="4800600" y="3251200"/>
          <p14:tracePt t="63776" x="4730750" y="3257550"/>
          <p14:tracePt t="63792" x="4667250" y="3263900"/>
          <p14:tracePt t="63808" x="4616450" y="3270250"/>
          <p14:tracePt t="63825" x="4584700" y="3270250"/>
          <p14:tracePt t="63842" x="4540250" y="3270250"/>
          <p14:tracePt t="63858" x="4495800" y="3270250"/>
          <p14:tracePt t="63875" x="4451350" y="3270250"/>
          <p14:tracePt t="63892" x="4400550" y="3270250"/>
          <p14:tracePt t="63909" x="4356100" y="3270250"/>
          <p14:tracePt t="63925" x="4318000" y="3270250"/>
          <p14:tracePt t="63942" x="4286250" y="3270250"/>
          <p14:tracePt t="63958" x="4229100" y="3270250"/>
          <p14:tracePt t="63976" x="4210050" y="3270250"/>
          <p14:tracePt t="63992" x="4203700" y="3270250"/>
          <p14:tracePt t="64304" x="4210050" y="3270250"/>
          <p14:tracePt t="64312" x="4235450" y="3270250"/>
          <p14:tracePt t="64319" x="4260850" y="3270250"/>
          <p14:tracePt t="64325" x="4330700" y="3270250"/>
          <p14:tracePt t="64342" x="4394200" y="3270250"/>
          <p14:tracePt t="64358" x="4464050" y="3270250"/>
          <p14:tracePt t="64376" x="4489450" y="3270250"/>
          <p14:tracePt t="64392" x="4508500" y="3270250"/>
          <p14:tracePt t="64408" x="4521200" y="3270250"/>
          <p14:tracePt t="64425" x="4527550" y="3270250"/>
          <p14:tracePt t="64442" x="4540250" y="3270250"/>
          <p14:tracePt t="64459" x="4552950" y="3270250"/>
          <p14:tracePt t="64475" x="4565650" y="3270250"/>
          <p14:tracePt t="64493" x="4572000" y="3270250"/>
          <p14:tracePt t="64508" x="4578350" y="3270250"/>
          <p14:tracePt t="64525" x="4584700" y="3270250"/>
          <p14:tracePt t="64542" x="4597400" y="3270250"/>
          <p14:tracePt t="64575" x="4603750" y="3270250"/>
          <p14:tracePt t="64599" x="4616450" y="3270250"/>
          <p14:tracePt t="64617" x="4616450" y="3276600"/>
          <p14:tracePt t="64619" x="4629150" y="3276600"/>
          <p14:tracePt t="64625" x="4648200" y="3276600"/>
          <p14:tracePt t="64642" x="4667250" y="3276600"/>
          <p14:tracePt t="64659" x="4686300" y="3282950"/>
          <p14:tracePt t="64675" x="4711700" y="3282950"/>
          <p14:tracePt t="64692" x="4737100" y="3282950"/>
          <p14:tracePt t="64708" x="4775200" y="3282950"/>
          <p14:tracePt t="64725" x="4819650" y="3282950"/>
          <p14:tracePt t="64742" x="4883150" y="3282950"/>
          <p14:tracePt t="64758" x="4972050" y="3282950"/>
          <p14:tracePt t="64776" x="5035550" y="3282950"/>
          <p14:tracePt t="64792" x="5111750" y="3289300"/>
          <p14:tracePt t="64808" x="5168900" y="3289300"/>
          <p14:tracePt t="64825" x="5219700" y="3289300"/>
          <p14:tracePt t="64842" x="5257800" y="3289300"/>
          <p14:tracePt t="64859" x="5295900" y="3289300"/>
          <p14:tracePt t="64875" x="5314950" y="3289300"/>
          <p14:tracePt t="64892" x="5340350" y="3289300"/>
          <p14:tracePt t="64908" x="5365750" y="3289300"/>
          <p14:tracePt t="64925" x="5391150" y="3289300"/>
          <p14:tracePt t="64942" x="5410200" y="3289300"/>
          <p14:tracePt t="64958" x="5429250" y="3289300"/>
          <p14:tracePt t="64976" x="5441950" y="3289300"/>
          <p14:tracePt t="64992" x="5448300" y="3289300"/>
          <p14:tracePt t="65008" x="5454650" y="3289300"/>
          <p14:tracePt t="65025" x="5461000" y="3289300"/>
          <p14:tracePt t="66000" x="5454650" y="3289300"/>
          <p14:tracePt t="66016" x="5448300" y="3289300"/>
          <p14:tracePt t="66024" x="5435600" y="3289300"/>
          <p14:tracePt t="66042" x="5429250" y="3289300"/>
          <p14:tracePt t="66043" x="5403850" y="3282950"/>
          <p14:tracePt t="66059" x="5372100" y="3276600"/>
          <p14:tracePt t="66076" x="5334000" y="3270250"/>
          <p14:tracePt t="66093" x="5276850" y="3270250"/>
          <p14:tracePt t="66109" x="5219700" y="3270250"/>
          <p14:tracePt t="66126" x="5149850" y="3257550"/>
          <p14:tracePt t="66143" x="5111750" y="3257550"/>
          <p14:tracePt t="66160" x="5067300" y="3257550"/>
          <p14:tracePt t="66177" x="5029200" y="3251200"/>
          <p14:tracePt t="66193" x="5003800" y="3244850"/>
          <p14:tracePt t="66209" x="4965700" y="3238500"/>
          <p14:tracePt t="66226" x="4933950" y="3238500"/>
          <p14:tracePt t="66243" x="4908550" y="3238500"/>
          <p14:tracePt t="66259" x="4889500" y="3232150"/>
          <p14:tracePt t="66277" x="4876800" y="3232150"/>
          <p14:tracePt t="66293" x="4864100" y="3225800"/>
          <p14:tracePt t="66310" x="4857750" y="3225800"/>
          <p14:tracePt t="66529" x="4864100" y="3225800"/>
          <p14:tracePt t="66536" x="4876800" y="3225800"/>
          <p14:tracePt t="66545" x="4895850" y="3225800"/>
          <p14:tracePt t="66545" x="4914900" y="3225800"/>
          <p14:tracePt t="66560" x="4984750" y="3225800"/>
          <p14:tracePt t="66577" x="5054600" y="3225800"/>
          <p14:tracePt t="66593" x="5149850" y="3225800"/>
          <p14:tracePt t="66609" x="5257800" y="3225800"/>
          <p14:tracePt t="66626" x="5353050" y="3225800"/>
          <p14:tracePt t="66643" x="5429250" y="3225800"/>
          <p14:tracePt t="66659" x="5499100" y="3225800"/>
          <p14:tracePt t="66676" x="5543550" y="3225800"/>
          <p14:tracePt t="66692" x="5581650" y="3225800"/>
          <p14:tracePt t="66710" x="5600700" y="3225800"/>
          <p14:tracePt t="66726" x="5632450" y="3225800"/>
          <p14:tracePt t="66743" x="5657850" y="3225800"/>
          <p14:tracePt t="66759" x="5721350" y="3225800"/>
          <p14:tracePt t="66777" x="5759450" y="3225800"/>
          <p14:tracePt t="66792" x="5803900" y="3225800"/>
          <p14:tracePt t="66809" x="5829300" y="3225800"/>
          <p14:tracePt t="66826" x="5848350" y="3225800"/>
          <p14:tracePt t="66843" x="5854700" y="3225800"/>
          <p14:tracePt t="66859" x="5867400" y="3225800"/>
          <p14:tracePt t="66876" x="5880100" y="3225800"/>
          <p14:tracePt t="66892" x="5899150" y="3225800"/>
          <p14:tracePt t="66909" x="5911850" y="3225800"/>
          <p14:tracePt t="66926" x="5937250" y="3225800"/>
          <p14:tracePt t="66943" x="5949950" y="3225800"/>
          <p14:tracePt t="66959" x="5975350" y="3225800"/>
          <p14:tracePt t="66977" x="5988050" y="3225800"/>
          <p14:tracePt t="66992" x="6000750" y="3225800"/>
          <p14:tracePt t="67009" x="6007100" y="3225800"/>
          <p14:tracePt t="67026" x="6013450" y="3219450"/>
          <p14:tracePt t="67352" x="6026150" y="3219450"/>
          <p14:tracePt t="67359" x="6070600" y="3219450"/>
          <p14:tracePt t="67377" x="6089650" y="3219450"/>
          <p14:tracePt t="67377" x="6140450" y="3219450"/>
          <p14:tracePt t="67393" x="6197600" y="3219450"/>
          <p14:tracePt t="67409" x="6248400" y="3219450"/>
          <p14:tracePt t="67426" x="6292850" y="3219450"/>
          <p14:tracePt t="67442" x="6330950" y="3219450"/>
          <p14:tracePt t="67459" x="6369050" y="3219450"/>
          <p14:tracePt t="67476" x="6381750" y="3219450"/>
          <p14:tracePt t="67493" x="6407150" y="3213100"/>
          <p14:tracePt t="67509" x="6419850" y="3213100"/>
          <p14:tracePt t="67527" x="6426200" y="3213100"/>
          <p14:tracePt t="67542" x="6432550" y="3213100"/>
          <p14:tracePt t="67559" x="6445250" y="3213100"/>
          <p14:tracePt t="67577" x="6457950" y="3213100"/>
          <p14:tracePt t="67593" x="6464300" y="3213100"/>
          <p14:tracePt t="67609" x="6477000" y="3213100"/>
          <p14:tracePt t="67647" x="6483350" y="3213100"/>
          <p14:tracePt t="67680" x="6489700" y="3213100"/>
          <p14:tracePt t="67688" x="6496050" y="3213100"/>
          <p14:tracePt t="67704" x="6502400" y="3213100"/>
          <p14:tracePt t="67720" x="6508750" y="3213100"/>
          <p14:tracePt t="67736" x="6515100" y="3213100"/>
          <p14:tracePt t="67768" x="6521450" y="3213100"/>
          <p14:tracePt t="68208" x="6483350" y="3213100"/>
          <p14:tracePt t="68218" x="6451600" y="3213100"/>
          <p14:tracePt t="68226" x="6407150" y="3213100"/>
          <p14:tracePt t="68242" x="6280150" y="3213100"/>
          <p14:tracePt t="68243" x="6102350" y="3206750"/>
          <p14:tracePt t="68259" x="5937250" y="3175000"/>
          <p14:tracePt t="68276" x="5727700" y="3143250"/>
          <p14:tracePt t="68293" x="5530850" y="3117850"/>
          <p14:tracePt t="68309" x="5327650" y="3105150"/>
          <p14:tracePt t="68326" x="5035550" y="3098800"/>
          <p14:tracePt t="68342" x="4845050" y="3098800"/>
          <p14:tracePt t="68359" x="4559300" y="3098800"/>
          <p14:tracePt t="68376" x="4375150" y="3098800"/>
          <p14:tracePt t="68392" x="4222750" y="3098800"/>
          <p14:tracePt t="68409" x="4083050" y="3098800"/>
          <p14:tracePt t="68426" x="3962400" y="3117850"/>
          <p14:tracePt t="68442" x="3829050" y="3136900"/>
          <p14:tracePt t="68459" x="3695700" y="3149600"/>
          <p14:tracePt t="68476" x="3536950" y="3181350"/>
          <p14:tracePt t="68493" x="3390900" y="3200400"/>
          <p14:tracePt t="68509" x="3225800" y="3225800"/>
          <p14:tracePt t="68526" x="3060700" y="3244850"/>
          <p14:tracePt t="68543" x="2908300" y="3282950"/>
          <p14:tracePt t="68559" x="2724150" y="3327400"/>
          <p14:tracePt t="68576" x="2628900" y="3352800"/>
          <p14:tracePt t="68592" x="2546350" y="3378200"/>
          <p14:tracePt t="68609" x="2476500" y="3397250"/>
          <p14:tracePt t="68626" x="2406650" y="3422650"/>
          <p14:tracePt t="68642" x="2343150" y="3441700"/>
          <p14:tracePt t="68659" x="2286000" y="3454400"/>
          <p14:tracePt t="68676" x="2235200" y="3467100"/>
          <p14:tracePt t="68692" x="2197100" y="3479800"/>
          <p14:tracePt t="68709" x="2178050" y="3486150"/>
          <p14:tracePt t="68726" x="2159000" y="3486150"/>
          <p14:tracePt t="68742" x="2146300" y="3486150"/>
          <p14:tracePt t="68759" x="2108200" y="3492500"/>
          <p14:tracePt t="68776" x="2057400" y="3505200"/>
          <p14:tracePt t="68792" x="2006600" y="3511550"/>
          <p14:tracePt t="68809" x="1943100" y="3524250"/>
          <p14:tracePt t="68826" x="1866900" y="3530600"/>
          <p14:tracePt t="68842" x="1828800" y="3536950"/>
          <p14:tracePt t="68859" x="1790700" y="3543300"/>
          <p14:tracePt t="68876" x="1784350" y="3543300"/>
          <p14:tracePt t="69064" x="1790700" y="3543300"/>
          <p14:tracePt t="69072" x="1822450" y="3543300"/>
          <p14:tracePt t="69084" x="1854200" y="3543300"/>
          <p14:tracePt t="69092" x="1885950" y="3543300"/>
          <p14:tracePt t="69093" x="1943100" y="3543300"/>
          <p14:tracePt t="69109" x="2000250" y="3543300"/>
          <p14:tracePt t="69126" x="2038350" y="3543300"/>
          <p14:tracePt t="69142" x="2070100" y="3543300"/>
          <p14:tracePt t="69159" x="2101850" y="3543300"/>
          <p14:tracePt t="69177" x="2133600" y="3543300"/>
          <p14:tracePt t="69192" x="2152650" y="3543300"/>
          <p14:tracePt t="69209" x="2178050" y="3543300"/>
          <p14:tracePt t="69226" x="2203450" y="3543300"/>
          <p14:tracePt t="69243" x="2209800" y="3543300"/>
          <p14:tracePt t="69259" x="2216150" y="3543300"/>
          <p14:tracePt t="70056" x="2228850" y="3543300"/>
          <p14:tracePt t="70064" x="2241550" y="3543300"/>
          <p14:tracePt t="70076" x="2247900" y="3543300"/>
          <p14:tracePt t="70077" x="2260600" y="3543300"/>
          <p14:tracePt t="70092" x="2273300" y="3543300"/>
          <p14:tracePt t="70109" x="2279650" y="3543300"/>
          <p14:tracePt t="70126" x="2286000" y="3543300"/>
          <p14:tracePt t="70142" x="2292350" y="3543300"/>
          <p14:tracePt t="70159" x="2311400" y="3543300"/>
          <p14:tracePt t="70192" x="2343150" y="3543300"/>
          <p14:tracePt t="70193" x="2362200" y="3543300"/>
          <p14:tracePt t="70209" x="2387600" y="3543300"/>
          <p14:tracePt t="70226" x="2406650" y="3543300"/>
          <p14:tracePt t="70242" x="2432050" y="3543300"/>
          <p14:tracePt t="70259" x="2444750" y="3543300"/>
          <p14:tracePt t="70296" x="2451100" y="3543300"/>
          <p14:tracePt t="70360" x="2457450" y="3543300"/>
          <p14:tracePt t="70368" x="2463800" y="3543300"/>
          <p14:tracePt t="70384" x="2470150" y="3543300"/>
          <p14:tracePt t="70392" x="2489200" y="3543300"/>
          <p14:tracePt t="70409" x="2501900" y="3543300"/>
          <p14:tracePt t="70409" x="2533650" y="3543300"/>
          <p14:tracePt t="70426" x="2571750" y="3543300"/>
          <p14:tracePt t="70442" x="2609850" y="3543300"/>
          <p14:tracePt t="70459" x="2660650" y="3543300"/>
          <p14:tracePt t="70476" x="2730500" y="3543300"/>
          <p14:tracePt t="70492" x="2819400" y="3543300"/>
          <p14:tracePt t="70509" x="2895600" y="3543300"/>
          <p14:tracePt t="70526" x="2971800" y="3543300"/>
          <p14:tracePt t="70542" x="3048000" y="3543300"/>
          <p14:tracePt t="70542" x="3092450" y="3543300"/>
          <p14:tracePt t="70560" x="3187700" y="3543300"/>
          <p14:tracePt t="70576" x="3302000" y="3543300"/>
          <p14:tracePt t="70593" x="3422650" y="3543300"/>
          <p14:tracePt t="70609" x="3562350" y="3543300"/>
          <p14:tracePt t="70626" x="3683000" y="3543300"/>
          <p14:tracePt t="70642" x="3803650" y="3543300"/>
          <p14:tracePt t="70660" x="3905250" y="3543300"/>
          <p14:tracePt t="70676" x="3994150" y="3543300"/>
          <p14:tracePt t="70693" x="4057650" y="3543300"/>
          <p14:tracePt t="70709" x="4127500" y="3543300"/>
          <p14:tracePt t="70726" x="4191000" y="3543300"/>
          <p14:tracePt t="70742" x="4248150" y="3543300"/>
          <p14:tracePt t="70759" x="4362450" y="3543300"/>
          <p14:tracePt t="70776" x="4445000" y="3543300"/>
          <p14:tracePt t="70792" x="4521200" y="3543300"/>
          <p14:tracePt t="70809" x="4603750" y="3543300"/>
          <p14:tracePt t="70826" x="4667250" y="3543300"/>
          <p14:tracePt t="70842" x="4718050" y="3543300"/>
          <p14:tracePt t="70859" x="4762500" y="3543300"/>
          <p14:tracePt t="70876" x="4806950" y="3543300"/>
          <p14:tracePt t="70892" x="4845050" y="3543300"/>
          <p14:tracePt t="70909" x="4876800" y="3536950"/>
          <p14:tracePt t="70926" x="4908550" y="3536950"/>
          <p14:tracePt t="70942" x="4940300" y="3530600"/>
          <p14:tracePt t="70959" x="4965700" y="3524250"/>
          <p14:tracePt t="71088" x="4959350" y="3524250"/>
          <p14:tracePt t="71096" x="4940300" y="3524250"/>
          <p14:tracePt t="71104" x="4908550" y="3524250"/>
          <p14:tracePt t="71112" x="4845050" y="3524250"/>
          <p14:tracePt t="71126" x="4787900" y="3524250"/>
          <p14:tracePt t="71142" x="4737100" y="3524250"/>
          <p14:tracePt t="71159" x="4705350" y="3524250"/>
          <p14:tracePt t="71177" x="4692650" y="3524250"/>
          <p14:tracePt t="71353" x="4711700" y="3524250"/>
          <p14:tracePt t="71360" x="4730750" y="3524250"/>
          <p14:tracePt t="71368" x="4762500" y="3524250"/>
          <p14:tracePt t="71376" x="4826000" y="3524250"/>
          <p14:tracePt t="71392" x="4857750" y="3524250"/>
          <p14:tracePt t="71393" x="4927600" y="3524250"/>
          <p14:tracePt t="71409" x="4997450" y="3524250"/>
          <p14:tracePt t="71426" x="5054600" y="3524250"/>
          <p14:tracePt t="71442" x="5092700" y="3524250"/>
          <p14:tracePt t="71459" x="5124450" y="3524250"/>
          <p14:tracePt t="71476" x="5137150" y="3524250"/>
          <p14:tracePt t="71640" x="5130800" y="3524250"/>
          <p14:tracePt t="71680" x="5124450" y="3524250"/>
          <p14:tracePt t="72365" x="5137150" y="3524250"/>
          <p14:tracePt t="72384" x="5175250" y="3524250"/>
          <p14:tracePt t="72385" x="5207000" y="3524250"/>
          <p14:tracePt t="72392" x="5270500" y="3524250"/>
          <p14:tracePt t="72409" x="5334000" y="3524250"/>
          <p14:tracePt t="72425" x="5378450" y="3524250"/>
          <p14:tracePt t="72442" x="5403850" y="3524250"/>
          <p14:tracePt t="72459" x="5416550" y="3524250"/>
          <p14:tracePt t="72476" x="5422900" y="3524250"/>
          <p14:tracePt t="72492" x="5441950" y="3524250"/>
          <p14:tracePt t="72509" x="5461000" y="3524250"/>
          <p14:tracePt t="72526" x="5486400" y="3524250"/>
          <p14:tracePt t="72542" x="5505450" y="3524250"/>
          <p14:tracePt t="72559" x="5511800" y="3524250"/>
          <p14:tracePt t="72576" x="5518150" y="3524250"/>
          <p14:tracePt t="72960" x="5543550" y="3524250"/>
          <p14:tracePt t="72968" x="5588000" y="3536950"/>
          <p14:tracePt t="72976" x="5638800" y="3543300"/>
          <p14:tracePt t="72977" x="5727700" y="3556000"/>
          <p14:tracePt t="72992" x="5835650" y="3568700"/>
          <p14:tracePt t="73009" x="5949950" y="3581400"/>
          <p14:tracePt t="73025" x="6057900" y="3600450"/>
          <p14:tracePt t="73042" x="6159500" y="3613150"/>
          <p14:tracePt t="73059" x="6248400" y="3619500"/>
          <p14:tracePt t="73076" x="6324600" y="3625850"/>
          <p14:tracePt t="73092" x="6381750" y="3625850"/>
          <p14:tracePt t="73109" x="6445250" y="3625850"/>
          <p14:tracePt t="73125" x="6496050" y="3625850"/>
          <p14:tracePt t="73142" x="6546850" y="3625850"/>
          <p14:tracePt t="73159" x="6610350" y="3625850"/>
          <p14:tracePt t="73177" x="6667500" y="3625850"/>
          <p14:tracePt t="73192" x="6724650" y="3625850"/>
          <p14:tracePt t="73209" x="6788150" y="3625850"/>
          <p14:tracePt t="73225" x="6858000" y="3619500"/>
          <p14:tracePt t="73242" x="6902450" y="3613150"/>
          <p14:tracePt t="73259" x="6940550" y="3613150"/>
          <p14:tracePt t="73276" x="6959600" y="3613150"/>
          <p14:tracePt t="73292" x="6985000" y="3606800"/>
          <p14:tracePt t="73309" x="7023100" y="3600450"/>
          <p14:tracePt t="73325" x="7048500" y="3594100"/>
          <p14:tracePt t="73342" x="7080250" y="3587750"/>
          <p14:tracePt t="73359" x="7105650" y="3587750"/>
          <p14:tracePt t="73377" x="7124700" y="3587750"/>
          <p14:tracePt t="73392" x="7131050" y="3581400"/>
          <p14:tracePt t="73409" x="7137400" y="3581400"/>
          <p14:tracePt t="73425" x="7143750" y="3581400"/>
          <p14:tracePt t="73442" x="7150100" y="3581400"/>
          <p14:tracePt t="73504" x="7162800" y="3575050"/>
          <p14:tracePt t="73536" x="7169150" y="3575050"/>
          <p14:tracePt t="73608" x="7169150" y="3568700"/>
          <p14:tracePt t="73768" x="7162800" y="3568700"/>
          <p14:tracePt t="73776" x="7131050" y="3568700"/>
          <p14:tracePt t="73791" x="7092950" y="3568700"/>
          <p14:tracePt t="73809" x="7073900" y="3568700"/>
          <p14:tracePt t="73809" x="7023100" y="3568700"/>
          <p14:tracePt t="73825" x="6978650" y="3568700"/>
          <p14:tracePt t="73842" x="6940550" y="3568700"/>
          <p14:tracePt t="73859" x="6902450" y="3568700"/>
          <p14:tracePt t="73876" x="6889750" y="3562350"/>
          <p14:tracePt t="73892" x="6870700" y="3556000"/>
          <p14:tracePt t="73909" x="6851650" y="3556000"/>
          <p14:tracePt t="73925" x="6838950" y="3556000"/>
          <p14:tracePt t="73942" x="6807200" y="3556000"/>
          <p14:tracePt t="73960" x="6781800" y="3549650"/>
          <p14:tracePt t="73976" x="6762750" y="3543300"/>
          <p14:tracePt t="73993" x="6756400" y="3543300"/>
          <p14:tracePt t="74040" x="6750050" y="3543300"/>
          <p14:tracePt t="74240" x="6756400" y="3543300"/>
          <p14:tracePt t="74247" x="6762750" y="3543300"/>
          <p14:tracePt t="74255" x="6769100" y="3543300"/>
          <p14:tracePt t="74259" x="6788150" y="3536950"/>
          <p14:tracePt t="74275" x="6800850" y="3536950"/>
          <p14:tracePt t="74292" x="6813550" y="3530600"/>
          <p14:tracePt t="74309" x="6826250" y="3530600"/>
          <p14:tracePt t="74326" x="6832600" y="3530600"/>
          <p14:tracePt t="74342" x="6851650" y="3524250"/>
          <p14:tracePt t="74359" x="6870700" y="3524250"/>
          <p14:tracePt t="74376" x="6883400" y="3524250"/>
          <p14:tracePt t="74392" x="6896100" y="3517900"/>
          <p14:tracePt t="74408" x="6908800" y="3517900"/>
          <p14:tracePt t="74426" x="6921500" y="3517900"/>
          <p14:tracePt t="74442" x="6940550" y="3517900"/>
          <p14:tracePt t="74459" x="6946900" y="3511550"/>
          <p14:tracePt t="74475" x="6959600" y="3511550"/>
          <p14:tracePt t="74492" x="6965950" y="3511550"/>
          <p14:tracePt t="74872" x="6959600" y="3511550"/>
          <p14:tracePt t="74879" x="6934200" y="3511550"/>
          <p14:tracePt t="74885" x="6896100" y="3511550"/>
          <p14:tracePt t="74892" x="6800850" y="3511550"/>
          <p14:tracePt t="74909" x="6699250" y="3511550"/>
          <p14:tracePt t="74926" x="6584950" y="3511550"/>
          <p14:tracePt t="74942" x="6464300" y="3511550"/>
          <p14:tracePt t="74959" x="6299200" y="3511550"/>
          <p14:tracePt t="74976" x="6210300" y="3511550"/>
          <p14:tracePt t="74992" x="6140450" y="3511550"/>
          <p14:tracePt t="75009" x="6083300" y="3511550"/>
          <p14:tracePt t="75025" x="6038850" y="3511550"/>
          <p14:tracePt t="75042" x="6000750" y="3511550"/>
          <p14:tracePt t="75059" x="5937250" y="3511550"/>
          <p14:tracePt t="75075" x="5861050" y="3511550"/>
          <p14:tracePt t="75092" x="5778500" y="3511550"/>
          <p14:tracePt t="75109" x="5695950" y="3511550"/>
          <p14:tracePt t="75126" x="5600700" y="3511550"/>
          <p14:tracePt t="75142" x="5511800" y="3511550"/>
          <p14:tracePt t="75159" x="5378450" y="3511550"/>
          <p14:tracePt t="75176" x="5289550" y="3511550"/>
          <p14:tracePt t="75192" x="5207000" y="3511550"/>
          <p14:tracePt t="75209" x="5143500" y="3511550"/>
          <p14:tracePt t="75225" x="5099050" y="3511550"/>
          <p14:tracePt t="75242" x="5060950" y="3511550"/>
          <p14:tracePt t="75259" x="5035550" y="3511550"/>
          <p14:tracePt t="75275" x="5016500" y="3511550"/>
          <p14:tracePt t="75292" x="4997450" y="3511550"/>
          <p14:tracePt t="75309" x="4991100" y="3511550"/>
          <p14:tracePt t="75326" x="4984750" y="3511550"/>
          <p14:tracePt t="75472" x="5016500" y="3511550"/>
          <p14:tracePt t="75477" x="5054600" y="3511550"/>
          <p14:tracePt t="75492" x="5111750" y="3511550"/>
          <p14:tracePt t="75493" x="5264150" y="3511550"/>
          <p14:tracePt t="75509" x="5454650" y="3511550"/>
          <p14:tracePt t="75525" x="5740400" y="3511550"/>
          <p14:tracePt t="75542" x="5994400" y="3556000"/>
          <p14:tracePt t="75559" x="6280150" y="3600450"/>
          <p14:tracePt t="75577" x="6451600" y="3625850"/>
          <p14:tracePt t="75592" x="6565900" y="3638550"/>
          <p14:tracePt t="75609" x="6635750" y="3644900"/>
          <p14:tracePt t="75625" x="6680200" y="3644900"/>
          <p14:tracePt t="75643" x="6724650" y="3644900"/>
          <p14:tracePt t="75659" x="6769100" y="3644900"/>
          <p14:tracePt t="75676" x="6794500" y="3644900"/>
          <p14:tracePt t="75692" x="6819900" y="3644900"/>
          <p14:tracePt t="75709" x="6826250" y="3644900"/>
          <p14:tracePt t="76448" x="6813550" y="3638550"/>
          <p14:tracePt t="76456" x="6794500" y="3638550"/>
          <p14:tracePt t="76475" x="6781800" y="3632200"/>
          <p14:tracePt t="76475" x="6756400" y="3632200"/>
          <p14:tracePt t="76492" x="6737350" y="3632200"/>
          <p14:tracePt t="76509" x="6711950" y="3625850"/>
          <p14:tracePt t="76525" x="6686550" y="3619500"/>
          <p14:tracePt t="76542" x="6654800" y="3613150"/>
          <p14:tracePt t="76559" x="6591300" y="3613150"/>
          <p14:tracePt t="76576" x="6527800" y="3613150"/>
          <p14:tracePt t="76592" x="6470650" y="3613150"/>
          <p14:tracePt t="76609" x="6413500" y="3613150"/>
          <p14:tracePt t="76625" x="6324600" y="3613150"/>
          <p14:tracePt t="76643" x="6229350" y="3613150"/>
          <p14:tracePt t="76659" x="6108700" y="3613150"/>
          <p14:tracePt t="76676" x="5969000" y="3613150"/>
          <p14:tracePt t="76692" x="5797550" y="3613150"/>
          <p14:tracePt t="76709" x="5607050" y="3613150"/>
          <p14:tracePt t="76725" x="5327650" y="3613150"/>
          <p14:tracePt t="76742" x="5029200" y="3613150"/>
          <p14:tracePt t="76759" x="4584700" y="3613150"/>
          <p14:tracePt t="76776" x="4298950" y="3613150"/>
          <p14:tracePt t="76792" x="3981450" y="3613150"/>
          <p14:tracePt t="76809" x="3695700" y="3613150"/>
          <p14:tracePt t="76825" x="3371850" y="3600450"/>
          <p14:tracePt t="76842" x="3009900" y="3581400"/>
          <p14:tracePt t="76859" x="2565400" y="3511550"/>
          <p14:tracePt t="76875" x="2146300" y="3460750"/>
          <p14:tracePt t="76892" x="1765300" y="3397250"/>
          <p14:tracePt t="76909" x="1549400" y="3365500"/>
          <p14:tracePt t="76925" x="1397000" y="3340100"/>
          <p14:tracePt t="76942" x="1301750" y="3327400"/>
          <p14:tracePt t="76959" x="1193800" y="3314700"/>
          <p14:tracePt t="76976" x="1174750" y="3314700"/>
          <p14:tracePt t="76992" x="1117600" y="3302000"/>
          <p14:tracePt t="77009" x="1041400" y="3289300"/>
          <p14:tracePt t="77025" x="996950" y="3282950"/>
          <p14:tracePt t="77042" x="965200" y="3276600"/>
          <p14:tracePt t="77059" x="927100" y="3276600"/>
          <p14:tracePt t="77075" x="889000" y="3270250"/>
          <p14:tracePt t="77092" x="857250" y="3257550"/>
          <p14:tracePt t="77109" x="838200" y="3257550"/>
          <p14:tracePt t="77125" x="812800" y="3238500"/>
          <p14:tracePt t="77142" x="812800" y="3232150"/>
          <p14:tracePt t="77159" x="806450" y="3219450"/>
          <p14:tracePt t="77176" x="800100" y="3206750"/>
          <p14:tracePt t="77192" x="793750" y="3194050"/>
          <p14:tracePt t="77209" x="793750" y="3175000"/>
          <p14:tracePt t="77225" x="793750" y="3168650"/>
          <p14:tracePt t="77242" x="793750" y="3162300"/>
          <p14:tracePt t="77279" x="787400" y="3155950"/>
          <p14:tracePt t="77367" x="781050" y="3149600"/>
          <p14:tracePt t="77388" x="774700" y="3143250"/>
          <p14:tracePt t="77392" x="774700" y="3136900"/>
          <p14:tracePt t="77408" x="768350" y="3130550"/>
          <p14:tracePt t="77976" x="774700" y="3130550"/>
          <p14:tracePt t="77991" x="781050" y="3130550"/>
          <p14:tracePt t="77999" x="787400" y="3130550"/>
          <p14:tracePt t="78088" x="793750" y="3130550"/>
          <p14:tracePt t="78847" x="0" y="0"/>
        </p14:tracePtLst>
        <p14:tracePtLst>
          <p14:tracePt t="98335" x="762000" y="3670300"/>
          <p14:tracePt t="98671" x="762000" y="3683000"/>
          <p14:tracePt t="98679" x="762000" y="3689350"/>
          <p14:tracePt t="98687" x="762000" y="3695700"/>
          <p14:tracePt t="98695" x="762000" y="3714750"/>
          <p14:tracePt t="98708" x="762000" y="3721100"/>
          <p14:tracePt t="98725" x="762000" y="3733800"/>
          <p14:tracePt t="98742" x="762000" y="3746500"/>
          <p14:tracePt t="98758" x="762000" y="3765550"/>
          <p14:tracePt t="98776" x="762000" y="3771900"/>
          <p14:tracePt t="98792" x="762000" y="3784600"/>
          <p14:tracePt t="98809" x="762000" y="3790950"/>
          <p14:tracePt t="98825" x="762000" y="3797300"/>
          <p14:tracePt t="98842" x="762000" y="3810000"/>
          <p14:tracePt t="98895" x="755650" y="3816350"/>
          <p14:tracePt t="99207" x="755650" y="3803650"/>
          <p14:tracePt t="99223" x="755650" y="3790950"/>
          <p14:tracePt t="99233" x="755650" y="3784600"/>
          <p14:tracePt t="99242" x="755650" y="3771900"/>
          <p14:tracePt t="103256" x="762000" y="3765550"/>
          <p14:tracePt t="103296" x="768350" y="3765550"/>
          <p14:tracePt t="110416" x="768350" y="3778250"/>
          <p14:tracePt t="110425" x="762000" y="3790950"/>
          <p14:tracePt t="110425" x="736600" y="3829050"/>
          <p14:tracePt t="110443" x="723900" y="3867150"/>
          <p14:tracePt t="110460" x="711200" y="3898900"/>
          <p14:tracePt t="110476" x="711200" y="3911600"/>
          <p14:tracePt t="110493" x="711200" y="3924300"/>
          <p14:tracePt t="110616" x="711200" y="3930650"/>
          <p14:tracePt t="110625" x="711200" y="3943350"/>
          <p14:tracePt t="110625" x="711200" y="3949700"/>
          <p14:tracePt t="110643" x="736600" y="3962400"/>
          <p14:tracePt t="110644" x="806450" y="3987800"/>
          <p14:tracePt t="110660" x="901700" y="4013200"/>
          <p14:tracePt t="110676" x="1047750" y="4044950"/>
          <p14:tracePt t="110693" x="1212850" y="4070350"/>
          <p14:tracePt t="110710" x="1428750" y="4102100"/>
          <p14:tracePt t="110727" x="1631950" y="4114800"/>
          <p14:tracePt t="110743" x="1809750" y="4133850"/>
          <p14:tracePt t="110743" x="1885950" y="4133850"/>
          <p14:tracePt t="110760" x="2019300" y="4133850"/>
          <p14:tracePt t="110777" x="2101850" y="4133850"/>
          <p14:tracePt t="110793" x="2159000" y="4133850"/>
          <p14:tracePt t="110810" x="2197100" y="4133850"/>
          <p14:tracePt t="110827" x="2222500" y="4133850"/>
          <p14:tracePt t="110843" x="2241550" y="4133850"/>
          <p14:tracePt t="110860" x="2254250" y="4133850"/>
          <p14:tracePt t="110876" x="2266950" y="4133850"/>
          <p14:tracePt t="110893" x="2279650" y="4133850"/>
          <p14:tracePt t="110910" x="2292350" y="4133850"/>
          <p14:tracePt t="110926" x="2305050" y="4133850"/>
          <p14:tracePt t="110943" x="2324100" y="4133850"/>
          <p14:tracePt t="110961" x="2362200" y="4133850"/>
          <p14:tracePt t="110977" x="2406650" y="4133850"/>
          <p14:tracePt t="110993" x="2470150" y="4121150"/>
          <p14:tracePt t="111010" x="2533650" y="4114800"/>
          <p14:tracePt t="111026" x="2578100" y="4102100"/>
          <p14:tracePt t="111043" x="2616200" y="4102100"/>
          <p14:tracePt t="111060" x="2628900" y="4102100"/>
          <p14:tracePt t="111076" x="2647950" y="4095750"/>
          <p14:tracePt t="111120" x="2654300" y="4095750"/>
          <p14:tracePt t="111137" x="2660650" y="4095750"/>
          <p14:tracePt t="111144" x="2667000" y="4095750"/>
          <p14:tracePt t="111144" x="2673350" y="4095750"/>
          <p14:tracePt t="111176" x="2679700" y="4095750"/>
          <p14:tracePt t="111186" x="2686050" y="4089400"/>
          <p14:tracePt t="111312" x="2667000" y="4089400"/>
          <p14:tracePt t="111321" x="2647950" y="4089400"/>
          <p14:tracePt t="111328" x="2616200" y="4089400"/>
          <p14:tracePt t="111336" x="2578100" y="4089400"/>
          <p14:tracePt t="111344" x="2501900" y="4089400"/>
          <p14:tracePt t="111344" x="2463800" y="4089400"/>
          <p14:tracePt t="111360" x="2381250" y="4089400"/>
          <p14:tracePt t="111377" x="2292350" y="4089400"/>
          <p14:tracePt t="111393" x="2203450" y="4089400"/>
          <p14:tracePt t="111410" x="2127250" y="4089400"/>
          <p14:tracePt t="111426" x="2063750" y="4089400"/>
          <p14:tracePt t="111443" x="2006600" y="4089400"/>
          <p14:tracePt t="111459" x="1962150" y="4089400"/>
          <p14:tracePt t="111476" x="1936750" y="4089400"/>
          <p14:tracePt t="111493" x="1917700" y="4089400"/>
          <p14:tracePt t="111510" x="1911350" y="4089400"/>
          <p14:tracePt t="111553" x="1905000" y="4089400"/>
          <p14:tracePt t="112184" x="1924050" y="4089400"/>
          <p14:tracePt t="112193" x="2044700" y="4089400"/>
          <p14:tracePt t="112202" x="2120900" y="4089400"/>
          <p14:tracePt t="112210" x="2266950" y="4089400"/>
          <p14:tracePt t="112226" x="2432050" y="4089400"/>
          <p14:tracePt t="112243" x="2578100" y="4089400"/>
          <p14:tracePt t="112260" x="2717800" y="4089400"/>
          <p14:tracePt t="112277" x="2819400" y="4089400"/>
          <p14:tracePt t="112293" x="2889250" y="4089400"/>
          <p14:tracePt t="112310" x="2946400" y="4089400"/>
          <p14:tracePt t="112326" x="2984500" y="4089400"/>
          <p14:tracePt t="112343" x="3028950" y="4089400"/>
          <p14:tracePt t="112360" x="3079750" y="4089400"/>
          <p14:tracePt t="112377" x="3117850" y="4089400"/>
          <p14:tracePt t="112393" x="3149600" y="4089400"/>
          <p14:tracePt t="112410" x="3175000" y="4089400"/>
          <p14:tracePt t="112426" x="3194050" y="4089400"/>
          <p14:tracePt t="112443" x="3206750" y="4095750"/>
          <p14:tracePt t="112460" x="3219450" y="4095750"/>
          <p14:tracePt t="112476" x="3232150" y="4095750"/>
          <p14:tracePt t="112493" x="3263900" y="4095750"/>
          <p14:tracePt t="112510" x="3295650" y="4095750"/>
          <p14:tracePt t="112526" x="3340100" y="4095750"/>
          <p14:tracePt t="112543" x="3390900" y="4095750"/>
          <p14:tracePt t="112560" x="3448050" y="4095750"/>
          <p14:tracePt t="112577" x="3479800" y="4102100"/>
          <p14:tracePt t="112593" x="3517900" y="4102100"/>
          <p14:tracePt t="112610" x="3587750" y="4102100"/>
          <p14:tracePt t="112626" x="3651250" y="4102100"/>
          <p14:tracePt t="112643" x="3714750" y="4102100"/>
          <p14:tracePt t="112660" x="3765550" y="4102100"/>
          <p14:tracePt t="112677" x="3816350" y="4102100"/>
          <p14:tracePt t="112693" x="3867150" y="4102100"/>
          <p14:tracePt t="112710" x="3917950" y="4102100"/>
          <p14:tracePt t="112726" x="3956050" y="4102100"/>
          <p14:tracePt t="112743" x="3994150" y="4102100"/>
          <p14:tracePt t="112760" x="4051300" y="4102100"/>
          <p14:tracePt t="112777" x="4076700" y="4102100"/>
          <p14:tracePt t="112793" x="4095750" y="4102100"/>
          <p14:tracePt t="112810" x="4108450" y="4102100"/>
          <p14:tracePt t="112826" x="4114800" y="4102100"/>
          <p14:tracePt t="112843" x="4121150" y="4102100"/>
          <p14:tracePt t="112912" x="4127500" y="4102100"/>
          <p14:tracePt t="113248" x="4152900" y="4102100"/>
          <p14:tracePt t="113256" x="4184650" y="4102100"/>
          <p14:tracePt t="113260" x="4311650" y="4114800"/>
          <p14:tracePt t="113277" x="4476750" y="4114800"/>
          <p14:tracePt t="113294" x="4660900" y="4114800"/>
          <p14:tracePt t="113310" x="4921250" y="4127500"/>
          <p14:tracePt t="113327" x="5092700" y="4127500"/>
          <p14:tracePt t="113343" x="5232400" y="4133850"/>
          <p14:tracePt t="113343" x="5283200" y="4133850"/>
          <p14:tracePt t="113361" x="5359400" y="4133850"/>
          <p14:tracePt t="113377" x="5403850" y="4133850"/>
          <p14:tracePt t="113393" x="5448300" y="4133850"/>
          <p14:tracePt t="113410" x="5480050" y="4133850"/>
          <p14:tracePt t="113426" x="5518150" y="4127500"/>
          <p14:tracePt t="113443" x="5562600" y="4127500"/>
          <p14:tracePt t="113460" x="5607050" y="4127500"/>
          <p14:tracePt t="113476" x="5638800" y="4127500"/>
          <p14:tracePt t="113493" x="5664200" y="4127500"/>
          <p14:tracePt t="113510" x="5689600" y="4127500"/>
          <p14:tracePt t="113526" x="5702300" y="4127500"/>
          <p14:tracePt t="113543" x="5708650" y="4127500"/>
          <p14:tracePt t="114336" x="5695950" y="4127500"/>
          <p14:tracePt t="114352" x="5664200" y="4127500"/>
          <p14:tracePt t="114360" x="5651500" y="4127500"/>
          <p14:tracePt t="114361" x="5619750" y="4121150"/>
          <p14:tracePt t="114377" x="5594350" y="4121150"/>
          <p14:tracePt t="114393" x="5568950" y="4121150"/>
          <p14:tracePt t="114410" x="5530850" y="4121150"/>
          <p14:tracePt t="114426" x="5486400" y="4121150"/>
          <p14:tracePt t="114443" x="5441950" y="4121150"/>
          <p14:tracePt t="114460" x="5378450" y="4114800"/>
          <p14:tracePt t="114476" x="5327650" y="4108450"/>
          <p14:tracePt t="114493" x="5270500" y="4108450"/>
          <p14:tracePt t="114509" x="5238750" y="4108450"/>
          <p14:tracePt t="114526" x="5207000" y="4108450"/>
          <p14:tracePt t="114543" x="5194300" y="4108450"/>
          <p14:tracePt t="114543" x="5187950" y="4108450"/>
          <p14:tracePt t="114561" x="5181600" y="4108450"/>
          <p14:tracePt t="114760" x="5200650" y="4108450"/>
          <p14:tracePt t="114768" x="5238750" y="4108450"/>
          <p14:tracePt t="114776" x="5314950" y="4108450"/>
          <p14:tracePt t="114793" x="5365750" y="4108450"/>
          <p14:tracePt t="114793" x="5480050" y="4108450"/>
          <p14:tracePt t="114810" x="5594350" y="4108450"/>
          <p14:tracePt t="114826" x="5708650" y="4108450"/>
          <p14:tracePt t="114843" x="5810250" y="4108450"/>
          <p14:tracePt t="114860" x="5930900" y="4108450"/>
          <p14:tracePt t="114876" x="6038850" y="4108450"/>
          <p14:tracePt t="114893" x="6121400" y="4108450"/>
          <p14:tracePt t="114910" x="6216650" y="4108450"/>
          <p14:tracePt t="114926" x="6305550" y="4108450"/>
          <p14:tracePt t="114943" x="6394450" y="4108450"/>
          <p14:tracePt t="114960" x="6515100" y="4108450"/>
          <p14:tracePt t="114977" x="6597650" y="4108450"/>
          <p14:tracePt t="114993" x="6686550" y="4108450"/>
          <p14:tracePt t="115010" x="6762750" y="4108450"/>
          <p14:tracePt t="115026" x="6832600" y="4108450"/>
          <p14:tracePt t="115043" x="6896100" y="4102100"/>
          <p14:tracePt t="115059" x="6934200" y="4095750"/>
          <p14:tracePt t="115076" x="6965950" y="4095750"/>
          <p14:tracePt t="115093" x="6991350" y="4089400"/>
          <p14:tracePt t="115110" x="7010400" y="4089400"/>
          <p14:tracePt t="115297" x="6985000" y="4089400"/>
          <p14:tracePt t="115304" x="6965950" y="4089400"/>
          <p14:tracePt t="115312" x="6946900" y="4089400"/>
          <p14:tracePt t="115313" x="6915150" y="4089400"/>
          <p14:tracePt t="115326" x="6838950" y="4102100"/>
          <p14:tracePt t="115343" x="6750050" y="4108450"/>
          <p14:tracePt t="115359" x="6629400" y="4114800"/>
          <p14:tracePt t="115377" x="6546850" y="4121150"/>
          <p14:tracePt t="115393" x="6464300" y="4127500"/>
          <p14:tracePt t="115410" x="6388100" y="4133850"/>
          <p14:tracePt t="115426" x="6305550" y="4133850"/>
          <p14:tracePt t="115443" x="6254750" y="4133850"/>
          <p14:tracePt t="115459" x="6210300" y="4133850"/>
          <p14:tracePt t="115476" x="6184900" y="4133850"/>
          <p14:tracePt t="115493" x="6172200" y="4133850"/>
          <p14:tracePt t="115510" x="6159500" y="4133850"/>
          <p14:tracePt t="115526" x="6153150" y="4133850"/>
          <p14:tracePt t="115656" x="6146800" y="4133850"/>
          <p14:tracePt t="115664" x="6140450" y="4133850"/>
          <p14:tracePt t="115676" x="6134100" y="4133850"/>
          <p14:tracePt t="115677" x="6115050" y="4140200"/>
          <p14:tracePt t="115693" x="6096000" y="4140200"/>
          <p14:tracePt t="115710" x="6076950" y="4146550"/>
          <p14:tracePt t="115726" x="6038850" y="4152900"/>
          <p14:tracePt t="115743" x="6000750" y="4165600"/>
          <p14:tracePt t="115759" x="5956300" y="4165600"/>
          <p14:tracePt t="115777" x="5937250" y="4165600"/>
          <p14:tracePt t="115793" x="5911850" y="4165600"/>
          <p14:tracePt t="115809" x="5886450" y="4171950"/>
          <p14:tracePt t="115826" x="5867400" y="4171950"/>
          <p14:tracePt t="115843" x="5848350" y="4171950"/>
          <p14:tracePt t="115859" x="5822950" y="4171950"/>
          <p14:tracePt t="115876" x="5810250" y="4171950"/>
          <p14:tracePt t="115893" x="5784850" y="4171950"/>
          <p14:tracePt t="115910" x="5772150" y="4171950"/>
          <p14:tracePt t="115926" x="5759450" y="4171950"/>
          <p14:tracePt t="115943" x="5746750" y="4171950"/>
          <p14:tracePt t="115960" x="5727700" y="4171950"/>
          <p14:tracePt t="115977" x="5702300" y="4171950"/>
          <p14:tracePt t="115993" x="5676900" y="4171950"/>
          <p14:tracePt t="116009" x="5645150" y="4171950"/>
          <p14:tracePt t="116026" x="5607050" y="4171950"/>
          <p14:tracePt t="116043" x="5562600" y="4171950"/>
          <p14:tracePt t="116059" x="5530850" y="4171950"/>
          <p14:tracePt t="116076" x="5492750" y="4171950"/>
          <p14:tracePt t="116093" x="5461000" y="4171950"/>
          <p14:tracePt t="116110" x="5441950" y="4171950"/>
          <p14:tracePt t="116126" x="5422900" y="4171950"/>
          <p14:tracePt t="116143" x="5403850" y="4171950"/>
          <p14:tracePt t="116184" x="5397500" y="4171950"/>
          <p14:tracePt t="116196" x="5391150" y="4171950"/>
          <p14:tracePt t="116224" x="5384800" y="4171950"/>
          <p14:tracePt t="116248" x="5378450" y="4171950"/>
          <p14:tracePt t="116256" x="5372100" y="4171950"/>
          <p14:tracePt t="116272" x="5365750" y="4171950"/>
          <p14:tracePt t="116280" x="5359400" y="4171950"/>
          <p14:tracePt t="116301" x="5353050" y="4171950"/>
          <p14:tracePt t="116648" x="5346700" y="4171950"/>
          <p14:tracePt t="116657" x="5321300" y="4171950"/>
          <p14:tracePt t="116659" x="5308600" y="4171950"/>
          <p14:tracePt t="116676" x="5295900" y="4171950"/>
          <p14:tracePt t="116676" x="5264150" y="4171950"/>
          <p14:tracePt t="116693" x="5251450" y="4171950"/>
          <p14:tracePt t="116936" x="5257800" y="4171950"/>
          <p14:tracePt t="116944" x="5295900" y="4171950"/>
          <p14:tracePt t="116952" x="5314950" y="4171950"/>
          <p14:tracePt t="116961" x="5384800" y="4171950"/>
          <p14:tracePt t="116976" x="5454650" y="4171950"/>
          <p14:tracePt t="116993" x="5524500" y="4171950"/>
          <p14:tracePt t="117009" x="5613400" y="4171950"/>
          <p14:tracePt t="117026" x="5683250" y="4171950"/>
          <p14:tracePt t="117043" x="5759450" y="4171950"/>
          <p14:tracePt t="117060" x="5829300" y="4171950"/>
          <p14:tracePt t="117076" x="5911850" y="4171950"/>
          <p14:tracePt t="117093" x="6000750" y="4171950"/>
          <p14:tracePt t="117109" x="6108700" y="4171950"/>
          <p14:tracePt t="117126" x="6210300" y="4171950"/>
          <p14:tracePt t="117143" x="6350000" y="4171950"/>
          <p14:tracePt t="117160" x="6419850" y="4171950"/>
          <p14:tracePt t="117176" x="6477000" y="4171950"/>
          <p14:tracePt t="117193" x="6515100" y="4171950"/>
          <p14:tracePt t="117209" x="6546850" y="4171950"/>
          <p14:tracePt t="117227" x="6578600" y="4171950"/>
          <p14:tracePt t="117243" x="6604000" y="4171950"/>
          <p14:tracePt t="117260" x="6629400" y="4171950"/>
          <p14:tracePt t="117276" x="6667500" y="4171950"/>
          <p14:tracePt t="117293" x="6692900" y="4171950"/>
          <p14:tracePt t="117309" x="6711950" y="4171950"/>
          <p14:tracePt t="117326" x="6724650" y="4171950"/>
          <p14:tracePt t="117921" x="6743700" y="4171950"/>
          <p14:tracePt t="117929" x="6788150" y="4171950"/>
          <p14:tracePt t="117937" x="6858000" y="4152900"/>
          <p14:tracePt t="117945" x="7016750" y="4140200"/>
          <p14:tracePt t="117960" x="7239000" y="4140200"/>
          <p14:tracePt t="117977" x="7359650" y="4140200"/>
          <p14:tracePt t="117994" x="7435850" y="4133850"/>
          <p14:tracePt t="118010" x="7473950" y="4127500"/>
          <p14:tracePt t="118027" x="7499350" y="4127500"/>
          <p14:tracePt t="118044" x="7518400" y="4121150"/>
          <p14:tracePt t="118060" x="7531100" y="4121150"/>
          <p14:tracePt t="118077" x="7550150" y="4121150"/>
          <p14:tracePt t="118094" x="7569200" y="4121150"/>
          <p14:tracePt t="118111" x="7575550" y="4121150"/>
          <p14:tracePt t="118127" x="7588250" y="4121150"/>
          <p14:tracePt t="118144" x="7594600" y="4121150"/>
          <p14:tracePt t="118217" x="7600950" y="4121150"/>
          <p14:tracePt t="118913" x="7607300" y="4121150"/>
          <p14:tracePt t="119105" x="7600950" y="4121150"/>
          <p14:tracePt t="119121" x="7594600" y="4121150"/>
          <p14:tracePt t="119137" x="7588250" y="4121150"/>
          <p14:tracePt t="119408" x="7581900" y="4121150"/>
          <p14:tracePt t="119420" x="7581900" y="4127500"/>
          <p14:tracePt t="119504" x="7575550" y="4127500"/>
          <p14:tracePt t="119511" x="7569200" y="4133850"/>
          <p14:tracePt t="119530" x="7562850" y="4133850"/>
          <p14:tracePt t="119545" x="7556500" y="4133850"/>
          <p14:tracePt t="119569" x="7550150" y="4133850"/>
          <p14:tracePt t="119585" x="7543800" y="4140200"/>
          <p14:tracePt t="121392" x="7524750" y="4140200"/>
          <p14:tracePt t="121401" x="7473950" y="4140200"/>
          <p14:tracePt t="121409" x="7353300" y="4159250"/>
          <p14:tracePt t="121420" x="7302500" y="4165600"/>
          <p14:tracePt t="121427" x="7175500" y="4165600"/>
          <p14:tracePt t="121443" x="7054850" y="4165600"/>
          <p14:tracePt t="121460" x="6940550" y="4165600"/>
          <p14:tracePt t="121478" x="6826250" y="4165600"/>
          <p14:tracePt t="121493" x="6724650" y="4165600"/>
          <p14:tracePt t="121511" x="6616700" y="4165600"/>
          <p14:tracePt t="121527" x="6515100" y="4165600"/>
          <p14:tracePt t="121544" x="6407150" y="4165600"/>
          <p14:tracePt t="121560" x="6242050" y="4165600"/>
          <p14:tracePt t="121577" x="6115050" y="4165600"/>
          <p14:tracePt t="121593" x="5969000" y="4165600"/>
          <p14:tracePt t="121610" x="5810250" y="4184650"/>
          <p14:tracePt t="121627" x="5664200" y="4203700"/>
          <p14:tracePt t="121644" x="5537200" y="4222750"/>
          <p14:tracePt t="121660" x="5416550" y="4235450"/>
          <p14:tracePt t="121677" x="5283200" y="4248150"/>
          <p14:tracePt t="121694" x="5118100" y="4267200"/>
          <p14:tracePt t="121710" x="4933950" y="4292600"/>
          <p14:tracePt t="121726" x="4641850" y="4324350"/>
          <p14:tracePt t="121743" x="4394200" y="4356100"/>
          <p14:tracePt t="121760" x="3975100" y="4413250"/>
          <p14:tracePt t="121777" x="3771900" y="4432300"/>
          <p14:tracePt t="121794" x="3600450" y="4432300"/>
          <p14:tracePt t="121810" x="3454400" y="4445000"/>
          <p14:tracePt t="121827" x="3333750" y="4451350"/>
          <p14:tracePt t="121844" x="3219450" y="4451350"/>
          <p14:tracePt t="121860" x="3105150" y="4451350"/>
          <p14:tracePt t="121877" x="3016250" y="4451350"/>
          <p14:tracePt t="121893" x="2921000" y="4451350"/>
          <p14:tracePt t="121910" x="2844800" y="4451350"/>
          <p14:tracePt t="121927" x="2774950" y="4451350"/>
          <p14:tracePt t="121944" x="2667000" y="4451350"/>
          <p14:tracePt t="121961" x="2597150" y="4451350"/>
          <p14:tracePt t="121977" x="2514600" y="4451350"/>
          <p14:tracePt t="121993" x="2438400" y="4451350"/>
          <p14:tracePt t="122010" x="2368550" y="4451350"/>
          <p14:tracePt t="122027" x="2324100" y="4451350"/>
          <p14:tracePt t="122044" x="2279650" y="4451350"/>
          <p14:tracePt t="122060" x="2254250" y="4451350"/>
          <p14:tracePt t="122077" x="2203450" y="4445000"/>
          <p14:tracePt t="122093" x="2139950" y="4432300"/>
          <p14:tracePt t="122110" x="2076450" y="4425950"/>
          <p14:tracePt t="122127" x="2006600" y="4425950"/>
          <p14:tracePt t="122144" x="1943100" y="4425950"/>
          <p14:tracePt t="122160" x="1873250" y="4425950"/>
          <p14:tracePt t="122178" x="1841500" y="4425950"/>
          <p14:tracePt t="122193" x="1809750" y="4425950"/>
          <p14:tracePt t="122210" x="1797050" y="4425950"/>
          <p14:tracePt t="122227" x="1784350" y="4425950"/>
          <p14:tracePt t="122265" x="1778000" y="4425950"/>
          <p14:tracePt t="126216" x="1784350" y="4425950"/>
          <p14:tracePt t="126713" x="1790700" y="4425950"/>
          <p14:tracePt t="127105" x="1803400" y="4425950"/>
          <p14:tracePt t="127105" x="1809750" y="4425950"/>
          <p14:tracePt t="127128" x="1822450" y="4419600"/>
          <p14:tracePt t="127144" x="1835150" y="4419600"/>
          <p14:tracePt t="127154" x="1847850" y="4419600"/>
          <p14:tracePt t="127160" x="1854200" y="4419600"/>
          <p14:tracePt t="127161" x="1879600" y="4419600"/>
          <p14:tracePt t="127177" x="1917700" y="4413250"/>
          <p14:tracePt t="127194" x="1955800" y="4406900"/>
          <p14:tracePt t="127210" x="1993900" y="4400550"/>
          <p14:tracePt t="127227" x="2032000" y="4400550"/>
          <p14:tracePt t="127243" x="2063750" y="4400550"/>
          <p14:tracePt t="127260" x="2101850" y="4400550"/>
          <p14:tracePt t="127277" x="2159000" y="4394200"/>
          <p14:tracePt t="127294" x="2209800" y="4394200"/>
          <p14:tracePt t="127310" x="2266950" y="4394200"/>
          <p14:tracePt t="127327" x="2343150" y="4394200"/>
          <p14:tracePt t="127343" x="2476500" y="4394200"/>
          <p14:tracePt t="127362" x="2552700" y="4394200"/>
          <p14:tracePt t="127377" x="2616200" y="4394200"/>
          <p14:tracePt t="127393" x="2679700" y="4394200"/>
          <p14:tracePt t="127410" x="2730500" y="4394200"/>
          <p14:tracePt t="127427" x="2794000" y="4394200"/>
          <p14:tracePt t="127443" x="2876550" y="4394200"/>
          <p14:tracePt t="127460" x="2984500" y="4394200"/>
          <p14:tracePt t="127476" x="3098800" y="4394200"/>
          <p14:tracePt t="127493" x="3213100" y="4394200"/>
          <p14:tracePt t="127510" x="3308350" y="4394200"/>
          <p14:tracePt t="127527" x="3365500" y="4394200"/>
          <p14:tracePt t="127543" x="3403600" y="4394200"/>
          <p14:tracePt t="127561" x="3422650" y="4394200"/>
          <p14:tracePt t="127577" x="3429000" y="4394200"/>
          <p14:tracePt t="127593" x="3441700" y="4394200"/>
          <p14:tracePt t="127610" x="3454400" y="4394200"/>
          <p14:tracePt t="127626" x="3467100" y="4394200"/>
          <p14:tracePt t="127643" x="3479800" y="4394200"/>
          <p14:tracePt t="127660" x="3486150" y="4394200"/>
          <p14:tracePt t="127677" x="3492500" y="4394200"/>
          <p14:tracePt t="127936" x="3511550" y="4394200"/>
          <p14:tracePt t="127945" x="3536950" y="4394200"/>
          <p14:tracePt t="127961" x="3556000" y="4400550"/>
          <p14:tracePt t="127961" x="3587750" y="4406900"/>
          <p14:tracePt t="127977" x="3613150" y="4413250"/>
          <p14:tracePt t="127993" x="3632200" y="4413250"/>
          <p14:tracePt t="128010" x="3651250" y="4413250"/>
          <p14:tracePt t="128027" x="3663950" y="4413250"/>
          <p14:tracePt t="128043" x="3689350" y="4413250"/>
          <p14:tracePt t="128060" x="3721100" y="4413250"/>
          <p14:tracePt t="128077" x="3746500" y="4413250"/>
          <p14:tracePt t="128093" x="3771900" y="4413250"/>
          <p14:tracePt t="128110" x="3790950" y="4413250"/>
          <p14:tracePt t="128126" x="3797300" y="4413250"/>
          <p14:tracePt t="128144" x="3810000" y="4419600"/>
          <p14:tracePt t="128184" x="3816350" y="4419600"/>
          <p14:tracePt t="128208" x="3822700" y="4419600"/>
          <p14:tracePt t="128209" x="3829050" y="4419600"/>
          <p14:tracePt t="128219" x="3835400" y="4419600"/>
          <p14:tracePt t="128226" x="3848100" y="4419600"/>
          <p14:tracePt t="128243" x="3873500" y="4419600"/>
          <p14:tracePt t="128260" x="3892550" y="4419600"/>
          <p14:tracePt t="128277" x="3911600" y="4419600"/>
          <p14:tracePt t="128293" x="3930650" y="4419600"/>
          <p14:tracePt t="128310" x="3937000" y="4419600"/>
          <p14:tracePt t="128326" x="3943350" y="4419600"/>
          <p14:tracePt t="128368" x="3949700" y="4419600"/>
          <p14:tracePt t="128432" x="3956050" y="4419600"/>
          <p14:tracePt t="128944" x="3943350" y="4419600"/>
          <p14:tracePt t="128960" x="3930650" y="4419600"/>
          <p14:tracePt t="128984" x="3924300" y="4419600"/>
          <p14:tracePt t="128993" x="3917950" y="4419600"/>
          <p14:tracePt t="129000" x="3905250" y="4419600"/>
          <p14:tracePt t="129032" x="3892550" y="4419600"/>
          <p14:tracePt t="129035" x="3892550" y="4413250"/>
          <p14:tracePt t="129043" x="3879850" y="4413250"/>
          <p14:tracePt t="129060" x="3860800" y="4413250"/>
          <p14:tracePt t="129077" x="3841750" y="4406900"/>
          <p14:tracePt t="129093" x="3816350" y="4406900"/>
          <p14:tracePt t="129110" x="3797300" y="4406900"/>
          <p14:tracePt t="129126" x="3771900" y="4400550"/>
          <p14:tracePt t="129143" x="3759200" y="4400550"/>
          <p14:tracePt t="129160" x="3746500" y="4400550"/>
          <p14:tracePt t="129176" x="3740150" y="4400550"/>
          <p14:tracePt t="129216" x="3733800" y="4400550"/>
          <p14:tracePt t="129224" x="3727450" y="4400550"/>
          <p14:tracePt t="129232" x="3721100" y="4400550"/>
          <p14:tracePt t="129264" x="3714750" y="4400550"/>
          <p14:tracePt t="129288" x="3708400" y="4400550"/>
          <p14:tracePt t="129296" x="3702050" y="4400550"/>
          <p14:tracePt t="129312" x="3695700" y="4400550"/>
          <p14:tracePt t="129313" x="3689350" y="4400550"/>
          <p14:tracePt t="129326" x="3683000" y="4400550"/>
          <p14:tracePt t="129343" x="3670300" y="4400550"/>
          <p14:tracePt t="129361" x="3663950" y="4400550"/>
          <p14:tracePt t="129376" x="3657600" y="4400550"/>
          <p14:tracePt t="129424" x="3651250" y="4400550"/>
          <p14:tracePt t="129472" x="3644900" y="4400550"/>
          <p14:tracePt t="130159" x="3651250" y="4400550"/>
          <p14:tracePt t="130169" x="3657600" y="4400550"/>
          <p14:tracePt t="130184" x="3663950" y="4394200"/>
          <p14:tracePt t="130190" x="3676650" y="4394200"/>
          <p14:tracePt t="130193" x="3683000" y="4394200"/>
          <p14:tracePt t="130210" x="3695700" y="4394200"/>
          <p14:tracePt t="130227" x="3702050" y="4394200"/>
          <p14:tracePt t="130872" x="3689350" y="4394200"/>
          <p14:tracePt t="130888" x="3683000" y="4394200"/>
          <p14:tracePt t="130896" x="3676650" y="4394200"/>
          <p14:tracePt t="130904" x="3670300" y="4394200"/>
          <p14:tracePt t="130928" x="3663950" y="4394200"/>
          <p14:tracePt t="131016" x="3657600" y="4394200"/>
          <p14:tracePt t="131056" x="3651250" y="4394200"/>
          <p14:tracePt t="131472" x="3638550" y="4400550"/>
          <p14:tracePt t="131485" x="3638550" y="4406900"/>
          <p14:tracePt t="131504" x="3638550" y="4413250"/>
          <p14:tracePt t="131560" x="3632200" y="4413250"/>
          <p14:tracePt t="134847" x="3638550" y="4413250"/>
          <p14:tracePt t="134871" x="3644900" y="4413250"/>
          <p14:tracePt t="135368" x="3651250" y="4413250"/>
          <p14:tracePt t="135457" x="3657600" y="4413250"/>
          <p14:tracePt t="135480" x="3663950" y="4413250"/>
          <p14:tracePt t="135537" x="3670300" y="4419600"/>
          <p14:tracePt t="135561" x="3676650" y="4419600"/>
          <p14:tracePt t="135632" x="3683000" y="4419600"/>
          <p14:tracePt t="135680" x="3689350" y="4425950"/>
          <p14:tracePt t="139192" x="3683000" y="4425950"/>
          <p14:tracePt t="139202" x="3676650" y="4419600"/>
          <p14:tracePt t="139203" x="3663950" y="4419600"/>
          <p14:tracePt t="139210" x="3638550" y="4413250"/>
          <p14:tracePt t="139226" x="3619500" y="4406900"/>
          <p14:tracePt t="139243" x="3613150" y="4400550"/>
          <p14:tracePt t="139296" x="3606800" y="4400550"/>
          <p14:tracePt t="139392" x="3613150" y="4400550"/>
          <p14:tracePt t="139402" x="3644900" y="4400550"/>
          <p14:tracePt t="139410" x="3676650" y="4400550"/>
          <p14:tracePt t="139411" x="3790950" y="4400550"/>
          <p14:tracePt t="139427" x="3949700" y="4400550"/>
          <p14:tracePt t="139444" x="4102100" y="4400550"/>
          <p14:tracePt t="139460" x="4241800" y="4400550"/>
          <p14:tracePt t="139477" x="4362450" y="4400550"/>
          <p14:tracePt t="139493" x="4457700" y="4400550"/>
          <p14:tracePt t="139510" x="4552950" y="4400550"/>
          <p14:tracePt t="139528" x="4641850" y="4400550"/>
          <p14:tracePt t="139544" x="4762500" y="4400550"/>
          <p14:tracePt t="139560" x="4832350" y="4400550"/>
          <p14:tracePt t="139577" x="4895850" y="4400550"/>
          <p14:tracePt t="139593" x="4940300" y="4400550"/>
          <p14:tracePt t="139610" x="4978400" y="4400550"/>
          <p14:tracePt t="139628" x="5003800" y="4400550"/>
          <p14:tracePt t="139644" x="5029200" y="4400550"/>
          <p14:tracePt t="139661" x="5073650" y="4406900"/>
          <p14:tracePt t="139677" x="5111750" y="4406900"/>
          <p14:tracePt t="139694" x="5143500" y="4406900"/>
          <p14:tracePt t="139710" x="5175250" y="4406900"/>
          <p14:tracePt t="139727" x="5187950" y="4406900"/>
          <p14:tracePt t="139743" x="5207000" y="4406900"/>
          <p14:tracePt t="140032" x="5187950" y="4406900"/>
          <p14:tracePt t="140040" x="5162550" y="4406900"/>
          <p14:tracePt t="140049" x="5124450" y="4406900"/>
          <p14:tracePt t="140049" x="5092700" y="4406900"/>
          <p14:tracePt t="140064" x="5048250" y="4406900"/>
          <p14:tracePt t="140072" x="5010150" y="4406900"/>
          <p14:tracePt t="140080" x="4953000" y="4406900"/>
          <p14:tracePt t="140094" x="4908550" y="4406900"/>
          <p14:tracePt t="140110" x="4895850" y="4406900"/>
          <p14:tracePt t="140232" x="4902200" y="4406900"/>
          <p14:tracePt t="140240" x="4940300" y="4406900"/>
          <p14:tracePt t="140248" x="5080000" y="4406900"/>
          <p14:tracePt t="140260" x="5245100" y="4406900"/>
          <p14:tracePt t="140277" x="5454650" y="4406900"/>
          <p14:tracePt t="140294" x="5759450" y="4445000"/>
          <p14:tracePt t="140310" x="6019800" y="4470400"/>
          <p14:tracePt t="140327" x="6229350" y="4495800"/>
          <p14:tracePt t="140343" x="6502400" y="4502150"/>
          <p14:tracePt t="140361" x="6610350" y="4502150"/>
          <p14:tracePt t="140377" x="6686550" y="4502150"/>
          <p14:tracePt t="140394" x="6737350" y="4502150"/>
          <p14:tracePt t="140410" x="6775450" y="4502150"/>
          <p14:tracePt t="140427" x="6819900" y="4495800"/>
          <p14:tracePt t="140443" x="6877050" y="4489450"/>
          <p14:tracePt t="140460" x="6940550" y="4483100"/>
          <p14:tracePt t="140477" x="7016750" y="4470400"/>
          <p14:tracePt t="140494" x="7073900" y="4470400"/>
          <p14:tracePt t="140510" x="7124700" y="4464050"/>
          <p14:tracePt t="140527" x="7169150" y="4457700"/>
          <p14:tracePt t="140527" x="7188200" y="4457700"/>
          <p14:tracePt t="140545" x="7226300" y="4451350"/>
          <p14:tracePt t="140560" x="7283450" y="4451350"/>
          <p14:tracePt t="140577" x="7346950" y="4438650"/>
          <p14:tracePt t="140593" x="7404100" y="4432300"/>
          <p14:tracePt t="140610" x="7454900" y="4425950"/>
          <p14:tracePt t="140627" x="7493000" y="4425950"/>
          <p14:tracePt t="140643" x="7499350" y="4425950"/>
          <p14:tracePt t="140660" x="7505700" y="4419600"/>
          <p14:tracePt t="141352" x="7499350" y="4419600"/>
          <p14:tracePt t="141360" x="7448550" y="4419600"/>
          <p14:tracePt t="141360" x="7391400" y="4432300"/>
          <p14:tracePt t="141385" x="7346950" y="4438650"/>
          <p14:tracePt t="141386" x="7283450" y="4445000"/>
          <p14:tracePt t="141393" x="7131050" y="4470400"/>
          <p14:tracePt t="141410" x="6946900" y="4489450"/>
          <p14:tracePt t="141427" x="6667500" y="4489450"/>
          <p14:tracePt t="141444" x="6381750" y="4489450"/>
          <p14:tracePt t="141460" x="6032500" y="4489450"/>
          <p14:tracePt t="141477" x="5638800" y="4489450"/>
          <p14:tracePt t="141493" x="5200650" y="4489450"/>
          <p14:tracePt t="141510" x="4794250" y="4489450"/>
          <p14:tracePt t="141527" x="4457700" y="4489450"/>
          <p14:tracePt t="141544" x="4083050" y="4508500"/>
          <p14:tracePt t="141561" x="3930650" y="4508500"/>
          <p14:tracePt t="141577" x="3784600" y="4508500"/>
          <p14:tracePt t="141593" x="3651250" y="4508500"/>
          <p14:tracePt t="141610" x="3498850" y="4508500"/>
          <p14:tracePt t="141627" x="3346450" y="4508500"/>
          <p14:tracePt t="141644" x="3181350" y="4508500"/>
          <p14:tracePt t="141660" x="3016250" y="4508500"/>
          <p14:tracePt t="141677" x="2895600" y="4508500"/>
          <p14:tracePt t="141693" x="2813050" y="4508500"/>
          <p14:tracePt t="141710" x="2774950" y="4508500"/>
          <p14:tracePt t="141727" x="2749550" y="4508500"/>
          <p14:tracePt t="141744" x="2692400" y="4508500"/>
          <p14:tracePt t="141761" x="2622550" y="4514850"/>
          <p14:tracePt t="141777" x="2508250" y="4552950"/>
          <p14:tracePt t="141793" x="2400300" y="4591050"/>
          <p14:tracePt t="141810" x="2317750" y="4610100"/>
          <p14:tracePt t="141827" x="2273300" y="4622800"/>
          <p14:tracePt t="141844" x="2254250" y="4622800"/>
          <p14:tracePt t="141860" x="2247900" y="4629150"/>
          <p14:tracePt t="141877" x="2235200" y="4635500"/>
          <p14:tracePt t="141893" x="2216150" y="4635500"/>
          <p14:tracePt t="141910" x="2159000" y="4641850"/>
          <p14:tracePt t="141927" x="2076450" y="4654550"/>
          <p14:tracePt t="141944" x="1917700" y="4667250"/>
          <p14:tracePt t="141961" x="1828800" y="4673600"/>
          <p14:tracePt t="141977" x="1739900" y="4673600"/>
          <p14:tracePt t="141993" x="1689100" y="4673600"/>
          <p14:tracePt t="142010" x="1631950" y="4673600"/>
          <p14:tracePt t="142027" x="1581150" y="4673600"/>
          <p14:tracePt t="142044" x="1517650" y="4673600"/>
          <p14:tracePt t="142060" x="1454150" y="4673600"/>
          <p14:tracePt t="142077" x="1403350" y="4673600"/>
          <p14:tracePt t="142093" x="1365250" y="4673600"/>
          <p14:tracePt t="142110" x="1327150" y="4673600"/>
          <p14:tracePt t="142127" x="1301750" y="4673600"/>
          <p14:tracePt t="142144" x="1270000" y="4673600"/>
          <p14:tracePt t="142160" x="1257300" y="4673600"/>
          <p14:tracePt t="142177" x="1244600" y="4673600"/>
          <p14:tracePt t="142193" x="1238250" y="4673600"/>
          <p14:tracePt t="142272" x="1231900" y="4673600"/>
          <p14:tracePt t="142312" x="1225550" y="4673600"/>
          <p14:tracePt t="142320" x="1219200" y="4673600"/>
          <p14:tracePt t="142331" x="1212850" y="4673600"/>
          <p14:tracePt t="142345" x="1206500" y="4667250"/>
          <p14:tracePt t="142345" x="1200150" y="4667250"/>
          <p14:tracePt t="142360" x="1193800" y="4667250"/>
          <p14:tracePt t="142457" x="1193800" y="4660900"/>
          <p14:tracePt t="142464" x="1193800" y="4654550"/>
          <p14:tracePt t="142477" x="1193800" y="4648200"/>
          <p14:tracePt t="142477" x="1193800" y="4641850"/>
          <p14:tracePt t="142512" x="1187450" y="4635500"/>
          <p14:tracePt t="142513" x="1187450" y="4629150"/>
          <p14:tracePt t="142544" x="1187450" y="4622800"/>
          <p14:tracePt t="142568" x="1187450" y="4616450"/>
          <p14:tracePt t="142585" x="1187450" y="4610100"/>
          <p14:tracePt t="142602" x="1187450" y="4603750"/>
          <p14:tracePt t="142616" x="1187450" y="4597400"/>
          <p14:tracePt t="142648" x="1187450" y="4591050"/>
          <p14:tracePt t="143000" x="1193800" y="4584700"/>
          <p14:tracePt t="143008" x="1244600" y="4584700"/>
          <p14:tracePt t="143024" x="1276350" y="4597400"/>
          <p14:tracePt t="143027" x="1339850" y="4610100"/>
          <p14:tracePt t="143043" x="1422400" y="4629150"/>
          <p14:tracePt t="143060" x="1524000" y="4641850"/>
          <p14:tracePt t="143077" x="1619250" y="4654550"/>
          <p14:tracePt t="143094" x="1701800" y="4660900"/>
          <p14:tracePt t="143110" x="1771650" y="4667250"/>
          <p14:tracePt t="143127" x="1828800" y="4673600"/>
          <p14:tracePt t="143143" x="1917700" y="4679950"/>
          <p14:tracePt t="143161" x="1981200" y="4686300"/>
          <p14:tracePt t="143177" x="2044700" y="4686300"/>
          <p14:tracePt t="143194" x="2108200" y="4686300"/>
          <p14:tracePt t="143210" x="2165350" y="4686300"/>
          <p14:tracePt t="143227" x="2209800" y="4686300"/>
          <p14:tracePt t="143243" x="2228850" y="4686300"/>
          <p14:tracePt t="143260" x="2241550" y="4686300"/>
          <p14:tracePt t="143277" x="2247900" y="4686300"/>
          <p14:tracePt t="143294" x="2254250" y="4686300"/>
          <p14:tracePt t="143310" x="2260600" y="4686300"/>
          <p14:tracePt t="143471" x="2235200" y="4686300"/>
          <p14:tracePt t="143496" x="2216150" y="4686300"/>
          <p14:tracePt t="143504" x="2190750" y="4686300"/>
          <p14:tracePt t="143510" x="2133600" y="4679950"/>
          <p14:tracePt t="143527" x="2070100" y="4673600"/>
          <p14:tracePt t="143543" x="2019300" y="4667250"/>
          <p14:tracePt t="143561" x="1993900" y="4667250"/>
          <p14:tracePt t="143577" x="1981200" y="4667250"/>
          <p14:tracePt t="143736" x="2038350" y="4667250"/>
          <p14:tracePt t="143744" x="2070100" y="4667250"/>
          <p14:tracePt t="143744" x="2114550" y="4667250"/>
          <p14:tracePt t="143760" x="2165350" y="4667250"/>
          <p14:tracePt t="143769" x="2228850" y="4667250"/>
          <p14:tracePt t="143776" x="2349500" y="4667250"/>
          <p14:tracePt t="143793" x="2419350" y="4667250"/>
          <p14:tracePt t="143794" x="2559050" y="4667250"/>
          <p14:tracePt t="143810" x="2679700" y="4667250"/>
          <p14:tracePt t="143827" x="2755900" y="4667250"/>
          <p14:tracePt t="143843" x="2806700" y="4667250"/>
          <p14:tracePt t="143860" x="2832100" y="4667250"/>
          <p14:tracePt t="143877" x="2851150" y="4667250"/>
          <p14:tracePt t="143894" x="2857500" y="4660900"/>
          <p14:tracePt t="143910" x="2863850" y="4660900"/>
          <p14:tracePt t="144537" x="2889250" y="4660900"/>
          <p14:tracePt t="144554" x="2978150" y="4660900"/>
          <p14:tracePt t="144555" x="3016250" y="4660900"/>
          <p14:tracePt t="144561" x="3067050" y="4660900"/>
          <p14:tracePt t="144577" x="3149600" y="4660900"/>
          <p14:tracePt t="144593" x="3270250" y="4660900"/>
          <p14:tracePt t="144611" x="3384550" y="4667250"/>
          <p14:tracePt t="144627" x="3498850" y="4686300"/>
          <p14:tracePt t="144644" x="3613150" y="4711700"/>
          <p14:tracePt t="144660" x="3714750" y="4724400"/>
          <p14:tracePt t="144677" x="3810000" y="4730750"/>
          <p14:tracePt t="144693" x="3873500" y="4737100"/>
          <p14:tracePt t="144710" x="3924300" y="4743450"/>
          <p14:tracePt t="144727" x="3949700" y="4743450"/>
          <p14:tracePt t="144744" x="3975100" y="4743450"/>
          <p14:tracePt t="144761" x="3981450" y="4743450"/>
          <p14:tracePt t="144797" x="3987800" y="4743450"/>
          <p14:tracePt t="144824" x="3994150" y="4743450"/>
          <p14:tracePt t="145968" x="3987800" y="4743450"/>
          <p14:tracePt t="145976" x="3975100" y="4743450"/>
          <p14:tracePt t="145986" x="3949700" y="4743450"/>
          <p14:tracePt t="145992" x="3924300" y="4743450"/>
          <p14:tracePt t="146004" x="3911600" y="4743450"/>
          <p14:tracePt t="146010" x="3892550" y="4743450"/>
          <p14:tracePt t="146026" x="3879850" y="4743450"/>
          <p14:tracePt t="146043" x="3873500" y="4743450"/>
          <p14:tracePt t="146272" x="3892550" y="4743450"/>
          <p14:tracePt t="146280" x="3911600" y="4743450"/>
          <p14:tracePt t="146288" x="3937000" y="4743450"/>
          <p14:tracePt t="146294" x="4006850" y="4743450"/>
          <p14:tracePt t="146310" x="4083050" y="4730750"/>
          <p14:tracePt t="146327" x="4152900" y="4724400"/>
          <p14:tracePt t="146343" x="4235450" y="4711700"/>
          <p14:tracePt t="146360" x="4248150" y="4705350"/>
          <p14:tracePt t="146377" x="4254500" y="4705350"/>
          <p14:tracePt t="146672" x="4279900" y="4705350"/>
          <p14:tracePt t="146680" x="4311650" y="4705350"/>
          <p14:tracePt t="146693" x="4356100" y="4705350"/>
          <p14:tracePt t="146694" x="4451350" y="4705350"/>
          <p14:tracePt t="146710" x="4546600" y="4705350"/>
          <p14:tracePt t="146727" x="4629150" y="4705350"/>
          <p14:tracePt t="146743" x="4724400" y="4705350"/>
          <p14:tracePt t="146760" x="4756150" y="4705350"/>
          <p14:tracePt t="146776" x="4768850" y="4705350"/>
          <p14:tracePt t="146793" x="4775200" y="4705350"/>
          <p14:tracePt t="147032" x="4768850" y="4705350"/>
          <p14:tracePt t="147040" x="4756150" y="4705350"/>
          <p14:tracePt t="147048" x="4718050" y="4705350"/>
          <p14:tracePt t="147060" x="4686300" y="4705350"/>
          <p14:tracePt t="147076" x="4673600" y="4705350"/>
          <p14:tracePt t="147280" x="4667250" y="4705350"/>
          <p14:tracePt t="147288" x="4648200" y="4705350"/>
          <p14:tracePt t="147296" x="4616450" y="4711700"/>
          <p14:tracePt t="147304" x="4578350" y="4711700"/>
          <p14:tracePt t="147312" x="4476750" y="4711700"/>
          <p14:tracePt t="147326" x="4356100" y="4711700"/>
          <p14:tracePt t="147343" x="4171950" y="4711700"/>
          <p14:tracePt t="147361" x="4064000" y="4711700"/>
          <p14:tracePt t="147376" x="3956050" y="4711700"/>
          <p14:tracePt t="147393" x="3860800" y="4711700"/>
          <p14:tracePt t="147410" x="3784600" y="4711700"/>
          <p14:tracePt t="147427" x="3727450" y="4705350"/>
          <p14:tracePt t="147443" x="3683000" y="4699000"/>
          <p14:tracePt t="147460" x="3657600" y="4699000"/>
          <p14:tracePt t="147476" x="3644900" y="4699000"/>
          <p14:tracePt t="147592" x="3657600" y="4699000"/>
          <p14:tracePt t="147600" x="3683000" y="4699000"/>
          <p14:tracePt t="147608" x="3790950" y="4699000"/>
          <p14:tracePt t="147626" x="3848100" y="4699000"/>
          <p14:tracePt t="147627" x="4019550" y="4699000"/>
          <p14:tracePt t="147643" x="4222750" y="4699000"/>
          <p14:tracePt t="147661" x="4413250" y="4699000"/>
          <p14:tracePt t="147676" x="4546600" y="4699000"/>
          <p14:tracePt t="147693" x="4648200" y="4699000"/>
          <p14:tracePt t="147710" x="4724400" y="4699000"/>
          <p14:tracePt t="147727" x="4762500" y="4699000"/>
          <p14:tracePt t="147743" x="4800600" y="4699000"/>
          <p14:tracePt t="147760" x="4819650" y="4699000"/>
          <p14:tracePt t="147776" x="4832350" y="4699000"/>
          <p14:tracePt t="147793" x="4838700" y="4699000"/>
          <p14:tracePt t="149928" x="4845050" y="4699000"/>
          <p14:tracePt t="149936" x="4883150" y="4699000"/>
          <p14:tracePt t="149944" x="4972050" y="4699000"/>
          <p14:tracePt t="149952" x="5016500" y="4699000"/>
          <p14:tracePt t="149960" x="5111750" y="4699000"/>
          <p14:tracePt t="149976" x="5181600" y="4699000"/>
          <p14:tracePt t="149993" x="5232400" y="4699000"/>
          <p14:tracePt t="150010" x="5264150" y="4699000"/>
          <p14:tracePt t="150027" x="5289550" y="4699000"/>
          <p14:tracePt t="150043" x="5321300" y="4699000"/>
          <p14:tracePt t="150060" x="5359400" y="4699000"/>
          <p14:tracePt t="150076" x="5384800" y="4699000"/>
          <p14:tracePt t="150093" x="5410200" y="4699000"/>
          <p14:tracePt t="150110" x="5441950" y="4699000"/>
          <p14:tracePt t="150126" x="5461000" y="4699000"/>
          <p14:tracePt t="150143" x="5480050" y="4699000"/>
          <p14:tracePt t="150161" x="5492750" y="4699000"/>
          <p14:tracePt t="150177" x="5499100" y="4699000"/>
          <p14:tracePt t="150193" x="5505450" y="4699000"/>
          <p14:tracePt t="150210" x="5511800" y="4692650"/>
          <p14:tracePt t="150226" x="5518150" y="4692650"/>
          <p14:tracePt t="150264" x="5524500" y="4692650"/>
          <p14:tracePt t="150264" x="5530850" y="4692650"/>
          <p14:tracePt t="150276" x="5537200" y="4692650"/>
          <p14:tracePt t="150312" x="5549900" y="4692650"/>
          <p14:tracePt t="150336" x="5556250" y="4692650"/>
          <p14:tracePt t="150352" x="5562600" y="4692650"/>
          <p14:tracePt t="150360" x="5568950" y="4692650"/>
          <p14:tracePt t="150361" x="5575300" y="4692650"/>
          <p14:tracePt t="150376" x="5581650" y="4692650"/>
          <p14:tracePt t="150393" x="5588000" y="4692650"/>
          <p14:tracePt t="150488" x="5594350" y="4692650"/>
          <p14:tracePt t="151567" x="5588000" y="4692650"/>
          <p14:tracePt t="151575" x="5581650" y="4692650"/>
          <p14:tracePt t="151576" x="5556250" y="4692650"/>
          <p14:tracePt t="151599" x="5543550" y="4692650"/>
          <p14:tracePt t="151609" x="5518150" y="4699000"/>
          <p14:tracePt t="151626" x="5499100" y="4699000"/>
          <p14:tracePt t="151643" x="5473700" y="4705350"/>
          <p14:tracePt t="151660" x="5461000" y="4705350"/>
          <p14:tracePt t="151676" x="5441950" y="4705350"/>
          <p14:tracePt t="151693" x="5435600" y="4711700"/>
          <p14:tracePt t="151711" x="5429250" y="4711700"/>
          <p14:tracePt t="151726" x="5422900" y="4711700"/>
          <p14:tracePt t="152656" x="5441950" y="4711700"/>
          <p14:tracePt t="152669" x="5454650" y="4711700"/>
          <p14:tracePt t="152669" x="5467350" y="4711700"/>
          <p14:tracePt t="152676" x="5499100" y="4711700"/>
          <p14:tracePt t="152693" x="5518150" y="4711700"/>
          <p14:tracePt t="152709" x="5543550" y="4711700"/>
          <p14:tracePt t="152726" x="5556250" y="4711700"/>
          <p14:tracePt t="152726" x="5562600" y="4711700"/>
          <p14:tracePt t="152746" x="5575300" y="4711700"/>
          <p14:tracePt t="152762" x="5588000" y="4711700"/>
          <p14:tracePt t="152777" x="5613400" y="4711700"/>
          <p14:tracePt t="152794" x="5632450" y="4711700"/>
          <p14:tracePt t="152810" x="5651500" y="4718050"/>
          <p14:tracePt t="152828" x="5670550" y="4724400"/>
          <p14:tracePt t="152844" x="5689600" y="4724400"/>
          <p14:tracePt t="152861" x="5721350" y="4724400"/>
          <p14:tracePt t="152877" x="5734050" y="4730750"/>
          <p14:tracePt t="152894" x="5759450" y="4730750"/>
          <p14:tracePt t="152911" x="5772150" y="4737100"/>
          <p14:tracePt t="152927" x="5784850" y="4737100"/>
          <p14:tracePt t="152944" x="5791200" y="4737100"/>
          <p14:tracePt t="153273" x="5784850" y="4737100"/>
          <p14:tracePt t="153281" x="5765800" y="4743450"/>
          <p14:tracePt t="153289" x="5746750" y="4749800"/>
          <p14:tracePt t="153294" x="5689600" y="4756150"/>
          <p14:tracePt t="153311" x="5613400" y="4768850"/>
          <p14:tracePt t="153327" x="5556250" y="4775200"/>
          <p14:tracePt t="153344" x="5480050" y="4775200"/>
          <p14:tracePt t="153361" x="5441950" y="4775200"/>
          <p14:tracePt t="153377" x="5410200" y="4775200"/>
          <p14:tracePt t="153394" x="5384800" y="4775200"/>
          <p14:tracePt t="153410" x="5378450" y="4775200"/>
          <p14:tracePt t="153427" x="5365750" y="4775200"/>
          <p14:tracePt t="153584" x="5372100" y="4775200"/>
          <p14:tracePt t="153592" x="5391150" y="4775200"/>
          <p14:tracePt t="153603" x="5416550" y="4775200"/>
          <p14:tracePt t="153608" x="5441950" y="4768850"/>
          <p14:tracePt t="153616" x="5505450" y="4762500"/>
          <p14:tracePt t="153627" x="5581650" y="4749800"/>
          <p14:tracePt t="153644" x="5645150" y="4730750"/>
          <p14:tracePt t="153661" x="5702300" y="4724400"/>
          <p14:tracePt t="153677" x="5740400" y="4718050"/>
          <p14:tracePt t="153694" x="5765800" y="4718050"/>
          <p14:tracePt t="153710" x="5778500" y="4718050"/>
          <p14:tracePt t="154298" x="5772150" y="4718050"/>
          <p14:tracePt t="154369" x="5765800" y="4718050"/>
          <p14:tracePt t="154433" x="5759450" y="4718050"/>
          <p14:tracePt t="154444" x="5753100" y="4718050"/>
          <p14:tracePt t="154464" x="5746750" y="4718050"/>
          <p14:tracePt t="154488" x="5740400" y="4718050"/>
          <p14:tracePt t="154528" x="5734050" y="4718050"/>
          <p14:tracePt t="154553" x="5727700" y="4718050"/>
          <p14:tracePt t="154681" x="5721350" y="4718050"/>
          <p14:tracePt t="154704" x="5715000" y="4718050"/>
          <p14:tracePt t="154721" x="5708650" y="4718050"/>
          <p14:tracePt t="154768" x="5702300" y="4718050"/>
          <p14:tracePt t="154792" x="5689600" y="4718050"/>
          <p14:tracePt t="154808" x="5683250" y="4718050"/>
          <p14:tracePt t="154816" x="5676900" y="4718050"/>
          <p14:tracePt t="154824" x="5670550" y="4718050"/>
          <p14:tracePt t="154833" x="5645150" y="4718050"/>
          <p14:tracePt t="154844" x="5626100" y="4718050"/>
          <p14:tracePt t="154860" x="5594350" y="4718050"/>
          <p14:tracePt t="154877" x="5575300" y="4718050"/>
          <p14:tracePt t="154894" x="5562600" y="4718050"/>
          <p14:tracePt t="154911" x="5543550" y="4718050"/>
          <p14:tracePt t="154927" x="5524500" y="4718050"/>
          <p14:tracePt t="154944" x="5480050" y="4718050"/>
          <p14:tracePt t="154961" x="5454650" y="4718050"/>
          <p14:tracePt t="154977" x="5435600" y="4718050"/>
          <p14:tracePt t="154994" x="5422900" y="4718050"/>
          <p14:tracePt t="155011" x="5416550" y="4718050"/>
          <p14:tracePt t="155027" x="5403850" y="4711700"/>
          <p14:tracePt t="155043" x="5397500" y="4711700"/>
          <p14:tracePt t="155060" x="5391150" y="4711700"/>
          <p14:tracePt t="155361" x="5397500" y="4711700"/>
          <p14:tracePt t="155361" x="5410200" y="4711700"/>
          <p14:tracePt t="155376" x="5422900" y="4711700"/>
          <p14:tracePt t="155385" x="5435600" y="4711700"/>
          <p14:tracePt t="155393" x="5461000" y="4711700"/>
          <p14:tracePt t="155410" x="5473700" y="4711700"/>
          <p14:tracePt t="155411" x="5511800" y="4711700"/>
          <p14:tracePt t="155427" x="5530850" y="4711700"/>
          <p14:tracePt t="155444" x="5556250" y="4711700"/>
          <p14:tracePt t="155460" x="5568950" y="4711700"/>
          <p14:tracePt t="155477" x="5575300" y="4711700"/>
          <p14:tracePt t="155528" x="5581650" y="4711700"/>
          <p14:tracePt t="155712" x="5575300" y="4711700"/>
          <p14:tracePt t="155721" x="5568950" y="4711700"/>
          <p14:tracePt t="155729" x="5543550" y="4711700"/>
          <p14:tracePt t="155744" x="5511800" y="4711700"/>
          <p14:tracePt t="155745" x="5461000" y="4711700"/>
          <p14:tracePt t="155760" x="5397500" y="4711700"/>
          <p14:tracePt t="155777" x="5346700" y="4711700"/>
          <p14:tracePt t="155793" x="5289550" y="4711700"/>
          <p14:tracePt t="155811" x="5245100" y="4711700"/>
          <p14:tracePt t="155826" x="5213350" y="4711700"/>
          <p14:tracePt t="155844" x="5175250" y="4711700"/>
          <p14:tracePt t="155860" x="5130800" y="4711700"/>
          <p14:tracePt t="155877" x="5080000" y="4711700"/>
          <p14:tracePt t="155895" x="5029200" y="4711700"/>
          <p14:tracePt t="155910" x="4978400" y="4711700"/>
          <p14:tracePt t="155927" x="4927600" y="4711700"/>
          <p14:tracePt t="155944" x="4851400" y="4711700"/>
          <p14:tracePt t="155961" x="4787900" y="4711700"/>
          <p14:tracePt t="155977" x="4724400" y="4711700"/>
          <p14:tracePt t="155994" x="4648200" y="4711700"/>
          <p14:tracePt t="156010" x="4578350" y="4711700"/>
          <p14:tracePt t="156027" x="4476750" y="4711700"/>
          <p14:tracePt t="156044" x="4375150" y="4711700"/>
          <p14:tracePt t="156060" x="4235450" y="4711700"/>
          <p14:tracePt t="156077" x="4108450" y="4711700"/>
          <p14:tracePt t="156094" x="3962400" y="4718050"/>
          <p14:tracePt t="156111" x="3803650" y="4743450"/>
          <p14:tracePt t="156128" x="3651250" y="4762500"/>
          <p14:tracePt t="156144" x="3467100" y="4781550"/>
          <p14:tracePt t="156162" x="3390900" y="4781550"/>
          <p14:tracePt t="156177" x="3340100" y="4781550"/>
          <p14:tracePt t="156194" x="3302000" y="4781550"/>
          <p14:tracePt t="156210" x="3282950" y="4781550"/>
          <p14:tracePt t="156227" x="3270250" y="4781550"/>
          <p14:tracePt t="156244" x="3257550" y="4781550"/>
          <p14:tracePt t="156260" x="3238500" y="4787900"/>
          <p14:tracePt t="156277" x="3232150" y="4787900"/>
          <p14:tracePt t="156294" x="3225800" y="4787900"/>
          <p14:tracePt t="156376" x="3219450" y="4787900"/>
          <p14:tracePt t="156393" x="3213100" y="4794250"/>
          <p14:tracePt t="156696" x="3219450" y="4794250"/>
          <p14:tracePt t="156704" x="3232150" y="4794250"/>
          <p14:tracePt t="156712" x="3263900" y="4794250"/>
          <p14:tracePt t="156729" x="3282950" y="4794250"/>
          <p14:tracePt t="156730" x="3308350" y="4794250"/>
          <p14:tracePt t="156744" x="3346450" y="4794250"/>
          <p14:tracePt t="156761" x="3359150" y="4794250"/>
          <p14:tracePt t="156928" x="3365500" y="4794250"/>
          <p14:tracePt t="157593" x="3390900" y="4800600"/>
          <p14:tracePt t="157600" x="3403600" y="4800600"/>
          <p14:tracePt t="157608" x="3422650" y="4806950"/>
          <p14:tracePt t="157612" x="3498850" y="4813300"/>
          <p14:tracePt t="157627" x="3594100" y="4819650"/>
          <p14:tracePt t="157644" x="3689350" y="4838700"/>
          <p14:tracePt t="157660" x="3790950" y="4851400"/>
          <p14:tracePt t="157677" x="3905250" y="4864100"/>
          <p14:tracePt t="157694" x="4006850" y="4870450"/>
          <p14:tracePt t="157710" x="4121150" y="4889500"/>
          <p14:tracePt t="157726" x="4248150" y="4902200"/>
          <p14:tracePt t="157744" x="4419600" y="4914900"/>
          <p14:tracePt t="157761" x="4527550" y="4921250"/>
          <p14:tracePt t="157778" x="4641850" y="4940300"/>
          <p14:tracePt t="157793" x="4749800" y="4953000"/>
          <p14:tracePt t="157811" x="4845050" y="4965700"/>
          <p14:tracePt t="157827" x="4959350" y="4972050"/>
          <p14:tracePt t="157844" x="5060950" y="4972050"/>
          <p14:tracePt t="157859" x="5143500" y="4972050"/>
          <p14:tracePt t="157876" x="5213350" y="4972050"/>
          <p14:tracePt t="157893" x="5276850" y="4972050"/>
          <p14:tracePt t="157909" x="5327650" y="4972050"/>
          <p14:tracePt t="157926" x="5378450" y="4972050"/>
          <p14:tracePt t="157944" x="5480050" y="4972050"/>
          <p14:tracePt t="157960" x="5549900" y="4972050"/>
          <p14:tracePt t="157977" x="5613400" y="4972050"/>
          <p14:tracePt t="157993" x="5676900" y="4959350"/>
          <p14:tracePt t="158011" x="5746750" y="4953000"/>
          <p14:tracePt t="158027" x="5810250" y="4940300"/>
          <p14:tracePt t="158044" x="5861050" y="4933950"/>
          <p14:tracePt t="158060" x="5911850" y="4914900"/>
          <p14:tracePt t="158077" x="5937250" y="4902200"/>
          <p14:tracePt t="158094" x="5969000" y="4902200"/>
          <p14:tracePt t="158111" x="5994400" y="4889500"/>
          <p14:tracePt t="158126" x="6013450" y="4883150"/>
          <p14:tracePt t="158143" x="6032500" y="4876800"/>
          <p14:tracePt t="158160" x="6045200" y="4876800"/>
          <p14:tracePt t="158177" x="6051550" y="4876800"/>
          <p14:tracePt t="158832" x="6045200" y="4876800"/>
          <p14:tracePt t="158840" x="6032500" y="4876800"/>
          <p14:tracePt t="158849" x="6019800" y="4876800"/>
          <p14:tracePt t="158857" x="6007100" y="4876800"/>
          <p14:tracePt t="158864" x="5981700" y="4876800"/>
          <p14:tracePt t="158877" x="5949950" y="4876800"/>
          <p14:tracePt t="158893" x="5892800" y="4876800"/>
          <p14:tracePt t="158910" x="5816600" y="4876800"/>
          <p14:tracePt t="158927" x="5708650" y="4876800"/>
          <p14:tracePt t="158927" x="5651500" y="4876800"/>
          <p14:tracePt t="158945" x="5518150" y="4876800"/>
          <p14:tracePt t="158960" x="5365750" y="4876800"/>
          <p14:tracePt t="158977" x="5213350" y="4876800"/>
          <p14:tracePt t="158993" x="5073650" y="4876800"/>
          <p14:tracePt t="159010" x="4959350" y="4876800"/>
          <p14:tracePt t="159027" x="4870450" y="4876800"/>
          <p14:tracePt t="159044" x="4800600" y="4876800"/>
          <p14:tracePt t="159060" x="4743450" y="4864100"/>
          <p14:tracePt t="159077" x="4686300" y="4851400"/>
          <p14:tracePt t="159093" x="4654550" y="4851400"/>
          <p14:tracePt t="159110" x="4610100" y="4838700"/>
          <p14:tracePt t="159127" x="4552950" y="4832350"/>
          <p14:tracePt t="159144" x="4483100" y="4826000"/>
          <p14:tracePt t="159160" x="4445000" y="4819650"/>
          <p14:tracePt t="159177" x="4419600" y="4819650"/>
          <p14:tracePt t="159193" x="4400550" y="4813300"/>
          <p14:tracePt t="159210" x="4368800" y="4806950"/>
          <p14:tracePt t="159227" x="4349750" y="4806950"/>
          <p14:tracePt t="159244" x="4318000" y="4806950"/>
          <p14:tracePt t="159261" x="4298950" y="4806950"/>
          <p14:tracePt t="159277" x="4273550" y="4806950"/>
          <p14:tracePt t="159293" x="4241800" y="4806950"/>
          <p14:tracePt t="159310" x="4222750" y="4806950"/>
          <p14:tracePt t="159327" x="4203700" y="4806950"/>
          <p14:tracePt t="159344" x="4191000" y="4806950"/>
          <p14:tracePt t="159362" x="4178300" y="4806950"/>
          <p14:tracePt t="159377" x="4165600" y="4806950"/>
          <p14:tracePt t="159394" x="4159250" y="4806950"/>
          <p14:tracePt t="159410" x="4152900" y="4806950"/>
          <p14:tracePt t="159657" x="4165600" y="4806950"/>
          <p14:tracePt t="159664" x="4203700" y="4806950"/>
          <p14:tracePt t="159665" x="4248150" y="4800600"/>
          <p14:tracePt t="159677" x="4394200" y="4775200"/>
          <p14:tracePt t="159695" x="4591050" y="4775200"/>
          <p14:tracePt t="159710" x="4876800" y="4775200"/>
          <p14:tracePt t="159727" x="5105400" y="4775200"/>
          <p14:tracePt t="159743" x="5365750" y="4775200"/>
          <p14:tracePt t="159761" x="5486400" y="4775200"/>
          <p14:tracePt t="159777" x="5575300" y="4775200"/>
          <p14:tracePt t="159793" x="5619750" y="4775200"/>
          <p14:tracePt t="159810" x="5657850" y="4775200"/>
          <p14:tracePt t="159827" x="5689600" y="4775200"/>
          <p14:tracePt t="159843" x="5734050" y="4775200"/>
          <p14:tracePt t="159861" x="5803900" y="4775200"/>
          <p14:tracePt t="159877" x="5880100" y="4775200"/>
          <p14:tracePt t="159894" x="5975350" y="4775200"/>
          <p14:tracePt t="159910" x="6064250" y="4775200"/>
          <p14:tracePt t="159927" x="6134100" y="4775200"/>
          <p14:tracePt t="159944" x="6216650" y="4775200"/>
          <p14:tracePt t="159961" x="6254750" y="4775200"/>
          <p14:tracePt t="159977" x="6292850" y="4775200"/>
          <p14:tracePt t="159994" x="6337300" y="4775200"/>
          <p14:tracePt t="160010" x="6375400" y="4775200"/>
          <p14:tracePt t="160027" x="6419850" y="4775200"/>
          <p14:tracePt t="160043" x="6464300" y="4775200"/>
          <p14:tracePt t="160060" x="6515100" y="4775200"/>
          <p14:tracePt t="160077" x="6565900" y="4775200"/>
          <p14:tracePt t="160094" x="6616700" y="4775200"/>
          <p14:tracePt t="160110" x="6654800" y="4775200"/>
          <p14:tracePt t="160127" x="6686550" y="4775200"/>
          <p14:tracePt t="160143" x="6718300" y="4775200"/>
          <p14:tracePt t="160161" x="6731000" y="4768850"/>
          <p14:tracePt t="160177" x="6743700" y="4768850"/>
          <p14:tracePt t="160194" x="6756400" y="4768850"/>
          <p14:tracePt t="160210" x="6769100" y="4768850"/>
          <p14:tracePt t="160328" x="6731000" y="4768850"/>
          <p14:tracePt t="160336" x="6673850" y="4787900"/>
          <p14:tracePt t="160344" x="6489700" y="4826000"/>
          <p14:tracePt t="160360" x="6305550" y="4845050"/>
          <p14:tracePt t="160361" x="5930900" y="4895850"/>
          <p14:tracePt t="160377" x="5486400" y="4965700"/>
          <p14:tracePt t="160394" x="5048250" y="4965700"/>
          <p14:tracePt t="160410" x="4660900" y="4965700"/>
          <p14:tracePt t="160427" x="4337050" y="4965700"/>
          <p14:tracePt t="160443" x="4108450" y="4965700"/>
          <p14:tracePt t="160460" x="3956050" y="4940300"/>
          <p14:tracePt t="160477" x="3816350" y="4921250"/>
          <p14:tracePt t="160494" x="3708400" y="4908550"/>
          <p14:tracePt t="160510" x="3606800" y="4895850"/>
          <p14:tracePt t="160527" x="3524250" y="4883150"/>
          <p14:tracePt t="160543" x="3416300" y="4870450"/>
          <p14:tracePt t="160560" x="3371850" y="4857750"/>
          <p14:tracePt t="160577" x="3352800" y="4857750"/>
          <p14:tracePt t="160594" x="3346450" y="4857750"/>
          <p14:tracePt t="160720" x="3340100" y="4857750"/>
          <p14:tracePt t="160744" x="3352800" y="4851400"/>
          <p14:tracePt t="160747" x="3378200" y="4845050"/>
          <p14:tracePt t="160761" x="3403600" y="4845050"/>
          <p14:tracePt t="160777" x="3429000" y="4845050"/>
          <p14:tracePt t="160793" x="3460750" y="4838700"/>
          <p14:tracePt t="160809" x="3473450" y="4832350"/>
          <p14:tracePt t="160826" x="3479800" y="4832350"/>
          <p14:tracePt t="161416" x="3460750" y="4826000"/>
          <p14:tracePt t="161425" x="3416300" y="4819650"/>
          <p14:tracePt t="161432" x="3371850" y="4813300"/>
          <p14:tracePt t="161432" x="3321050" y="4806950"/>
          <p14:tracePt t="161448" x="3263900" y="4800600"/>
          <p14:tracePt t="161456" x="3213100" y="4794250"/>
          <p14:tracePt t="161464" x="3098800" y="4775200"/>
          <p14:tracePt t="161477" x="3028950" y="4768850"/>
          <p14:tracePt t="161493" x="2978150" y="4756150"/>
          <p14:tracePt t="161510" x="2971800" y="4756150"/>
          <p14:tracePt t="161664" x="2997200" y="4756150"/>
          <p14:tracePt t="161671" x="3022600" y="4756150"/>
          <p14:tracePt t="161680" x="3060700" y="4756150"/>
          <p14:tracePt t="161681" x="3111500" y="4756150"/>
          <p14:tracePt t="161696" x="3219450" y="4756150"/>
          <p14:tracePt t="161710" x="3327400" y="4756150"/>
          <p14:tracePt t="161727" x="3416300" y="4756150"/>
          <p14:tracePt t="161743" x="3549650" y="4756150"/>
          <p14:tracePt t="161760" x="3613150" y="4756150"/>
          <p14:tracePt t="161777" x="3651250" y="4756150"/>
          <p14:tracePt t="161793" x="3670300" y="4756150"/>
          <p14:tracePt t="161810" x="3676650" y="4756150"/>
          <p14:tracePt t="161952" x="3670300" y="4756150"/>
          <p14:tracePt t="161960" x="3657600" y="4756150"/>
          <p14:tracePt t="161984" x="3644900" y="4756150"/>
          <p14:tracePt t="162000" x="3638550" y="4756150"/>
          <p14:tracePt t="162017" x="3632200" y="4756150"/>
          <p14:tracePt t="162176" x="3613150" y="4756150"/>
          <p14:tracePt t="162184" x="3594100" y="4756150"/>
          <p14:tracePt t="162192" x="3568700" y="4756150"/>
          <p14:tracePt t="162199" x="3492500" y="4756150"/>
          <p14:tracePt t="162210" x="3384550" y="4756150"/>
          <p14:tracePt t="162226" x="3282950" y="4756150"/>
          <p14:tracePt t="162243" x="3187700" y="4756150"/>
          <p14:tracePt t="162260" x="3143250" y="4756150"/>
          <p14:tracePt t="162277" x="3124200" y="4756150"/>
          <p14:tracePt t="162504" x="3130550" y="4756150"/>
          <p14:tracePt t="162512" x="3143250" y="4762500"/>
          <p14:tracePt t="162520" x="3149600" y="4762500"/>
          <p14:tracePt t="162528" x="3155950" y="4762500"/>
          <p14:tracePt t="162543" x="3168650" y="4762500"/>
          <p14:tracePt t="162753" x="3187700" y="4775200"/>
          <p14:tracePt t="162760" x="3213100" y="4781550"/>
          <p14:tracePt t="162777" x="3219450" y="4787900"/>
          <p14:tracePt t="162777" x="3244850" y="4794250"/>
          <p14:tracePt t="162794" x="3263900" y="4806950"/>
          <p14:tracePt t="162810" x="3270250" y="4806950"/>
          <p14:tracePt t="162827" x="3276600" y="4806950"/>
          <p14:tracePt t="162844" x="3282950" y="4813300"/>
          <p14:tracePt t="162860" x="3282950" y="4819650"/>
          <p14:tracePt t="162896" x="3289300" y="4819650"/>
          <p14:tracePt t="162912" x="3302000" y="4826000"/>
          <p14:tracePt t="162928" x="3308350" y="4832350"/>
          <p14:tracePt t="162944" x="3308350" y="4838700"/>
          <p14:tracePt t="162945" x="3314700" y="4838700"/>
          <p14:tracePt t="162960" x="3321050" y="4845050"/>
          <p14:tracePt t="163904" x="3327400" y="4845050"/>
          <p14:tracePt t="163912" x="3346450" y="4845050"/>
          <p14:tracePt t="163920" x="3359150" y="4845050"/>
          <p14:tracePt t="163927" x="3365500" y="4845050"/>
          <p14:tracePt t="163943" x="3390900" y="4845050"/>
          <p14:tracePt t="163944" x="3397250" y="4845050"/>
          <p14:tracePt t="163960" x="3409950" y="4845050"/>
          <p14:tracePt t="164008" x="3416300" y="4845050"/>
          <p14:tracePt t="174273" x="3422650" y="4806950"/>
          <p14:tracePt t="174286" x="3448050" y="4718050"/>
          <p14:tracePt t="174286" x="3473450" y="4597400"/>
          <p14:tracePt t="174294" x="3511550" y="4425950"/>
          <p14:tracePt t="174311" x="3549650" y="4279900"/>
          <p14:tracePt t="174327" x="3562350" y="4178300"/>
          <p14:tracePt t="174327" x="3568700" y="4146550"/>
          <p14:tracePt t="174345" x="3575050" y="4083050"/>
          <p14:tracePt t="174360" x="3575050" y="4038600"/>
          <p14:tracePt t="174377" x="3575050" y="4006850"/>
          <p14:tracePt t="174394" x="3575050" y="3968750"/>
          <p14:tracePt t="174411" x="3575050" y="3943350"/>
          <p14:tracePt t="174427" x="3581400" y="3917950"/>
          <p14:tracePt t="174444" x="3581400" y="3905250"/>
          <p14:tracePt t="174479" x="3581400" y="3898900"/>
          <p14:tracePt t="174929" x="3587750" y="3898900"/>
          <p14:tracePt t="174937" x="3600450" y="3898900"/>
          <p14:tracePt t="174945" x="3619500" y="3898900"/>
          <p14:tracePt t="174945" x="3657600" y="3898900"/>
          <p14:tracePt t="174960" x="3702050" y="3898900"/>
          <p14:tracePt t="174977" x="3765550" y="3898900"/>
          <p14:tracePt t="174994" x="3841750" y="3892550"/>
          <p14:tracePt t="175011" x="3930650" y="3886200"/>
          <p14:tracePt t="175027" x="4038600" y="3879850"/>
          <p14:tracePt t="175044" x="4127500" y="3854450"/>
          <p14:tracePt t="175060" x="4216400" y="3848100"/>
          <p14:tracePt t="175077" x="4305300" y="3835400"/>
          <p14:tracePt t="175094" x="4394200" y="3835400"/>
          <p14:tracePt t="175111" x="4476750" y="3835400"/>
          <p14:tracePt t="175127" x="4565650" y="3835400"/>
          <p14:tracePt t="175127" x="4610100" y="3835400"/>
          <p14:tracePt t="175145" x="4699000" y="3835400"/>
          <p14:tracePt t="175160" x="4775200" y="3835400"/>
          <p14:tracePt t="175177" x="4845050" y="3835400"/>
          <p14:tracePt t="175194" x="4895850" y="3835400"/>
          <p14:tracePt t="175210" x="4940300" y="3829050"/>
          <p14:tracePt t="175227" x="4978400" y="3822700"/>
          <p14:tracePt t="175244" x="4984750" y="3822700"/>
          <p14:tracePt t="175260" x="4997450" y="3816350"/>
          <p14:tracePt t="175277" x="5016500" y="3816350"/>
          <p14:tracePt t="175294" x="5029200" y="3816350"/>
          <p14:tracePt t="175310" x="5048250" y="3816350"/>
          <p14:tracePt t="175327" x="5080000" y="3816350"/>
          <p14:tracePt t="175344" x="5124450" y="3810000"/>
          <p14:tracePt t="175360" x="5175250" y="3810000"/>
          <p14:tracePt t="175377" x="5238750" y="3810000"/>
          <p14:tracePt t="175394" x="5302250" y="3810000"/>
          <p14:tracePt t="175411" x="5359400" y="3810000"/>
          <p14:tracePt t="175427" x="5403850" y="3810000"/>
          <p14:tracePt t="175444" x="5429250" y="3810000"/>
          <p14:tracePt t="175460" x="5448300" y="3810000"/>
          <p14:tracePt t="175477" x="5454650" y="3810000"/>
          <p14:tracePt t="175494" x="5461000" y="3810000"/>
          <p14:tracePt t="175510" x="5467350" y="3810000"/>
          <p14:tracePt t="175552" x="5473700" y="3810000"/>
          <p14:tracePt t="175569" x="5480050" y="3810000"/>
          <p14:tracePt t="175570" x="5486400" y="3810000"/>
          <p14:tracePt t="175577" x="5499100" y="3810000"/>
          <p14:tracePt t="175594" x="5505450" y="3810000"/>
          <p14:tracePt t="175610" x="5518150" y="3810000"/>
          <p14:tracePt t="175627" x="5524500" y="3810000"/>
          <p14:tracePt t="175644" x="5530850" y="3816350"/>
          <p14:tracePt t="175661" x="5543550" y="3816350"/>
          <p14:tracePt t="175677" x="5562600" y="3816350"/>
          <p14:tracePt t="175694" x="5588000" y="3822700"/>
          <p14:tracePt t="175710" x="5613400" y="3829050"/>
          <p14:tracePt t="175727" x="5657850" y="3829050"/>
          <p14:tracePt t="175727" x="5689600" y="3829050"/>
          <p14:tracePt t="175745" x="5772150" y="3841750"/>
          <p14:tracePt t="175760" x="5854700" y="3860800"/>
          <p14:tracePt t="175777" x="5905500" y="3873500"/>
          <p14:tracePt t="175794" x="5949950" y="3898900"/>
          <p14:tracePt t="175810" x="5988050" y="3911600"/>
          <p14:tracePt t="175827" x="6045200" y="3924300"/>
          <p14:tracePt t="175844" x="6121400" y="3943350"/>
          <p14:tracePt t="175860" x="6191250" y="3956050"/>
          <p14:tracePt t="175877" x="6273800" y="3968750"/>
          <p14:tracePt t="175894" x="6356350" y="3981450"/>
          <p14:tracePt t="175910" x="6407150" y="3981450"/>
          <p14:tracePt t="175910" x="6438900" y="3981450"/>
          <p14:tracePt t="175929" x="6464300" y="3987800"/>
          <p14:tracePt t="175944" x="6521450" y="3987800"/>
          <p14:tracePt t="175961" x="6565900" y="3987800"/>
          <p14:tracePt t="175977" x="6616700" y="3987800"/>
          <p14:tracePt t="175994" x="6680200" y="3987800"/>
          <p14:tracePt t="176010" x="6737350" y="3987800"/>
          <p14:tracePt t="176027" x="6794500" y="3975100"/>
          <p14:tracePt t="176044" x="6845300" y="3968750"/>
          <p14:tracePt t="176060" x="6896100" y="3943350"/>
          <p14:tracePt t="176077" x="6940550" y="3930650"/>
          <p14:tracePt t="176094" x="6959600" y="3917950"/>
          <p14:tracePt t="176110" x="6972300" y="3905250"/>
          <p14:tracePt t="176127" x="6978650" y="3905250"/>
          <p14:tracePt t="176213" x="6959600" y="3898900"/>
          <p14:tracePt t="176232" x="6921500" y="3892550"/>
          <p14:tracePt t="176240" x="6889750" y="3886200"/>
          <p14:tracePt t="176249" x="6788150" y="3873500"/>
          <p14:tracePt t="176260" x="6661150" y="3854450"/>
          <p14:tracePt t="176277" x="6521450" y="3841750"/>
          <p14:tracePt t="176294" x="6362700" y="3816350"/>
          <p14:tracePt t="176310" x="6210300" y="3790950"/>
          <p14:tracePt t="176327" x="6083300" y="3771900"/>
          <p14:tracePt t="176343" x="5899150" y="3759200"/>
          <p14:tracePt t="176361" x="5791200" y="3759200"/>
          <p14:tracePt t="176377" x="5708650" y="3759200"/>
          <p14:tracePt t="176394" x="5632450" y="3752850"/>
          <p14:tracePt t="176410" x="5575300" y="3752850"/>
          <p14:tracePt t="176427" x="5537200" y="3752850"/>
          <p14:tracePt t="176444" x="5524500" y="3752850"/>
          <p14:tracePt t="176460" x="5518150" y="3759200"/>
          <p14:tracePt t="176477" x="5511800" y="3759200"/>
          <p14:tracePt t="176494" x="5505450" y="3759200"/>
          <p14:tracePt t="176544" x="5499100" y="3765550"/>
          <p14:tracePt t="176552" x="5492750" y="3765550"/>
          <p14:tracePt t="176568" x="5486400" y="3771900"/>
          <p14:tracePt t="176577" x="5486400" y="3778250"/>
          <p14:tracePt t="176584" x="5480050" y="3778250"/>
          <p14:tracePt t="176593" x="5467350" y="3784600"/>
          <p14:tracePt t="176729" x="5467350" y="3797300"/>
          <p14:tracePt t="176736" x="5473700" y="3797300"/>
          <p14:tracePt t="176744" x="5505450" y="3803650"/>
          <p14:tracePt t="176753" x="5511800" y="3803650"/>
          <p14:tracePt t="176760" x="5556250" y="3816350"/>
          <p14:tracePt t="176777" x="5600700" y="3822700"/>
          <p14:tracePt t="176794" x="5645150" y="3822700"/>
          <p14:tracePt t="176810" x="5695950" y="3822700"/>
          <p14:tracePt t="176827" x="5727700" y="3822700"/>
          <p14:tracePt t="176843" x="5753100" y="3822700"/>
          <p14:tracePt t="176860" x="5778500" y="3822700"/>
          <p14:tracePt t="176877" x="5791200" y="3822700"/>
          <p14:tracePt t="176894" x="5810250" y="3822700"/>
          <p14:tracePt t="176910" x="5829300" y="3822700"/>
          <p14:tracePt t="176927" x="5842000" y="3822700"/>
          <p14:tracePt t="176944" x="5867400" y="3822700"/>
          <p14:tracePt t="176961" x="5886450" y="3822700"/>
          <p14:tracePt t="176977" x="5899150" y="3822700"/>
          <p14:tracePt t="176994" x="5911850" y="3822700"/>
          <p14:tracePt t="177010" x="5918200" y="3822700"/>
          <p14:tracePt t="177027" x="5924550" y="3822700"/>
          <p14:tracePt t="177144" x="5918200" y="3822700"/>
          <p14:tracePt t="177153" x="5899150" y="3822700"/>
          <p14:tracePt t="177160" x="5880100" y="3822700"/>
          <p14:tracePt t="177161" x="5816600" y="3822700"/>
          <p14:tracePt t="177177" x="5759450" y="3822700"/>
          <p14:tracePt t="177194" x="5695950" y="3822700"/>
          <p14:tracePt t="177210" x="5638800" y="3822700"/>
          <p14:tracePt t="177227" x="5594350" y="3822700"/>
          <p14:tracePt t="177243" x="5562600" y="3822700"/>
          <p14:tracePt t="177260" x="5537200" y="3822700"/>
          <p14:tracePt t="177276" x="5524500" y="3822700"/>
          <p14:tracePt t="177294" x="5518150" y="3822700"/>
          <p14:tracePt t="177310" x="5511800" y="3822700"/>
          <p14:tracePt t="177344" x="5505450" y="3822700"/>
          <p14:tracePt t="177664" x="5518150" y="3822700"/>
          <p14:tracePt t="177672" x="5537200" y="3822700"/>
          <p14:tracePt t="177677" x="5588000" y="3810000"/>
          <p14:tracePt t="177694" x="5664200" y="3803650"/>
          <p14:tracePt t="177710" x="5727700" y="3790950"/>
          <p14:tracePt t="177727" x="5797550" y="3784600"/>
          <p14:tracePt t="177727" x="5835650" y="3784600"/>
          <p14:tracePt t="177744" x="5905500" y="3778250"/>
          <p14:tracePt t="177760" x="5969000" y="3771900"/>
          <p14:tracePt t="177777" x="6019800" y="3771900"/>
          <p14:tracePt t="177793" x="6064250" y="3771900"/>
          <p14:tracePt t="177810" x="6115050" y="3771900"/>
          <p14:tracePt t="177827" x="6153150" y="3771900"/>
          <p14:tracePt t="177844" x="6191250" y="3771900"/>
          <p14:tracePt t="177860" x="6229350" y="3771900"/>
          <p14:tracePt t="177877" x="6261100" y="3771900"/>
          <p14:tracePt t="177894" x="6299200" y="3771900"/>
          <p14:tracePt t="177910" x="6324600" y="3771900"/>
          <p14:tracePt t="177927" x="6350000" y="3771900"/>
          <p14:tracePt t="177945" x="6362700" y="3771900"/>
          <p14:tracePt t="177960" x="6375400" y="3771900"/>
          <p14:tracePt t="177977" x="6381750" y="3771900"/>
          <p14:tracePt t="178136" x="6362700" y="3778250"/>
          <p14:tracePt t="178144" x="6350000" y="3778250"/>
          <p14:tracePt t="178145" x="6343650" y="3778250"/>
          <p14:tracePt t="178312" x="6356350" y="3778250"/>
          <p14:tracePt t="178320" x="6388100" y="3778250"/>
          <p14:tracePt t="178329" x="6477000" y="3778250"/>
          <p14:tracePt t="178344" x="6527800" y="3778250"/>
          <p14:tracePt t="178345" x="6616700" y="3778250"/>
          <p14:tracePt t="178360" x="6705600" y="3778250"/>
          <p14:tracePt t="178377" x="6781800" y="3778250"/>
          <p14:tracePt t="178393" x="6832600" y="3778250"/>
          <p14:tracePt t="178410" x="6883400" y="3778250"/>
          <p14:tracePt t="178427" x="6915150" y="3778250"/>
          <p14:tracePt t="178444" x="6953250" y="3778250"/>
          <p14:tracePt t="178460" x="6985000" y="3778250"/>
          <p14:tracePt t="178477" x="7010400" y="3778250"/>
          <p14:tracePt t="178493" x="7023100" y="3778250"/>
          <p14:tracePt t="178510" x="7029450" y="3778250"/>
          <p14:tracePt t="178784" x="7023100" y="3778250"/>
          <p14:tracePt t="178793" x="6959600" y="3784600"/>
          <p14:tracePt t="178798" x="6769100" y="3803650"/>
          <p14:tracePt t="178810" x="6305550" y="3867150"/>
          <p14:tracePt t="178827" x="5778500" y="3949700"/>
          <p14:tracePt t="178843" x="5175250" y="4038600"/>
          <p14:tracePt t="178860" x="4591050" y="4121150"/>
          <p14:tracePt t="178877" x="4152900" y="4191000"/>
          <p14:tracePt t="178893" x="3829050" y="4235450"/>
          <p14:tracePt t="178911" x="3657600" y="4260850"/>
          <p14:tracePt t="178927" x="3486150" y="4279900"/>
          <p14:tracePt t="178927" x="3422650" y="4292600"/>
          <p14:tracePt t="178944" x="3282950" y="4324350"/>
          <p14:tracePt t="178960" x="3136900" y="4368800"/>
          <p14:tracePt t="178977" x="3067050" y="4406900"/>
          <p14:tracePt t="178993" x="2978150" y="4451350"/>
          <p14:tracePt t="179010" x="2895600" y="4489450"/>
          <p14:tracePt t="179027" x="2863850" y="4508500"/>
          <p14:tracePt t="179044" x="2857500" y="4514850"/>
          <p14:tracePt t="179060" x="2838450" y="4527550"/>
          <p14:tracePt t="179077" x="2825750" y="4533900"/>
          <p14:tracePt t="179093" x="2813050" y="4552950"/>
          <p14:tracePt t="179110" x="2806700" y="4565650"/>
          <p14:tracePt t="179127" x="2794000" y="4584700"/>
          <p14:tracePt t="179145" x="2794000" y="4591050"/>
          <p14:tracePt t="179160" x="2794000" y="4597400"/>
          <p14:tracePt t="179272" x="2794000" y="4610100"/>
          <p14:tracePt t="179280" x="2794000" y="4616450"/>
          <p14:tracePt t="179288" x="2794000" y="4629150"/>
          <p14:tracePt t="179294" x="2794000" y="4654550"/>
          <p14:tracePt t="179310" x="2800350" y="4686300"/>
          <p14:tracePt t="179327" x="2819400" y="4724400"/>
          <p14:tracePt t="179343" x="2863850" y="4768850"/>
          <p14:tracePt t="179360" x="2895600" y="4806950"/>
          <p14:tracePt t="179377" x="2921000" y="4826000"/>
          <p14:tracePt t="179394" x="2952750" y="4845050"/>
          <p14:tracePt t="179410" x="2971800" y="4851400"/>
          <p14:tracePt t="179427" x="2984500" y="4864100"/>
          <p14:tracePt t="179444" x="3016250" y="4870450"/>
          <p14:tracePt t="179460" x="3041650" y="4876800"/>
          <p14:tracePt t="179477" x="3079750" y="4876800"/>
          <p14:tracePt t="179494" x="3105150" y="4876800"/>
          <p14:tracePt t="179510" x="3130550" y="4876800"/>
          <p14:tracePt t="179527" x="3143250" y="4870450"/>
          <p14:tracePt t="179543" x="3143250" y="4832350"/>
          <p14:tracePt t="179560" x="3060700" y="4756150"/>
          <p14:tracePt t="179577" x="2946400" y="4705350"/>
          <p14:tracePt t="179594" x="2768600" y="4629150"/>
          <p14:tracePt t="179610" x="2546350" y="4540250"/>
          <p14:tracePt t="179627" x="2266950" y="4476750"/>
          <p14:tracePt t="179643" x="2044700" y="4438650"/>
          <p14:tracePt t="179660" x="1797050" y="4406900"/>
          <p14:tracePt t="179677" x="1619250" y="4375150"/>
          <p14:tracePt t="179694" x="1435100" y="4349750"/>
          <p14:tracePt t="179711" x="1289050" y="4337050"/>
          <p14:tracePt t="179727" x="1117600" y="4337050"/>
          <p14:tracePt t="179744" x="1066800" y="4337050"/>
          <p14:tracePt t="179760" x="1054100" y="4337050"/>
          <p14:tracePt t="179777" x="1047750" y="4337050"/>
          <p14:tracePt t="179864" x="1047750" y="4324350"/>
          <p14:tracePt t="179872" x="1073150" y="4298950"/>
          <p14:tracePt t="179880" x="1104900" y="4267200"/>
          <p14:tracePt t="179880" x="1143000" y="4210050"/>
          <p14:tracePt t="179896" x="1181100" y="4133850"/>
          <p14:tracePt t="179896" x="1200150" y="4064000"/>
          <p14:tracePt t="179910" x="1238250" y="3924300"/>
          <p14:tracePt t="179927" x="1250950" y="3810000"/>
          <p14:tracePt t="179943" x="1257300" y="3721100"/>
          <p14:tracePt t="179961" x="1257300" y="3708400"/>
          <p14:tracePt t="180280" x="1250950" y="3714750"/>
          <p14:tracePt t="180288" x="1238250" y="3733800"/>
          <p14:tracePt t="180296" x="1219200" y="3765550"/>
          <p14:tracePt t="180304" x="1200150" y="3797300"/>
          <p14:tracePt t="180312" x="1162050" y="3873500"/>
          <p14:tracePt t="180326" x="1130300" y="3937000"/>
          <p14:tracePt t="180343" x="1092200" y="4057650"/>
          <p14:tracePt t="180360" x="1066800" y="4146550"/>
          <p14:tracePt t="180377" x="1060450" y="4222750"/>
          <p14:tracePt t="180393" x="1060450" y="4292600"/>
          <p14:tracePt t="180410" x="1060450" y="4356100"/>
          <p14:tracePt t="180427" x="1073150" y="4413250"/>
          <p14:tracePt t="180444" x="1092200" y="4464050"/>
          <p14:tracePt t="180460" x="1098550" y="4495800"/>
          <p14:tracePt t="180477" x="1111250" y="4533900"/>
          <p14:tracePt t="180494" x="1111250" y="4559300"/>
          <p14:tracePt t="180510" x="1136650" y="4597400"/>
          <p14:tracePt t="180527" x="1155700" y="4654550"/>
          <p14:tracePt t="180543" x="1187450" y="4749800"/>
          <p14:tracePt t="180560" x="1212850" y="4813300"/>
          <p14:tracePt t="180577" x="1238250" y="4889500"/>
          <p14:tracePt t="180593" x="1250950" y="4933950"/>
          <p14:tracePt t="180610" x="1270000" y="4984750"/>
          <p14:tracePt t="180627" x="1282700" y="5016500"/>
          <p14:tracePt t="180643" x="1295400" y="5048250"/>
          <p14:tracePt t="180660" x="1308100" y="5054600"/>
          <p14:tracePt t="180677" x="1308100" y="5060950"/>
          <p14:tracePt t="180693" x="1314450" y="5067300"/>
          <p14:tracePt t="180896" x="1314450" y="5060950"/>
          <p14:tracePt t="180903" x="1308100" y="5029200"/>
          <p14:tracePt t="180918" x="1295400" y="4984750"/>
          <p14:tracePt t="180919" x="1282700" y="4921250"/>
          <p14:tracePt t="180927" x="1225550" y="4737100"/>
          <p14:tracePt t="180944" x="1187450" y="4572000"/>
          <p14:tracePt t="180960" x="1168400" y="4387850"/>
          <p14:tracePt t="180977" x="1162050" y="4165600"/>
          <p14:tracePt t="180993" x="1162050" y="3949700"/>
          <p14:tracePt t="181010" x="1200150" y="3708400"/>
          <p14:tracePt t="181027" x="1282700" y="3517900"/>
          <p14:tracePt t="181043" x="1346200" y="3397250"/>
          <p14:tracePt t="181060" x="1384300" y="3327400"/>
          <p14:tracePt t="181077" x="1397000" y="3289300"/>
          <p14:tracePt t="181093" x="1403350" y="3276600"/>
          <p14:tracePt t="181248" x="1403350" y="3282950"/>
          <p14:tracePt t="181256" x="1403350" y="3302000"/>
          <p14:tracePt t="181264" x="1371600" y="3384550"/>
          <p14:tracePt t="181277" x="1314450" y="3530600"/>
          <p14:tracePt t="181293" x="1225550" y="3784600"/>
          <p14:tracePt t="181310" x="1123950" y="4140200"/>
          <p14:tracePt t="181326" x="1047750" y="4476750"/>
          <p14:tracePt t="181344" x="1028700" y="4616450"/>
          <p14:tracePt t="181360" x="1028700" y="4724400"/>
          <p14:tracePt t="181377" x="1028700" y="4794250"/>
          <p14:tracePt t="181393" x="1035050" y="4864100"/>
          <p14:tracePt t="181410" x="1041400" y="4908550"/>
          <p14:tracePt t="181427" x="1047750" y="4927600"/>
          <p14:tracePt t="182520" x="1047750" y="4953000"/>
          <p14:tracePt t="182527" x="1047750" y="5073650"/>
          <p14:tracePt t="182544" x="1047750" y="5156200"/>
          <p14:tracePt t="182560" x="1073150" y="5321300"/>
          <p14:tracePt t="182561" x="1117600" y="5467350"/>
          <p14:tracePt t="182576" x="1168400" y="5562600"/>
          <p14:tracePt t="182594" x="1193800" y="5594350"/>
          <p14:tracePt t="182728" x="1200150" y="5600700"/>
          <p14:tracePt t="182768" x="1206500" y="5594350"/>
          <p14:tracePt t="182776" x="1219200" y="5549900"/>
          <p14:tracePt t="182793" x="1225550" y="5524500"/>
          <p14:tracePt t="182794" x="1231900" y="5467350"/>
          <p14:tracePt t="182810" x="1238250" y="5397500"/>
          <p14:tracePt t="182827" x="1238250" y="5308600"/>
          <p14:tracePt t="182843" x="1238250" y="5238750"/>
          <p14:tracePt t="182860" x="1238250" y="5187950"/>
          <p14:tracePt t="182876" x="1238250" y="5149850"/>
          <p14:tracePt t="182893" x="1238250" y="5130800"/>
          <p14:tracePt t="182910" x="1238250" y="5118100"/>
          <p14:tracePt t="182927" x="1238250" y="5111750"/>
          <p14:tracePt t="182944" x="1238250" y="5105400"/>
          <p14:tracePt t="183175" x="1231900" y="5105400"/>
          <p14:tracePt t="183183" x="1219200" y="5118100"/>
          <p14:tracePt t="183193" x="1206500" y="5124450"/>
          <p14:tracePt t="183194" x="1181100" y="5175250"/>
          <p14:tracePt t="183210" x="1143000" y="5245100"/>
          <p14:tracePt t="183227" x="1111250" y="5308600"/>
          <p14:tracePt t="183243" x="1085850" y="5359400"/>
          <p14:tracePt t="183260" x="1073150" y="5410200"/>
          <p14:tracePt t="183277" x="1066800" y="5448300"/>
          <p14:tracePt t="183294" x="1060450" y="5486400"/>
          <p14:tracePt t="183310" x="1054100" y="5524500"/>
          <p14:tracePt t="183327" x="1054100" y="5556250"/>
          <p14:tracePt t="183343" x="1054100" y="5600700"/>
          <p14:tracePt t="183360" x="1054100" y="5626100"/>
          <p14:tracePt t="183376" x="1054100" y="5638800"/>
          <p14:tracePt t="183415" x="1054100" y="5645150"/>
          <p14:tracePt t="183418" x="1054100" y="5651500"/>
          <p14:tracePt t="183600" x="1054100" y="5645150"/>
          <p14:tracePt t="183607" x="1054100" y="5607050"/>
          <p14:tracePt t="183615" x="1066800" y="5530850"/>
          <p14:tracePt t="183627" x="1098550" y="5441950"/>
          <p14:tracePt t="183643" x="1130300" y="5384800"/>
          <p14:tracePt t="183660" x="1174750" y="5321300"/>
          <p14:tracePt t="183676" x="1206500" y="5276850"/>
          <p14:tracePt t="183693" x="1238250" y="5232400"/>
          <p14:tracePt t="183710" x="1263650" y="5207000"/>
          <p14:tracePt t="183727" x="1282700" y="5187950"/>
          <p14:tracePt t="183743" x="1295400" y="5175250"/>
          <p14:tracePt t="183760" x="1301750" y="5168900"/>
          <p14:tracePt t="183799" x="1308100" y="5168900"/>
          <p14:tracePt t="184128" x="1308100" y="5181600"/>
          <p14:tracePt t="184135" x="1301750" y="5219700"/>
          <p14:tracePt t="184144" x="1282700" y="5289550"/>
          <p14:tracePt t="184160" x="1276350" y="5321300"/>
          <p14:tracePt t="184160" x="1270000" y="5397500"/>
          <p14:tracePt t="184176" x="1270000" y="5473700"/>
          <p14:tracePt t="184193" x="1270000" y="5562600"/>
          <p14:tracePt t="184210" x="1270000" y="5626100"/>
          <p14:tracePt t="184226" x="1295400" y="5708650"/>
          <p14:tracePt t="184244" x="1333500" y="5772150"/>
          <p14:tracePt t="184260" x="1352550" y="5797550"/>
          <p14:tracePt t="184277" x="1365250" y="5816600"/>
          <p14:tracePt t="184293" x="1365250" y="5822950"/>
          <p14:tracePt t="184310" x="1371600" y="5822950"/>
          <p14:tracePt t="185016" x="1371600" y="5829300"/>
          <p14:tracePt t="185055" x="1365250" y="5829300"/>
          <p14:tracePt t="185383" x="1384300" y="5835650"/>
          <p14:tracePt t="185391" x="1454150" y="5842000"/>
          <p14:tracePt t="185398" x="1600200" y="5873750"/>
          <p14:tracePt t="185410" x="1854200" y="5886450"/>
          <p14:tracePt t="185426" x="2254250" y="5911850"/>
          <p14:tracePt t="185443" x="2609850" y="5911850"/>
          <p14:tracePt t="185460" x="2895600" y="5911850"/>
          <p14:tracePt t="185477" x="3086100" y="5911850"/>
          <p14:tracePt t="185493" x="3225800" y="5911850"/>
          <p14:tracePt t="185510" x="3327400" y="5911850"/>
          <p14:tracePt t="185526" x="3460750" y="5911850"/>
          <p14:tracePt t="185544" x="3524250" y="5911850"/>
          <p14:tracePt t="185560" x="3575050" y="5911850"/>
          <p14:tracePt t="185576" x="3644900" y="5911850"/>
          <p14:tracePt t="185593" x="3714750" y="5911850"/>
          <p14:tracePt t="185610" x="3784600" y="5911850"/>
          <p14:tracePt t="185626" x="3860800" y="5911850"/>
          <p14:tracePt t="185643" x="3930650" y="5911850"/>
          <p14:tracePt t="185660" x="3987800" y="5905500"/>
          <p14:tracePt t="185676" x="4025900" y="5899150"/>
          <p14:tracePt t="185693" x="4044950" y="5892800"/>
          <p14:tracePt t="185710" x="4051300" y="5892800"/>
          <p14:tracePt t="185896" x="4044950" y="5899150"/>
          <p14:tracePt t="185904" x="4044950" y="5905500"/>
          <p14:tracePt t="185912" x="4038600" y="5924550"/>
          <p14:tracePt t="185919" x="4038600" y="5937250"/>
          <p14:tracePt t="185927" x="4038600" y="5943600"/>
          <p14:tracePt t="185943" x="4038600" y="5956300"/>
          <p14:tracePt t="185960" x="4038600" y="5962650"/>
          <p14:tracePt t="185999" x="4044950" y="5969000"/>
          <p14:tracePt t="186007" x="4051300" y="5969000"/>
          <p14:tracePt t="186015" x="4076700" y="5969000"/>
          <p14:tracePt t="186027" x="4121150" y="5975350"/>
          <p14:tracePt t="186043" x="4184650" y="5981700"/>
          <p14:tracePt t="186060" x="4267200" y="5988050"/>
          <p14:tracePt t="186076" x="4368800" y="5988050"/>
          <p14:tracePt t="186093" x="4476750" y="5988050"/>
          <p14:tracePt t="186110" x="4584700" y="5988050"/>
          <p14:tracePt t="186126" x="4692650" y="5988050"/>
          <p14:tracePt t="186143" x="4838700" y="5988050"/>
          <p14:tracePt t="186160" x="4921250" y="5981700"/>
          <p14:tracePt t="186176" x="4978400" y="5962650"/>
          <p14:tracePt t="186193" x="5029200" y="5937250"/>
          <p14:tracePt t="186210" x="5067300" y="5924550"/>
          <p14:tracePt t="186227" x="5105400" y="5899150"/>
          <p14:tracePt t="186243" x="5130800" y="5886450"/>
          <p14:tracePt t="186260" x="5162550" y="5867400"/>
          <p14:tracePt t="186276" x="5181600" y="5854700"/>
          <p14:tracePt t="186293" x="5194300" y="5842000"/>
          <p14:tracePt t="186310" x="5200650" y="5835650"/>
          <p14:tracePt t="186326" x="5207000" y="5835650"/>
          <p14:tracePt t="186615" x="5207000" y="5822950"/>
          <p14:tracePt t="186623" x="5200650" y="5822950"/>
          <p14:tracePt t="186632" x="5194300" y="5822950"/>
          <p14:tracePt t="186639" x="5187950" y="5816600"/>
          <p14:tracePt t="186647" x="5175250" y="5810250"/>
          <p14:tracePt t="186659" x="5168900" y="5810250"/>
          <p14:tracePt t="187111" x="5162550" y="5810250"/>
          <p14:tracePt t="187119" x="5149850" y="5810250"/>
          <p14:tracePt t="187127" x="5130800" y="5797550"/>
          <p14:tracePt t="187128" x="5086350" y="5778500"/>
          <p14:tracePt t="187144" x="4978400" y="5740400"/>
          <p14:tracePt t="187160" x="4857750" y="5702300"/>
          <p14:tracePt t="187176" x="4711700" y="5664200"/>
          <p14:tracePt t="187193" x="4559300" y="5619750"/>
          <p14:tracePt t="187210" x="4394200" y="5568950"/>
          <p14:tracePt t="187226" x="4235450" y="5524500"/>
          <p14:tracePt t="187243" x="4089400" y="5486400"/>
          <p14:tracePt t="187260" x="3956050" y="5454650"/>
          <p14:tracePt t="187276" x="3848100" y="5422900"/>
          <p14:tracePt t="187293" x="3746500" y="5397500"/>
          <p14:tracePt t="187310" x="3632200" y="5359400"/>
          <p14:tracePt t="187310" x="3575050" y="5346700"/>
          <p14:tracePt t="187328" x="3460750" y="5314950"/>
          <p14:tracePt t="187345" x="3327400" y="5295900"/>
          <p14:tracePt t="187360" x="3232150" y="5289550"/>
          <p14:tracePt t="187376" x="3130550" y="5270500"/>
          <p14:tracePt t="187393" x="3060700" y="5264150"/>
          <p14:tracePt t="187410" x="2997200" y="5264150"/>
          <p14:tracePt t="187426" x="2959100" y="5264150"/>
          <p14:tracePt t="187444" x="2921000" y="5264150"/>
          <p14:tracePt t="187460" x="2889250" y="5264150"/>
          <p14:tracePt t="187477" x="2857500" y="5264150"/>
          <p14:tracePt t="187493" x="2838450" y="5264150"/>
          <p14:tracePt t="187510" x="2813050" y="5264150"/>
          <p14:tracePt t="187526" x="2794000" y="5264150"/>
          <p14:tracePt t="187544" x="2781300" y="5264150"/>
          <p14:tracePt t="187560" x="2768600" y="5264150"/>
          <p14:tracePt t="187753" x="2774950" y="5264150"/>
          <p14:tracePt t="187760" x="2787650" y="5270500"/>
          <p14:tracePt t="187768" x="2800350" y="5270500"/>
          <p14:tracePt t="187777" x="2825750" y="5270500"/>
          <p14:tracePt t="187778" x="2895600" y="5283200"/>
          <p14:tracePt t="187794" x="3003550" y="5283200"/>
          <p14:tracePt t="187811" x="3130550" y="5283200"/>
          <p14:tracePt t="187827" x="3282950" y="5283200"/>
          <p14:tracePt t="187844" x="3460750" y="5283200"/>
          <p14:tracePt t="187861" x="3644900" y="5283200"/>
          <p14:tracePt t="187877" x="3797300" y="5283200"/>
          <p14:tracePt t="187894" x="3943350" y="5283200"/>
          <p14:tracePt t="187911" x="4089400" y="5283200"/>
          <p14:tracePt t="187927" x="4292600" y="5283200"/>
          <p14:tracePt t="187945" x="4394200" y="5283200"/>
          <p14:tracePt t="187960" x="4527550" y="5283200"/>
          <p14:tracePt t="187978" x="4654550" y="5283200"/>
          <p14:tracePt t="187994" x="4768850" y="5283200"/>
          <p14:tracePt t="188011" x="4870450" y="5283200"/>
          <p14:tracePt t="188027" x="4978400" y="5283200"/>
          <p14:tracePt t="188044" x="5080000" y="5283200"/>
          <p14:tracePt t="188061" x="5156200" y="5283200"/>
          <p14:tracePt t="188078" x="5238750" y="5289550"/>
          <p14:tracePt t="188094" x="5340350" y="5308600"/>
          <p14:tracePt t="188111" x="5454650" y="5327650"/>
          <p14:tracePt t="188127" x="5657850" y="5359400"/>
          <p14:tracePt t="188145" x="5803900" y="5372100"/>
          <p14:tracePt t="188160" x="5975350" y="5403850"/>
          <p14:tracePt t="188177" x="6165850" y="5410200"/>
          <p14:tracePt t="188194" x="6356350" y="5410200"/>
          <p14:tracePt t="188211" x="6521450" y="5416550"/>
          <p14:tracePt t="188227" x="6648450" y="5416550"/>
          <p14:tracePt t="188244" x="6756400" y="5416550"/>
          <p14:tracePt t="188261" x="6838950" y="5416550"/>
          <p14:tracePt t="188278" x="6921500" y="5416550"/>
          <p14:tracePt t="188294" x="6991350" y="5416550"/>
          <p14:tracePt t="188311" x="7048500" y="5416550"/>
          <p14:tracePt t="188327" x="7112000" y="5416550"/>
          <p14:tracePt t="188346" x="7150100" y="5416550"/>
          <p14:tracePt t="188361" x="7194550" y="5416550"/>
          <p14:tracePt t="188377" x="7207250" y="5416550"/>
          <p14:tracePt t="188394" x="7213600" y="5416550"/>
          <p14:tracePt t="189097" x="7219950" y="5416550"/>
          <p14:tracePt t="189104" x="7194550" y="5416550"/>
          <p14:tracePt t="189112" x="7169150" y="5416550"/>
          <p14:tracePt t="189120" x="7112000" y="5416550"/>
          <p14:tracePt t="189128" x="6953250" y="5416550"/>
          <p14:tracePt t="189144" x="6610350" y="5416550"/>
          <p14:tracePt t="189161" x="6330950" y="5441950"/>
          <p14:tracePt t="189177" x="6045200" y="5480050"/>
          <p14:tracePt t="189194" x="5759450" y="5530850"/>
          <p14:tracePt t="189210" x="5435600" y="5575300"/>
          <p14:tracePt t="189227" x="5149850" y="5613400"/>
          <p14:tracePt t="189244" x="4864100" y="5657850"/>
          <p14:tracePt t="189261" x="4679950" y="5683250"/>
          <p14:tracePt t="189277" x="4489450" y="5715000"/>
          <p14:tracePt t="189294" x="4305300" y="5734050"/>
          <p14:tracePt t="189310" x="4121150" y="5765800"/>
          <p14:tracePt t="189327" x="3975100" y="5784850"/>
          <p14:tracePt t="189344" x="3765550" y="5810250"/>
          <p14:tracePt t="189362" x="3619500" y="5835650"/>
          <p14:tracePt t="189377" x="3473450" y="5848350"/>
          <p14:tracePt t="189394" x="3340100" y="5861050"/>
          <p14:tracePt t="189410" x="3219450" y="5873750"/>
          <p14:tracePt t="189427" x="3117850" y="5873750"/>
          <p14:tracePt t="189444" x="3028950" y="5873750"/>
          <p14:tracePt t="189461" x="2959100" y="5873750"/>
          <p14:tracePt t="189477" x="2901950" y="5873750"/>
          <p14:tracePt t="189494" x="2857500" y="5873750"/>
          <p14:tracePt t="189510" x="2832100" y="5873750"/>
          <p14:tracePt t="189527" x="2806700" y="5873750"/>
          <p14:tracePt t="189544" x="2781300" y="5867400"/>
          <p14:tracePt t="189561" x="2762250" y="5854700"/>
          <p14:tracePt t="189577" x="2730500" y="5835650"/>
          <p14:tracePt t="189594" x="2679700" y="5803900"/>
          <p14:tracePt t="189610" x="2647950" y="5778500"/>
          <p14:tracePt t="189627" x="2616200" y="5746750"/>
          <p14:tracePt t="189644" x="2578100" y="5715000"/>
          <p14:tracePt t="189661" x="2559050" y="5702300"/>
          <p14:tracePt t="189677" x="2552700" y="5695950"/>
          <p14:tracePt t="189720" x="2552700" y="5689600"/>
          <p14:tracePt t="189752" x="2552700" y="5683250"/>
          <p14:tracePt t="189760" x="2571750" y="5683250"/>
          <p14:tracePt t="189768" x="2590800" y="5683250"/>
          <p14:tracePt t="189777" x="2686050" y="5670550"/>
          <p14:tracePt t="189794" x="2736850" y="5664200"/>
          <p14:tracePt t="189794" x="2895600" y="5657850"/>
          <p14:tracePt t="189810" x="3048000" y="5645150"/>
          <p14:tracePt t="189827" x="3181350" y="5626100"/>
          <p14:tracePt t="189844" x="3263900" y="5613400"/>
          <p14:tracePt t="189877" x="3295650" y="5607050"/>
          <p14:tracePt t="189878" x="3302000" y="5607050"/>
          <p14:tracePt t="189985" x="3295650" y="5607050"/>
          <p14:tracePt t="189992" x="3282950" y="5607050"/>
          <p14:tracePt t="190001" x="3263900" y="5607050"/>
          <p14:tracePt t="190008" x="3244850" y="5607050"/>
          <p14:tracePt t="190016" x="3213100" y="5619750"/>
          <p14:tracePt t="190027" x="3206750" y="5619750"/>
          <p14:tracePt t="190044" x="3200400" y="5619750"/>
          <p14:tracePt t="190088" x="3194050" y="5619750"/>
          <p14:tracePt t="19379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Designers should consider physical environmental factors</a:t>
            </a:r>
          </a:p>
          <a:p>
            <a:pPr lvl="1"/>
            <a:r>
              <a:rPr lang="en-US" dirty="0" smtClean="0"/>
              <a:t>Importance of minimizing psychophysiological stress and fatigue in the use environment;</a:t>
            </a:r>
          </a:p>
          <a:p>
            <a:pPr lvl="1"/>
            <a:r>
              <a:rPr lang="en-US" dirty="0" smtClean="0"/>
              <a:t>Potential </a:t>
            </a:r>
            <a:r>
              <a:rPr lang="en-US" dirty="0"/>
              <a:t>effects that natural or artificial illumination could have on the operation, control, and maintenance of the device</a:t>
            </a:r>
          </a:p>
          <a:p>
            <a:pPr lvl="1"/>
            <a:r>
              <a:rPr lang="en-US" dirty="0"/>
              <a:t>Need for rapid, safe, simple, and economical maintenance and repair</a:t>
            </a:r>
          </a:p>
          <a:p>
            <a:pPr lvl="1"/>
            <a:r>
              <a:rPr lang="en-US" dirty="0"/>
              <a:t>Possible positions of the device in relation to its users (those who operate, monitor, or maintain the device) and how the device is used as a function of the user’s location and mobility;</a:t>
            </a:r>
          </a:p>
          <a:p>
            <a:pPr lvl="1"/>
            <a:r>
              <a:rPr lang="en-US" dirty="0"/>
              <a:t>Electrical and electromagnetic characteristics of the physical environments </a:t>
            </a:r>
          </a:p>
          <a:p>
            <a:pPr lvl="1"/>
            <a:r>
              <a:rPr lang="en-US" dirty="0"/>
              <a:t>Unique aspects of home use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60"/>
    </mc:Choice>
    <mc:Fallback>
      <p:transition spd="slow" advTm="23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77" x="4508500" y="2527300"/>
          <p14:tracePt t="5787" x="4514850" y="2520950"/>
          <p14:tracePt t="5795" x="4521200" y="2520950"/>
          <p14:tracePt t="5796" x="4527550" y="2520950"/>
          <p14:tracePt t="5881" x="4533900" y="2514600"/>
          <p14:tracePt t="5897" x="4540250" y="2514600"/>
          <p14:tracePt t="5905" x="4546600" y="2508250"/>
          <p14:tracePt t="5913" x="4565650" y="2482850"/>
          <p14:tracePt t="5929" x="4578350" y="2457450"/>
          <p14:tracePt t="5945" x="4591050" y="2425700"/>
          <p14:tracePt t="5970" x="4597400" y="2413000"/>
          <p14:tracePt t="6105" x="4603750" y="2413000"/>
          <p14:tracePt t="6113" x="4622800" y="2413000"/>
          <p14:tracePt t="6121" x="4648200" y="2413000"/>
          <p14:tracePt t="6129" x="4705350" y="2413000"/>
          <p14:tracePt t="6145" x="4857750" y="2413000"/>
          <p14:tracePt t="6162" x="4972050" y="2413000"/>
          <p14:tracePt t="6178" x="5092700" y="2413000"/>
          <p14:tracePt t="6194" x="5181600" y="2413000"/>
          <p14:tracePt t="6211" x="5251450" y="2406650"/>
          <p14:tracePt t="6228" x="5314950" y="2400300"/>
          <p14:tracePt t="6244" x="5353050" y="2400300"/>
          <p14:tracePt t="6261" x="5410200" y="2400300"/>
          <p14:tracePt t="6278" x="5473700" y="2393950"/>
          <p14:tracePt t="6294" x="5524500" y="2387600"/>
          <p14:tracePt t="6311" x="5588000" y="2381250"/>
          <p14:tracePt t="6328" x="5676900" y="2368550"/>
          <p14:tracePt t="6328" x="5715000" y="2368550"/>
          <p14:tracePt t="6346" x="5746750" y="2368550"/>
          <p14:tracePt t="6362" x="5765800" y="2368550"/>
          <p14:tracePt t="6379" x="5772150" y="2368550"/>
          <p14:tracePt t="6553" x="5759450" y="2368550"/>
          <p14:tracePt t="6561" x="5689600" y="2374900"/>
          <p14:tracePt t="6570" x="5645150" y="2381250"/>
          <p14:tracePt t="6578" x="5562600" y="2393950"/>
          <p14:tracePt t="6594" x="5480050" y="2413000"/>
          <p14:tracePt t="6611" x="5416550" y="2419350"/>
          <p14:tracePt t="6628" x="5365750" y="2432050"/>
          <p14:tracePt t="6644" x="5321300" y="2438400"/>
          <p14:tracePt t="6661" x="5289550" y="2444750"/>
          <p14:tracePt t="6678" x="5276850" y="2444750"/>
          <p14:tracePt t="6777" x="5314950" y="2444750"/>
          <p14:tracePt t="6787" x="5372100" y="2444750"/>
          <p14:tracePt t="6787" x="5429250" y="2444750"/>
          <p14:tracePt t="6794" x="5594350" y="2444750"/>
          <p14:tracePt t="6811" x="5772150" y="2451100"/>
          <p14:tracePt t="6828" x="5937250" y="2451100"/>
          <p14:tracePt t="6845" x="6032500" y="2451100"/>
          <p14:tracePt t="6861" x="6070600" y="2451100"/>
          <p14:tracePt t="6878" x="6089650" y="2451100"/>
          <p14:tracePt t="6894" x="6108700" y="2451100"/>
          <p14:tracePt t="6911" x="6134100" y="2451100"/>
          <p14:tracePt t="6928" x="6153150" y="2451100"/>
          <p14:tracePt t="6945" x="6172200" y="2451100"/>
          <p14:tracePt t="6962" x="6191250" y="2451100"/>
          <p14:tracePt t="6978" x="6210300" y="2451100"/>
          <p14:tracePt t="6994" x="6229350" y="2451100"/>
          <p14:tracePt t="7011" x="6254750" y="2451100"/>
          <p14:tracePt t="7028" x="6267450" y="2451100"/>
          <p14:tracePt t="7045" x="6292850" y="2451100"/>
          <p14:tracePt t="7061" x="6311900" y="2451100"/>
          <p14:tracePt t="7078" x="6318250" y="2451100"/>
          <p14:tracePt t="7094" x="6330950" y="2451100"/>
          <p14:tracePt t="7111" x="6337300" y="2451100"/>
          <p14:tracePt t="7313" x="6356350" y="2451100"/>
          <p14:tracePt t="7321" x="6388100" y="2451100"/>
          <p14:tracePt t="7329" x="6445250" y="2457450"/>
          <p14:tracePt t="7335" x="6508750" y="2470150"/>
          <p14:tracePt t="7345" x="6775450" y="2508250"/>
          <p14:tracePt t="7362" x="7042150" y="2546350"/>
          <p14:tracePt t="7379" x="7264400" y="2552700"/>
          <p14:tracePt t="7395" x="7435850" y="2552700"/>
          <p14:tracePt t="7412" x="7600950" y="2552700"/>
          <p14:tracePt t="7429" x="7721600" y="2552700"/>
          <p14:tracePt t="7446" x="7823200" y="2552700"/>
          <p14:tracePt t="7462" x="7886700" y="2552700"/>
          <p14:tracePt t="7479" x="7937500" y="2552700"/>
          <p14:tracePt t="7495" x="7950200" y="2552700"/>
          <p14:tracePt t="7512" x="7956550" y="2552700"/>
          <p14:tracePt t="8929" x="7937500" y="2552700"/>
          <p14:tracePt t="8937" x="7924800" y="2552700"/>
          <p14:tracePt t="8945" x="7867650" y="2552700"/>
          <p14:tracePt t="8961" x="7810500" y="2552700"/>
          <p14:tracePt t="8977" x="7683500" y="2552700"/>
          <p14:tracePt t="8978" x="7512050" y="2552700"/>
          <p14:tracePt t="8994" x="7321550" y="2552700"/>
          <p14:tracePt t="9011" x="7112000" y="2552700"/>
          <p14:tracePt t="9028" x="6883400" y="2552700"/>
          <p14:tracePt t="9044" x="6667500" y="2552700"/>
          <p14:tracePt t="9061" x="6419850" y="2552700"/>
          <p14:tracePt t="9077" x="6235700" y="2552700"/>
          <p14:tracePt t="9094" x="6076950" y="2552700"/>
          <p14:tracePt t="9111" x="5918200" y="2552700"/>
          <p14:tracePt t="9128" x="5784850" y="2552700"/>
          <p14:tracePt t="9144" x="5594350" y="2552700"/>
          <p14:tracePt t="9161" x="5467350" y="2552700"/>
          <p14:tracePt t="9177" x="5321300" y="2552700"/>
          <p14:tracePt t="9194" x="5194300" y="2552700"/>
          <p14:tracePt t="9211" x="5067300" y="2552700"/>
          <p14:tracePt t="9227" x="4933950" y="2552700"/>
          <p14:tracePt t="9244" x="4813300" y="2552700"/>
          <p14:tracePt t="9261" x="4718050" y="2552700"/>
          <p14:tracePt t="9277" x="4603750" y="2552700"/>
          <p14:tracePt t="9294" x="4508500" y="2552700"/>
          <p14:tracePt t="9311" x="4425950" y="2559050"/>
          <p14:tracePt t="9328" x="4356100" y="2559050"/>
          <p14:tracePt t="9344" x="4305300" y="2559050"/>
          <p14:tracePt t="9362" x="4273550" y="2559050"/>
          <p14:tracePt t="9377" x="4241800" y="2559050"/>
          <p14:tracePt t="9395" x="4222750" y="2559050"/>
          <p14:tracePt t="9411" x="4197350" y="2559050"/>
          <p14:tracePt t="9428" x="4191000" y="2559050"/>
          <p14:tracePt t="9444" x="4178300" y="2559050"/>
          <p14:tracePt t="10105" x="4178300" y="2552700"/>
          <p14:tracePt t="10113" x="4178300" y="2540000"/>
          <p14:tracePt t="10121" x="4178300" y="2533650"/>
          <p14:tracePt t="10129" x="4184650" y="2520950"/>
          <p14:tracePt t="10145" x="4184650" y="2514600"/>
          <p14:tracePt t="10146" x="4184650" y="2508250"/>
          <p14:tracePt t="10689" x="4191000" y="2495550"/>
          <p14:tracePt t="10704" x="4203700" y="2489200"/>
          <p14:tracePt t="10713" x="4216400" y="2482850"/>
          <p14:tracePt t="10714" x="4222750" y="2482850"/>
          <p14:tracePt t="10727" x="4241800" y="2476500"/>
          <p14:tracePt t="10744" x="4260850" y="2476500"/>
          <p14:tracePt t="10761" x="4273550" y="2476500"/>
          <p14:tracePt t="11256" x="4286250" y="2476500"/>
          <p14:tracePt t="11270" x="4292600" y="2476500"/>
          <p14:tracePt t="11270" x="4298950" y="2476500"/>
          <p14:tracePt t="11278" x="4305300" y="2476500"/>
          <p14:tracePt t="11320" x="4311650" y="2476500"/>
          <p14:tracePt t="17376" x="4318000" y="2476500"/>
          <p14:tracePt t="17384" x="4375150" y="2470150"/>
          <p14:tracePt t="17392" x="4425950" y="2463800"/>
          <p14:tracePt t="17392" x="4464050" y="2457450"/>
          <p14:tracePt t="17410" x="4489450" y="2451100"/>
          <p14:tracePt t="17411" x="4552950" y="2451100"/>
          <p14:tracePt t="17427" x="4610100" y="2444750"/>
          <p14:tracePt t="17444" x="4648200" y="2444750"/>
          <p14:tracePt t="17460" x="4673600" y="2444750"/>
          <p14:tracePt t="17477" x="4699000" y="2444750"/>
          <p14:tracePt t="17494" x="4730750" y="2444750"/>
          <p14:tracePt t="17511" x="4749800" y="2444750"/>
          <p14:tracePt t="17527" x="4781550" y="2444750"/>
          <p14:tracePt t="17527" x="4787900" y="2444750"/>
          <p14:tracePt t="17545" x="4806950" y="2444750"/>
          <p14:tracePt t="17561" x="4838700" y="2444750"/>
          <p14:tracePt t="17577" x="4864100" y="2444750"/>
          <p14:tracePt t="17594" x="4902200" y="2444750"/>
          <p14:tracePt t="17610" x="4946650" y="2451100"/>
          <p14:tracePt t="17627" x="4997450" y="2457450"/>
          <p14:tracePt t="17644" x="5035550" y="2463800"/>
          <p14:tracePt t="17660" x="5080000" y="2470150"/>
          <p14:tracePt t="17677" x="5124450" y="2476500"/>
          <p14:tracePt t="17694" x="5187950" y="2489200"/>
          <p14:tracePt t="17711" x="5245100" y="2489200"/>
          <p14:tracePt t="17727" x="5308600" y="2495550"/>
          <p14:tracePt t="17745" x="5340350" y="2495550"/>
          <p14:tracePt t="17761" x="5378450" y="2501900"/>
          <p14:tracePt t="17777" x="5410200" y="2508250"/>
          <p14:tracePt t="17794" x="5441950" y="2508250"/>
          <p14:tracePt t="17811" x="5467350" y="2508250"/>
          <p14:tracePt t="17827" x="5492750" y="2508250"/>
          <p14:tracePt t="17844" x="5505450" y="2508250"/>
          <p14:tracePt t="17860" x="5518150" y="2508250"/>
          <p14:tracePt t="17877" x="5530850" y="2508250"/>
          <p14:tracePt t="17894" x="5543550" y="2508250"/>
          <p14:tracePt t="17912" x="5556250" y="2508250"/>
          <p14:tracePt t="17927" x="5562600" y="2508250"/>
          <p14:tracePt t="18233" x="5556250" y="2508250"/>
          <p14:tracePt t="18241" x="5537200" y="2508250"/>
          <p14:tracePt t="18252" x="5480050" y="2508250"/>
          <p14:tracePt t="18261" x="5435600" y="2508250"/>
          <p14:tracePt t="18277" x="5384800" y="2508250"/>
          <p14:tracePt t="18294" x="5346700" y="2508250"/>
          <p14:tracePt t="18310" x="5289550" y="2508250"/>
          <p14:tracePt t="18327" x="5251450" y="2508250"/>
          <p14:tracePt t="18343" x="5181600" y="2501900"/>
          <p14:tracePt t="18361" x="5130800" y="2501900"/>
          <p14:tracePt t="18377" x="5073650" y="2489200"/>
          <p14:tracePt t="18394" x="5022850" y="2482850"/>
          <p14:tracePt t="18410" x="4984750" y="2470150"/>
          <p14:tracePt t="18427" x="4940300" y="2470150"/>
          <p14:tracePt t="18444" x="4921250" y="2470150"/>
          <p14:tracePt t="18460" x="4902200" y="2463800"/>
          <p14:tracePt t="18477" x="4883150" y="2463800"/>
          <p14:tracePt t="18494" x="4864100" y="2457450"/>
          <p14:tracePt t="18511" x="4845050" y="2451100"/>
          <p14:tracePt t="18527" x="4813300" y="2451100"/>
          <p14:tracePt t="18544" x="4775200" y="2444750"/>
          <p14:tracePt t="18561" x="4743450" y="2438400"/>
          <p14:tracePt t="18577" x="4711700" y="2432050"/>
          <p14:tracePt t="18594" x="4686300" y="2432050"/>
          <p14:tracePt t="18610" x="4667250" y="2432050"/>
          <p14:tracePt t="18627" x="4654550" y="2425700"/>
          <p14:tracePt t="18644" x="4648200" y="2425700"/>
          <p14:tracePt t="18661" x="4641850" y="2425700"/>
          <p14:tracePt t="19009" x="4629150" y="2425700"/>
          <p14:tracePt t="19020" x="4616450" y="2425700"/>
          <p14:tracePt t="19021" x="4597400" y="2425700"/>
          <p14:tracePt t="19027" x="4546600" y="2425700"/>
          <p14:tracePt t="19044" x="4483100" y="2425700"/>
          <p14:tracePt t="19060" x="4419600" y="2425700"/>
          <p14:tracePt t="19077" x="4368800" y="2425700"/>
          <p14:tracePt t="19094" x="4337050" y="2425700"/>
          <p14:tracePt t="19110" x="4318000" y="2425700"/>
          <p14:tracePt t="19127" x="4305300" y="2425700"/>
          <p14:tracePt t="19144" x="4298950" y="2425700"/>
          <p14:tracePt t="19160" x="4292600" y="2425700"/>
          <p14:tracePt t="19209" x="4286250" y="2425700"/>
          <p14:tracePt t="19592" x="4298950" y="2425700"/>
          <p14:tracePt t="19600" x="4330700" y="2432050"/>
          <p14:tracePt t="19609" x="4349750" y="2432050"/>
          <p14:tracePt t="19611" x="4419600" y="2444750"/>
          <p14:tracePt t="19627" x="4476750" y="2444750"/>
          <p14:tracePt t="19643" x="4521200" y="2457450"/>
          <p14:tracePt t="19660" x="4578350" y="2463800"/>
          <p14:tracePt t="19678" x="4622800" y="2470150"/>
          <p14:tracePt t="19694" x="4673600" y="2476500"/>
          <p14:tracePt t="19711" x="4711700" y="2476500"/>
          <p14:tracePt t="19727" x="4743450" y="2476500"/>
          <p14:tracePt t="19727" x="4762500" y="2476500"/>
          <p14:tracePt t="19745" x="4806950" y="2476500"/>
          <p14:tracePt t="19760" x="4851400" y="2476500"/>
          <p14:tracePt t="19777" x="4895850" y="2476500"/>
          <p14:tracePt t="19794" x="4940300" y="2476500"/>
          <p14:tracePt t="19811" x="4984750" y="2476500"/>
          <p14:tracePt t="19827" x="5022850" y="2476500"/>
          <p14:tracePt t="19844" x="5060950" y="2476500"/>
          <p14:tracePt t="19860" x="5086350" y="2476500"/>
          <p14:tracePt t="19877" x="5118100" y="2476500"/>
          <p14:tracePt t="19894" x="5149850" y="2476500"/>
          <p14:tracePt t="19910" x="5181600" y="2476500"/>
          <p14:tracePt t="19927" x="5213350" y="2476500"/>
          <p14:tracePt t="19943" x="5276850" y="2476500"/>
          <p14:tracePt t="19961" x="5302250" y="2476500"/>
          <p14:tracePt t="19977" x="5314950" y="2476500"/>
          <p14:tracePt t="19994" x="5327650" y="2470150"/>
          <p14:tracePt t="20032" x="5334000" y="2470150"/>
          <p14:tracePt t="20201" x="5327650" y="2470150"/>
          <p14:tracePt t="20208" x="5308600" y="2470150"/>
          <p14:tracePt t="20210" x="5270500" y="2476500"/>
          <p14:tracePt t="20227" x="5213350" y="2476500"/>
          <p14:tracePt t="20244" x="5137150" y="2482850"/>
          <p14:tracePt t="20260" x="5060950" y="2495550"/>
          <p14:tracePt t="20277" x="4959350" y="2501900"/>
          <p14:tracePt t="20294" x="4876800" y="2501900"/>
          <p14:tracePt t="20311" x="4819650" y="2501900"/>
          <p14:tracePt t="20327" x="4775200" y="2501900"/>
          <p14:tracePt t="20344" x="4711700" y="2501900"/>
          <p14:tracePt t="20361" x="4673600" y="2501900"/>
          <p14:tracePt t="20377" x="4648200" y="2501900"/>
          <p14:tracePt t="20394" x="4616450" y="2501900"/>
          <p14:tracePt t="20411" x="4584700" y="2501900"/>
          <p14:tracePt t="20427" x="4565650" y="2501900"/>
          <p14:tracePt t="20444" x="4533900" y="2501900"/>
          <p14:tracePt t="20460" x="4508500" y="2495550"/>
          <p14:tracePt t="20477" x="4495800" y="2495550"/>
          <p14:tracePt t="20494" x="4483100" y="2495550"/>
          <p14:tracePt t="20511" x="4470400" y="2495550"/>
          <p14:tracePt t="20527" x="4464050" y="2495550"/>
          <p14:tracePt t="20545" x="4457700" y="2495550"/>
          <p14:tracePt t="20593" x="4451350" y="2495550"/>
          <p14:tracePt t="20600" x="4445000" y="2495550"/>
          <p14:tracePt t="22361" x="4438650" y="2495550"/>
          <p14:tracePt t="22371" x="4419600" y="2495550"/>
          <p14:tracePt t="22377" x="4381500" y="2495550"/>
          <p14:tracePt t="22387" x="4368800" y="2495550"/>
          <p14:tracePt t="22394" x="4337050" y="2495550"/>
          <p14:tracePt t="22411" x="4330700" y="2495550"/>
          <p14:tracePt t="22513" x="4318000" y="2495550"/>
          <p14:tracePt t="22521" x="4305300" y="2495550"/>
          <p14:tracePt t="22537" x="4298950" y="2495550"/>
          <p14:tracePt t="22545" x="4286250" y="2495550"/>
          <p14:tracePt t="22561" x="4279900" y="2489200"/>
          <p14:tracePt t="22562" x="4273550" y="2489200"/>
          <p14:tracePt t="22578" x="4267200" y="2489200"/>
          <p14:tracePt t="22595" x="4260850" y="2489200"/>
          <p14:tracePt t="22611" x="4248150" y="2482850"/>
          <p14:tracePt t="22628" x="4222750" y="2482850"/>
          <p14:tracePt t="22644" x="4197350" y="2482850"/>
          <p14:tracePt t="22661" x="4184650" y="2476500"/>
          <p14:tracePt t="22678" x="4165600" y="2476500"/>
          <p14:tracePt t="22695" x="4152900" y="2470150"/>
          <p14:tracePt t="22711" x="4146550" y="2470150"/>
          <p14:tracePt t="22728" x="4140200" y="2470150"/>
          <p14:tracePt t="22744" x="4133850" y="2470150"/>
          <p14:tracePt t="22762" x="4127500" y="2470150"/>
          <p14:tracePt t="23089" x="4152900" y="2470150"/>
          <p14:tracePt t="23097" x="4171950" y="2470150"/>
          <p14:tracePt t="23105" x="4203700" y="2470150"/>
          <p14:tracePt t="23111" x="4267200" y="2470150"/>
          <p14:tracePt t="23128" x="4337050" y="2470150"/>
          <p14:tracePt t="23144" x="4445000" y="2470150"/>
          <p14:tracePt t="23161" x="4514850" y="2470150"/>
          <p14:tracePt t="23179" x="4565650" y="2470150"/>
          <p14:tracePt t="23195" x="4610100" y="2470150"/>
          <p14:tracePt t="23212" x="4654550" y="2470150"/>
          <p14:tracePt t="23229" x="4686300" y="2470150"/>
          <p14:tracePt t="23246" x="4718050" y="2470150"/>
          <p14:tracePt t="23262" x="4743450" y="2470150"/>
          <p14:tracePt t="23279" x="4781550" y="2470150"/>
          <p14:tracePt t="23295" x="4806950" y="2470150"/>
          <p14:tracePt t="23312" x="4838700" y="2470150"/>
          <p14:tracePt t="23329" x="4876800" y="2476500"/>
          <p14:tracePt t="23346" x="4908550" y="2482850"/>
          <p14:tracePt t="23362" x="4940300" y="2482850"/>
          <p14:tracePt t="23379" x="4984750" y="2489200"/>
          <p14:tracePt t="23395" x="5022850" y="2495550"/>
          <p14:tracePt t="23412" x="5067300" y="2501900"/>
          <p14:tracePt t="23429" x="5124450" y="2514600"/>
          <p14:tracePt t="23446" x="5181600" y="2514600"/>
          <p14:tracePt t="23462" x="5245100" y="2514600"/>
          <p14:tracePt t="23479" x="5289550" y="2514600"/>
          <p14:tracePt t="23495" x="5327650" y="2514600"/>
          <p14:tracePt t="23512" x="5353050" y="2514600"/>
          <p14:tracePt t="23529" x="5378450" y="2514600"/>
          <p14:tracePt t="23529" x="5391150" y="2514600"/>
          <p14:tracePt t="23547" x="5422900" y="2514600"/>
          <p14:tracePt t="23562" x="5454650" y="2514600"/>
          <p14:tracePt t="23579" x="5480050" y="2514600"/>
          <p14:tracePt t="23595" x="5511800" y="2514600"/>
          <p14:tracePt t="23613" x="5549900" y="2514600"/>
          <p14:tracePt t="23629" x="5575300" y="2514600"/>
          <p14:tracePt t="23646" x="5600700" y="2514600"/>
          <p14:tracePt t="23662" x="5626100" y="2514600"/>
          <p14:tracePt t="23679" x="5638800" y="2514600"/>
          <p14:tracePt t="23695" x="5657850" y="2514600"/>
          <p14:tracePt t="23712" x="5670550" y="2514600"/>
          <p14:tracePt t="23729" x="5689600" y="2514600"/>
          <p14:tracePt t="23729" x="5702300" y="2514600"/>
          <p14:tracePt t="23747" x="5708650" y="2514600"/>
          <p14:tracePt t="23762" x="5721350" y="2514600"/>
          <p14:tracePt t="23779" x="5727700" y="2514600"/>
          <p14:tracePt t="23818" x="5734050" y="2514600"/>
          <p14:tracePt t="23826" x="5740400" y="2514600"/>
          <p14:tracePt t="23845" x="5746750" y="2514600"/>
          <p14:tracePt t="23846" x="5753100" y="2514600"/>
          <p14:tracePt t="23862" x="5765800" y="2508250"/>
          <p14:tracePt t="23879" x="5778500" y="2508250"/>
          <p14:tracePt t="23895" x="5791200" y="2508250"/>
          <p14:tracePt t="23912" x="5810250" y="2508250"/>
          <p14:tracePt t="23929" x="5822950" y="2501900"/>
          <p14:tracePt t="23929" x="5829300" y="2501900"/>
          <p14:tracePt t="23947" x="5848350" y="2501900"/>
          <p14:tracePt t="23962" x="5867400" y="2495550"/>
          <p14:tracePt t="23979" x="5886450" y="2489200"/>
          <p14:tracePt t="23996" x="5899150" y="2489200"/>
          <p14:tracePt t="24012" x="5911850" y="2489200"/>
          <p14:tracePt t="24029" x="5924550" y="2489200"/>
          <p14:tracePt t="24046" x="5949950" y="2482850"/>
          <p14:tracePt t="24062" x="5962650" y="2482850"/>
          <p14:tracePt t="24079" x="5981700" y="2482850"/>
          <p14:tracePt t="24096" x="6000750" y="2482850"/>
          <p14:tracePt t="24112" x="6007100" y="2482850"/>
          <p14:tracePt t="24129" x="6019800" y="2482850"/>
          <p14:tracePt t="24147" x="6026150" y="2482850"/>
          <p14:tracePt t="24242" x="6032500" y="2482850"/>
          <p14:tracePt t="24250" x="6038850" y="2482850"/>
          <p14:tracePt t="24265" x="6045200" y="2482850"/>
          <p14:tracePt t="24562" x="6051550" y="2482850"/>
          <p14:tracePt t="24571" x="6064250" y="2482850"/>
          <p14:tracePt t="24571" x="6076950" y="2482850"/>
          <p14:tracePt t="24579" x="6102350" y="2476500"/>
          <p14:tracePt t="24596" x="6127750" y="2476500"/>
          <p14:tracePt t="24612" x="6153150" y="2470150"/>
          <p14:tracePt t="24629" x="6172200" y="2470150"/>
          <p14:tracePt t="24645" x="6191250" y="2470150"/>
          <p14:tracePt t="24662" x="6203950" y="2470150"/>
          <p14:tracePt t="24679" x="6216650" y="2470150"/>
          <p14:tracePt t="24695" x="6223000" y="2470150"/>
          <p14:tracePt t="24712" x="6229350" y="2470150"/>
          <p14:tracePt t="24970" x="6235700" y="2470150"/>
          <p14:tracePt t="24978" x="6254750" y="2470150"/>
          <p14:tracePt t="24995" x="6261100" y="2470150"/>
          <p14:tracePt t="24996" x="6273800" y="2463800"/>
          <p14:tracePt t="25012" x="6280150" y="2463800"/>
          <p14:tracePt t="25290" x="6267450" y="2463800"/>
          <p14:tracePt t="25298" x="6242050" y="2463800"/>
          <p14:tracePt t="25306" x="6216650" y="2463800"/>
          <p14:tracePt t="25314" x="6127750" y="2463800"/>
          <p14:tracePt t="25330" x="6070600" y="2463800"/>
          <p14:tracePt t="25331" x="6013450" y="2463800"/>
          <p14:tracePt t="25345" x="5816600" y="2463800"/>
          <p14:tracePt t="25362" x="5664200" y="2463800"/>
          <p14:tracePt t="25378" x="5492750" y="2463800"/>
          <p14:tracePt t="25396" x="5308600" y="2463800"/>
          <p14:tracePt t="25412" x="5130800" y="2463800"/>
          <p14:tracePt t="25429" x="4946650" y="2463800"/>
          <p14:tracePt t="25445" x="4794250" y="2463800"/>
          <p14:tracePt t="25462" x="4692650" y="2463800"/>
          <p14:tracePt t="25479" x="4603750" y="2463800"/>
          <p14:tracePt t="25496" x="4546600" y="2463800"/>
          <p14:tracePt t="25512" x="4514850" y="2463800"/>
          <p14:tracePt t="25529" x="4483100" y="2463800"/>
          <p14:tracePt t="25545" x="4457700" y="2463800"/>
          <p14:tracePt t="25563" x="4438650" y="2463800"/>
          <p14:tracePt t="25579" x="4425950" y="2463800"/>
          <p14:tracePt t="25595" x="4413250" y="2463800"/>
          <p14:tracePt t="25642" x="4406900" y="2463800"/>
          <p14:tracePt t="25722" x="4400550" y="2463800"/>
          <p14:tracePt t="25730" x="4394200" y="2463800"/>
          <p14:tracePt t="25754" x="4387850" y="2463800"/>
          <p14:tracePt t="29042" x="4406900" y="2463800"/>
          <p14:tracePt t="29050" x="4565650" y="2463800"/>
          <p14:tracePt t="29055" x="4762500" y="2463800"/>
          <p14:tracePt t="29062" x="5187950" y="2476500"/>
          <p14:tracePt t="29078" x="5645150" y="2508250"/>
          <p14:tracePt t="29095" x="5981700" y="2508250"/>
          <p14:tracePt t="29112" x="6165850" y="2508250"/>
          <p14:tracePt t="29129" x="6286500" y="2508250"/>
          <p14:tracePt t="29146" x="6375400" y="2508250"/>
          <p14:tracePt t="29162" x="6413500" y="2501900"/>
          <p14:tracePt t="29179" x="6426200" y="2495550"/>
          <p14:tracePt t="29195" x="6445250" y="2495550"/>
          <p14:tracePt t="29212" x="6457950" y="2489200"/>
          <p14:tracePt t="29426" x="6451600" y="2489200"/>
          <p14:tracePt t="29434" x="6432550" y="2489200"/>
          <p14:tracePt t="29442" x="6413500" y="2489200"/>
          <p14:tracePt t="29446" x="6343650" y="2489200"/>
          <p14:tracePt t="29462" x="6254750" y="2489200"/>
          <p14:tracePt t="29478" x="6165850" y="2489200"/>
          <p14:tracePt t="29495" x="6089650" y="2489200"/>
          <p14:tracePt t="29512" x="6019800" y="2489200"/>
          <p14:tracePt t="29528" x="5962650" y="2489200"/>
          <p14:tracePt t="29547" x="5956300" y="2489200"/>
          <p14:tracePt t="29650" x="5949950" y="2489200"/>
          <p14:tracePt t="29657" x="5943600" y="2489200"/>
          <p14:tracePt t="29665" x="5930900" y="2489200"/>
          <p14:tracePt t="29679" x="5924550" y="2489200"/>
          <p14:tracePt t="29680" x="5892800" y="2489200"/>
          <p14:tracePt t="29695" x="5861050" y="2489200"/>
          <p14:tracePt t="29712" x="5835650" y="2489200"/>
          <p14:tracePt t="29728" x="5791200" y="2489200"/>
          <p14:tracePt t="29746" x="5753100" y="2489200"/>
          <p14:tracePt t="29762" x="5715000" y="2489200"/>
          <p14:tracePt t="29779" x="5683250" y="2489200"/>
          <p14:tracePt t="29795" x="5651500" y="2489200"/>
          <p14:tracePt t="29812" x="5613400" y="2489200"/>
          <p14:tracePt t="29828" x="5575300" y="2489200"/>
          <p14:tracePt t="29845" x="5549900" y="2489200"/>
          <p14:tracePt t="29862" x="5524500" y="2489200"/>
          <p14:tracePt t="29879" x="5518150" y="2489200"/>
          <p14:tracePt t="29895" x="5499100" y="2489200"/>
          <p14:tracePt t="29912" x="5486400" y="2489200"/>
          <p14:tracePt t="29928" x="5473700" y="2489200"/>
          <p14:tracePt t="29945" x="5441950" y="2489200"/>
          <p14:tracePt t="29962" x="5416550" y="2482850"/>
          <p14:tracePt t="29979" x="5391150" y="2476500"/>
          <p14:tracePt t="29995" x="5365750" y="2470150"/>
          <p14:tracePt t="30012" x="5334000" y="2470150"/>
          <p14:tracePt t="30029" x="5302250" y="2463800"/>
          <p14:tracePt t="30045" x="5264150" y="2457450"/>
          <p14:tracePt t="30062" x="5232400" y="2451100"/>
          <p14:tracePt t="30079" x="5187950" y="2451100"/>
          <p14:tracePt t="30095" x="5156200" y="2444750"/>
          <p14:tracePt t="30112" x="5118100" y="2438400"/>
          <p14:tracePt t="30128" x="5060950" y="2432050"/>
          <p14:tracePt t="30146" x="5029200" y="2432050"/>
          <p14:tracePt t="30162" x="5003800" y="2425700"/>
          <p14:tracePt t="30180" x="4965700" y="2419350"/>
          <p14:tracePt t="30195" x="4940300" y="2413000"/>
          <p14:tracePt t="30212" x="4908550" y="2413000"/>
          <p14:tracePt t="30228" x="4870450" y="2406650"/>
          <p14:tracePt t="30245" x="4845050" y="2400300"/>
          <p14:tracePt t="30262" x="4813300" y="2400300"/>
          <p14:tracePt t="30279" x="4794250" y="2400300"/>
          <p14:tracePt t="30295" x="4768850" y="2400300"/>
          <p14:tracePt t="30312" x="4749800" y="2400300"/>
          <p14:tracePt t="30329" x="4705350" y="2400300"/>
          <p14:tracePt t="30346" x="4673600" y="2400300"/>
          <p14:tracePt t="30362" x="4635500" y="2400300"/>
          <p14:tracePt t="30379" x="4610100" y="2400300"/>
          <p14:tracePt t="30395" x="4552950" y="2406650"/>
          <p14:tracePt t="30412" x="4514850" y="2406650"/>
          <p14:tracePt t="30428" x="4483100" y="2406650"/>
          <p14:tracePt t="30445" x="4457700" y="2406650"/>
          <p14:tracePt t="30462" x="4451350" y="2413000"/>
          <p14:tracePt t="30479" x="4445000" y="2413000"/>
          <p14:tracePt t="30522" x="4438650" y="2413000"/>
          <p14:tracePt t="31586" x="4432300" y="2419350"/>
          <p14:tracePt t="31602" x="4425950" y="2425700"/>
          <p14:tracePt t="31618" x="4419600" y="2438400"/>
          <p14:tracePt t="31649" x="4419600" y="2444750"/>
          <p14:tracePt t="32306" x="4419600" y="2451100"/>
          <p14:tracePt t="32321" x="4419600" y="2457450"/>
          <p14:tracePt t="32361" x="4419600" y="2463800"/>
          <p14:tracePt t="36001" x="4432300" y="2470150"/>
          <p14:tracePt t="36010" x="4445000" y="2470150"/>
          <p14:tracePt t="36028" x="4476750" y="2476500"/>
          <p14:tracePt t="36029" x="4514850" y="2482850"/>
          <p14:tracePt t="36045" x="4565650" y="2482850"/>
          <p14:tracePt t="36062" x="4635500" y="2482850"/>
          <p14:tracePt t="36078" x="4711700" y="2482850"/>
          <p14:tracePt t="36095" x="4806950" y="2482850"/>
          <p14:tracePt t="36111" x="4889500" y="2482850"/>
          <p14:tracePt t="36128" x="4978400" y="2482850"/>
          <p14:tracePt t="36145" x="5080000" y="2489200"/>
          <p14:tracePt t="36161" x="5143500" y="2489200"/>
          <p14:tracePt t="36179" x="5194300" y="2489200"/>
          <p14:tracePt t="36195" x="5257800" y="2489200"/>
          <p14:tracePt t="36212" x="5346700" y="2489200"/>
          <p14:tracePt t="36228" x="5435600" y="2489200"/>
          <p14:tracePt t="36245" x="5511800" y="2489200"/>
          <p14:tracePt t="36261" x="5575300" y="2489200"/>
          <p14:tracePt t="36279" x="5619750" y="2489200"/>
          <p14:tracePt t="36295" x="5657850" y="2489200"/>
          <p14:tracePt t="36312" x="5683250" y="2489200"/>
          <p14:tracePt t="36328" x="5695950" y="2489200"/>
          <p14:tracePt t="36345" x="5702300" y="2489200"/>
          <p14:tracePt t="36481" x="5695950" y="2495550"/>
          <p14:tracePt t="36489" x="5670550" y="2501900"/>
          <p14:tracePt t="36497" x="5632450" y="2501900"/>
          <p14:tracePt t="36505" x="5613400" y="2508250"/>
          <p14:tracePt t="36512" x="5505450" y="2527300"/>
          <p14:tracePt t="36528" x="5321300" y="2540000"/>
          <p14:tracePt t="36546" x="5175250" y="2540000"/>
          <p14:tracePt t="36562" x="5054600" y="2540000"/>
          <p14:tracePt t="36578" x="4953000" y="2540000"/>
          <p14:tracePt t="36595" x="4864100" y="2540000"/>
          <p14:tracePt t="36612" x="4800600" y="2540000"/>
          <p14:tracePt t="36628" x="4756150" y="2540000"/>
          <p14:tracePt t="36645" x="4718050" y="2540000"/>
          <p14:tracePt t="36661" x="4692650" y="2540000"/>
          <p14:tracePt t="36678" x="4686300" y="2540000"/>
          <p14:tracePt t="36695" x="4679950" y="2533650"/>
          <p14:tracePt t="36825" x="4705350" y="2533650"/>
          <p14:tracePt t="36834" x="4749800" y="2533650"/>
          <p14:tracePt t="36838" x="4806950" y="2533650"/>
          <p14:tracePt t="36845" x="4959350" y="2533650"/>
          <p14:tracePt t="36861" x="5168900" y="2533650"/>
          <p14:tracePt t="36878" x="5454650" y="2533650"/>
          <p14:tracePt t="36895" x="5721350" y="2533650"/>
          <p14:tracePt t="36912" x="5892800" y="2533650"/>
          <p14:tracePt t="36928" x="6127750" y="2546350"/>
          <p14:tracePt t="36946" x="6235700" y="2559050"/>
          <p14:tracePt t="36961" x="6324600" y="2571750"/>
          <p14:tracePt t="36978" x="6369050" y="2571750"/>
          <p14:tracePt t="36995" x="6407150" y="2571750"/>
          <p14:tracePt t="37012" x="6419850" y="2571750"/>
          <p14:tracePt t="37028" x="6438900" y="2571750"/>
          <p14:tracePt t="37045" x="6445250" y="2571750"/>
          <p14:tracePt t="37061" x="6451600" y="2571750"/>
          <p14:tracePt t="37097" x="6457950" y="2571750"/>
          <p14:tracePt t="37121" x="6464300" y="2571750"/>
          <p14:tracePt t="37135" x="6470650" y="2571750"/>
          <p14:tracePt t="37161" x="6477000" y="2571750"/>
          <p14:tracePt t="37177" x="6483350" y="2571750"/>
          <p14:tracePt t="37186" x="6489700" y="2571750"/>
          <p14:tracePt t="37312" x="6496050" y="2571750"/>
          <p14:tracePt t="37320" x="6502400" y="2571750"/>
          <p14:tracePt t="37328" x="6534150" y="2565400"/>
          <p14:tracePt t="37344" x="6553200" y="2559050"/>
          <p14:tracePt t="37345" x="6635750" y="2546350"/>
          <p14:tracePt t="37360" x="6750050" y="2533650"/>
          <p14:tracePt t="37377" x="6908800" y="2520950"/>
          <p14:tracePt t="37394" x="7073900" y="2514600"/>
          <p14:tracePt t="37410" x="7213600" y="2501900"/>
          <p14:tracePt t="37427" x="7346950" y="2495550"/>
          <p14:tracePt t="37444" x="7467600" y="2470150"/>
          <p14:tracePt t="37460" x="7543800" y="2457450"/>
          <p14:tracePt t="37477" x="7600950" y="2451100"/>
          <p14:tracePt t="37494" x="7639050" y="2451100"/>
          <p14:tracePt t="37511" x="7683500" y="2444750"/>
          <p14:tracePt t="37527" x="7727950" y="2444750"/>
          <p14:tracePt t="37545" x="7753350" y="2438400"/>
          <p14:tracePt t="37561" x="7759700" y="2432050"/>
          <p14:tracePt t="37864" x="7766050" y="2432050"/>
          <p14:tracePt t="37880" x="7759700" y="2432050"/>
          <p14:tracePt t="37888" x="7747000" y="2432050"/>
          <p14:tracePt t="37893" x="7721600" y="2432050"/>
          <p14:tracePt t="37910" x="7683500" y="2438400"/>
          <p14:tracePt t="37911" x="7594600" y="2451100"/>
          <p14:tracePt t="37927" x="7448550" y="2470150"/>
          <p14:tracePt t="37944" x="7029450" y="2533650"/>
          <p14:tracePt t="37961" x="6629400" y="2565400"/>
          <p14:tracePt t="37977" x="6184900" y="2578100"/>
          <p14:tracePt t="37994" x="5848350" y="2578100"/>
          <p14:tracePt t="38010" x="5543550" y="2578100"/>
          <p14:tracePt t="38027" x="5283200" y="2565400"/>
          <p14:tracePt t="38044" x="5124450" y="2552700"/>
          <p14:tracePt t="38061" x="4972050" y="2527300"/>
          <p14:tracePt t="38077" x="4857750" y="2520950"/>
          <p14:tracePt t="38094" x="4737100" y="2520950"/>
          <p14:tracePt t="38110" x="4622800" y="2520950"/>
          <p14:tracePt t="38127" x="4521200" y="2514600"/>
          <p14:tracePt t="38144" x="4406900" y="2508250"/>
          <p14:tracePt t="38161" x="4356100" y="2501900"/>
          <p14:tracePt t="38177" x="4337050" y="2501900"/>
          <p14:tracePt t="38194" x="4330700" y="2495550"/>
          <p14:tracePt t="38210" x="4324350" y="2495550"/>
          <p14:tracePt t="38368" x="4337050" y="2495550"/>
          <p14:tracePt t="38376" x="4457700" y="2495550"/>
          <p14:tracePt t="38394" x="4540250" y="2495550"/>
          <p14:tracePt t="38395" x="4737100" y="2495550"/>
          <p14:tracePt t="38410" x="4914900" y="2495550"/>
          <p14:tracePt t="38426" x="5080000" y="2495550"/>
          <p14:tracePt t="38444" x="5200650" y="2495550"/>
          <p14:tracePt t="38461" x="5308600" y="2495550"/>
          <p14:tracePt t="38477" x="5378450" y="2495550"/>
          <p14:tracePt t="38494" x="5416550" y="2495550"/>
          <p14:tracePt t="38510" x="5441950" y="2495550"/>
          <p14:tracePt t="38527" x="5454650" y="2495550"/>
          <p14:tracePt t="38545" x="5461000" y="2495550"/>
          <p14:tracePt t="38561" x="5467350" y="2495550"/>
          <p14:tracePt t="38952" x="5441950" y="2495550"/>
          <p14:tracePt t="38960" x="5403850" y="2501900"/>
          <p14:tracePt t="38969" x="5359400" y="2501900"/>
          <p14:tracePt t="38976" x="5276850" y="2508250"/>
          <p14:tracePt t="38987" x="5232400" y="2508250"/>
          <p14:tracePt t="38994" x="5143500" y="2514600"/>
          <p14:tracePt t="39010" x="5067300" y="2514600"/>
          <p14:tracePt t="39027" x="4997450" y="2514600"/>
          <p14:tracePt t="39043" x="4927600" y="2514600"/>
          <p14:tracePt t="39060" x="4870450" y="2514600"/>
          <p14:tracePt t="39077" x="4826000" y="2514600"/>
          <p14:tracePt t="39094" x="4787900" y="2514600"/>
          <p14:tracePt t="39110" x="4762500" y="2514600"/>
          <p14:tracePt t="39127" x="4730750" y="2514600"/>
          <p14:tracePt t="39144" x="4711700" y="2514600"/>
          <p14:tracePt t="39160" x="4699000" y="2514600"/>
          <p14:tracePt t="39177" x="4667250" y="2514600"/>
          <p14:tracePt t="39194" x="4635500" y="2514600"/>
          <p14:tracePt t="39210" x="4597400" y="2508250"/>
          <p14:tracePt t="39227" x="4546600" y="2495550"/>
          <p14:tracePt t="39243" x="4521200" y="2495550"/>
          <p14:tracePt t="39260" x="4502150" y="2495550"/>
          <p14:tracePt t="39277" x="4483100" y="2489200"/>
          <p14:tracePt t="39294" x="4470400" y="2489200"/>
          <p14:tracePt t="39360" x="4464050" y="2489200"/>
          <p14:tracePt t="41193" x="4451350" y="2489200"/>
          <p14:tracePt t="41204" x="4400550" y="2501900"/>
          <p14:tracePt t="41204" x="4356100" y="2520950"/>
          <p14:tracePt t="41212" x="4229100" y="2590800"/>
          <p14:tracePt t="41228" x="4102100" y="2660650"/>
          <p14:tracePt t="41244" x="3968750" y="2743200"/>
          <p14:tracePt t="41261" x="3835400" y="2819400"/>
          <p14:tracePt t="41278" x="3740150" y="2882900"/>
          <p14:tracePt t="41295" x="3663950" y="2927350"/>
          <p14:tracePt t="41311" x="3613150" y="2952750"/>
          <p14:tracePt t="41328" x="3556000" y="2971800"/>
          <p14:tracePt t="41328" x="3524250" y="2990850"/>
          <p14:tracePt t="41346" x="3460750" y="3009900"/>
          <p14:tracePt t="41362" x="3365500" y="3048000"/>
          <p14:tracePt t="41378" x="3257550" y="3098800"/>
          <p14:tracePt t="41395" x="3111500" y="3162300"/>
          <p14:tracePt t="41411" x="2984500" y="3213100"/>
          <p14:tracePt t="41428" x="2832100" y="3276600"/>
          <p14:tracePt t="41444" x="2711450" y="3327400"/>
          <p14:tracePt t="41461" x="2609850" y="3352800"/>
          <p14:tracePt t="41478" x="2527300" y="3371850"/>
          <p14:tracePt t="41495" x="2432050" y="3384550"/>
          <p14:tracePt t="41511" x="2324100" y="3397250"/>
          <p14:tracePt t="41528" x="2209800" y="3397250"/>
          <p14:tracePt t="41545" x="2139950" y="3397250"/>
          <p14:tracePt t="41561" x="2095500" y="3397250"/>
          <p14:tracePt t="41578" x="2057400" y="3397250"/>
          <p14:tracePt t="41595" x="2032000" y="3397250"/>
          <p14:tracePt t="41611" x="2006600" y="3397250"/>
          <p14:tracePt t="41628" x="1993900" y="3397250"/>
          <p14:tracePt t="41645" x="1974850" y="3397250"/>
          <p14:tracePt t="41661" x="1962150" y="3397250"/>
          <p14:tracePt t="41678" x="1949450" y="3397250"/>
          <p14:tracePt t="41694" x="1943100" y="3397250"/>
          <p14:tracePt t="41711" x="1930400" y="3397250"/>
          <p14:tracePt t="41728" x="1924050" y="3397250"/>
          <p14:tracePt t="41745" x="1917700" y="3397250"/>
          <p14:tracePt t="41881" x="1930400" y="3397250"/>
          <p14:tracePt t="41889" x="1962150" y="3397250"/>
          <p14:tracePt t="41897" x="2006600" y="3397250"/>
          <p14:tracePt t="41898" x="2063750" y="3397250"/>
          <p14:tracePt t="41913" x="2241550" y="3397250"/>
          <p14:tracePt t="41928" x="2730500" y="3448050"/>
          <p14:tracePt t="41945" x="3111500" y="3467100"/>
          <p14:tracePt t="41961" x="3498850" y="3511550"/>
          <p14:tracePt t="41978" x="3860800" y="3536950"/>
          <p14:tracePt t="41995" x="4127500" y="3575050"/>
          <p14:tracePt t="42011" x="4279900" y="3606800"/>
          <p14:tracePt t="42028" x="4419600" y="3619500"/>
          <p14:tracePt t="42044" x="4508500" y="3632200"/>
          <p14:tracePt t="42061" x="4552950" y="3632200"/>
          <p14:tracePt t="42078" x="4584700" y="3632200"/>
          <p14:tracePt t="42095" x="4622800" y="3632200"/>
          <p14:tracePt t="42111" x="4648200" y="3632200"/>
          <p14:tracePt t="42128" x="4667250" y="3632200"/>
          <p14:tracePt t="42145" x="4692650" y="3632200"/>
          <p14:tracePt t="42161" x="4705350" y="3632200"/>
          <p14:tracePt t="42178" x="4711700" y="3632200"/>
          <p14:tracePt t="42194" x="4730750" y="3632200"/>
          <p14:tracePt t="42211" x="4737100" y="3632200"/>
          <p14:tracePt t="42228" x="4749800" y="3632200"/>
          <p14:tracePt t="42245" x="4756150" y="3632200"/>
          <p14:tracePt t="42353" x="4756150" y="3625850"/>
          <p14:tracePt t="42361" x="4743450" y="3619500"/>
          <p14:tracePt t="42370" x="4705350" y="3606800"/>
          <p14:tracePt t="42377" x="4603750" y="3568700"/>
          <p14:tracePt t="42387" x="4540250" y="3556000"/>
          <p14:tracePt t="42394" x="4400550" y="3511550"/>
          <p14:tracePt t="42411" x="4216400" y="3486150"/>
          <p14:tracePt t="42428" x="3956050" y="3448050"/>
          <p14:tracePt t="42444" x="3689350" y="3416300"/>
          <p14:tracePt t="42461" x="3460750" y="3384550"/>
          <p14:tracePt t="42478" x="3276600" y="3359150"/>
          <p14:tracePt t="42494" x="3111500" y="3340100"/>
          <p14:tracePt t="42510" x="2990850" y="3327400"/>
          <p14:tracePt t="42527" x="2825750" y="3295650"/>
          <p14:tracePt t="42546" x="2736850" y="3282950"/>
          <p14:tracePt t="42561" x="2647950" y="3270250"/>
          <p14:tracePt t="42578" x="2578100" y="3257550"/>
          <p14:tracePt t="42595" x="2514600" y="3257550"/>
          <p14:tracePt t="42611" x="2451100" y="3251200"/>
          <p14:tracePt t="42628" x="2400300" y="3238500"/>
          <p14:tracePt t="42644" x="2349500" y="3232150"/>
          <p14:tracePt t="42661" x="2324100" y="3225800"/>
          <p14:tracePt t="42678" x="2305050" y="3225800"/>
          <p14:tracePt t="42694" x="2292350" y="3225800"/>
          <p14:tracePt t="42712" x="2279650" y="3219450"/>
          <p14:tracePt t="42728" x="2273300" y="3219450"/>
          <p14:tracePt t="42937" x="2286000" y="3213100"/>
          <p14:tracePt t="42945" x="2298700" y="3213100"/>
          <p14:tracePt t="42946" x="2324100" y="3213100"/>
          <p14:tracePt t="42961" x="2355850" y="3213100"/>
          <p14:tracePt t="42978" x="2400300" y="3213100"/>
          <p14:tracePt t="42994" x="2432050" y="3213100"/>
          <p14:tracePt t="43011" x="2457450" y="3213100"/>
          <p14:tracePt t="43028" x="2482850" y="3213100"/>
          <p14:tracePt t="43044" x="2489200" y="3213100"/>
          <p14:tracePt t="43061" x="2495550" y="3213100"/>
          <p14:tracePt t="43078" x="2501900" y="3213100"/>
          <p14:tracePt t="43184" x="2508250" y="3213100"/>
          <p14:tracePt t="43416" x="2514600" y="3213100"/>
          <p14:tracePt t="43424" x="2527300" y="3213100"/>
          <p14:tracePt t="43432" x="2559050" y="3213100"/>
          <p14:tracePt t="43444" x="2616200" y="3213100"/>
          <p14:tracePt t="43461" x="2705100" y="3213100"/>
          <p14:tracePt t="43478" x="2813050" y="3213100"/>
          <p14:tracePt t="43494" x="2921000" y="3213100"/>
          <p14:tracePt t="43511" x="3028950" y="3213100"/>
          <p14:tracePt t="43528" x="3117850" y="3213100"/>
          <p14:tracePt t="43544" x="3213100" y="3213100"/>
          <p14:tracePt t="43561" x="3251200" y="3213100"/>
          <p14:tracePt t="43578" x="3289300" y="3213100"/>
          <p14:tracePt t="43594" x="3295650" y="3213100"/>
          <p14:tracePt t="43611" x="3302000" y="3213100"/>
          <p14:tracePt t="43628" x="3308350" y="3213100"/>
          <p14:tracePt t="43644" x="3314700" y="3206750"/>
          <p14:tracePt t="44105" x="3327400" y="3206750"/>
          <p14:tracePt t="44113" x="3346450" y="3206750"/>
          <p14:tracePt t="44121" x="3371850" y="3206750"/>
          <p14:tracePt t="44128" x="3422650" y="3194050"/>
          <p14:tracePt t="44128" x="3441700" y="3187700"/>
          <p14:tracePt t="44145" x="3486150" y="3175000"/>
          <p14:tracePt t="44161" x="3530600" y="3175000"/>
          <p14:tracePt t="44178" x="3568700" y="3162300"/>
          <p14:tracePt t="44194" x="3594100" y="3155950"/>
          <p14:tracePt t="44211" x="3606800" y="3155950"/>
          <p14:tracePt t="44392" x="3625850" y="3143250"/>
          <p14:tracePt t="44403" x="3657600" y="3136900"/>
          <p14:tracePt t="44404" x="3683000" y="3130550"/>
          <p14:tracePt t="44411" x="3727450" y="3130550"/>
          <p14:tracePt t="44428" x="3778250" y="3124200"/>
          <p14:tracePt t="44444" x="3829050" y="3124200"/>
          <p14:tracePt t="44461" x="3860800" y="3124200"/>
          <p14:tracePt t="44478" x="3873500" y="3124200"/>
          <p14:tracePt t="44494" x="3879850" y="3124200"/>
          <p14:tracePt t="44511" x="3886200" y="3124200"/>
          <p14:tracePt t="45033" x="3892550" y="3124200"/>
          <p14:tracePt t="45041" x="3911600" y="3117850"/>
          <p14:tracePt t="45049" x="3994150" y="3117850"/>
          <p14:tracePt t="45061" x="4089400" y="3117850"/>
          <p14:tracePt t="45078" x="4210050" y="3117850"/>
          <p14:tracePt t="45095" x="4330700" y="3117850"/>
          <p14:tracePt t="45111" x="4451350" y="3117850"/>
          <p14:tracePt t="45128" x="4597400" y="3117850"/>
          <p14:tracePt t="45146" x="4660900" y="3117850"/>
          <p14:tracePt t="45161" x="4699000" y="3117850"/>
          <p14:tracePt t="45177" x="4730750" y="3117850"/>
          <p14:tracePt t="45194" x="4749800" y="3117850"/>
          <p14:tracePt t="45211" x="4787900" y="3117850"/>
          <p14:tracePt t="45228" x="4813300" y="3117850"/>
          <p14:tracePt t="45244" x="4851400" y="3117850"/>
          <p14:tracePt t="45261" x="4889500" y="3117850"/>
          <p14:tracePt t="45277" x="4933950" y="3117850"/>
          <p14:tracePt t="45294" x="4959350" y="3117850"/>
          <p14:tracePt t="45311" x="4984750" y="3117850"/>
          <p14:tracePt t="45328" x="5010150" y="3117850"/>
          <p14:tracePt t="45345" x="5035550" y="3117850"/>
          <p14:tracePt t="45361" x="5067300" y="3117850"/>
          <p14:tracePt t="45377" x="5105400" y="3117850"/>
          <p14:tracePt t="45395" x="5149850" y="3111500"/>
          <p14:tracePt t="45411" x="5200650" y="3105150"/>
          <p14:tracePt t="45428" x="5238750" y="3098800"/>
          <p14:tracePt t="45444" x="5283200" y="3092450"/>
          <p14:tracePt t="45461" x="5321300" y="3092450"/>
          <p14:tracePt t="45478" x="5353050" y="3092450"/>
          <p14:tracePt t="45494" x="5391150" y="3092450"/>
          <p14:tracePt t="45511" x="5416550" y="3092450"/>
          <p14:tracePt t="45528" x="5448300" y="3092450"/>
          <p14:tracePt t="45544" x="5486400" y="3092450"/>
          <p14:tracePt t="45561" x="5505450" y="3092450"/>
          <p14:tracePt t="45578" x="5524500" y="3092450"/>
          <p14:tracePt t="45594" x="5537200" y="3092450"/>
          <p14:tracePt t="45611" x="5543550" y="3092450"/>
          <p14:tracePt t="45664" x="5549900" y="3092450"/>
          <p14:tracePt t="45696" x="5562600" y="3092450"/>
          <p14:tracePt t="45712" x="5568950" y="3092450"/>
          <p14:tracePt t="45721" x="5575300" y="3092450"/>
          <p14:tracePt t="45729" x="5581650" y="3092450"/>
          <p14:tracePt t="45729" x="5600700" y="3092450"/>
          <p14:tracePt t="45745" x="5619750" y="3092450"/>
          <p14:tracePt t="45761" x="5632450" y="3092450"/>
          <p14:tracePt t="45777" x="5664200" y="3092450"/>
          <p14:tracePt t="45794" x="5689600" y="3092450"/>
          <p14:tracePt t="45811" x="5734050" y="3092450"/>
          <p14:tracePt t="45828" x="5797550" y="3092450"/>
          <p14:tracePt t="45844" x="5861050" y="3092450"/>
          <p14:tracePt t="45861" x="5930900" y="3092450"/>
          <p14:tracePt t="45878" x="5994400" y="3092450"/>
          <p14:tracePt t="45895" x="6051550" y="3092450"/>
          <p14:tracePt t="45911" x="6115050" y="3092450"/>
          <p14:tracePt t="45928" x="6159500" y="3092450"/>
          <p14:tracePt t="45944" x="6216650" y="3092450"/>
          <p14:tracePt t="45961" x="6254750" y="3092450"/>
          <p14:tracePt t="45977" x="6286500" y="3092450"/>
          <p14:tracePt t="45994" x="6311900" y="3092450"/>
          <p14:tracePt t="46011" x="6343650" y="3092450"/>
          <p14:tracePt t="46028" x="6369050" y="3092450"/>
          <p14:tracePt t="46045" x="6400800" y="3092450"/>
          <p14:tracePt t="46061" x="6419850" y="3092450"/>
          <p14:tracePt t="46078" x="6445250" y="3092450"/>
          <p14:tracePt t="46094" x="6470650" y="3092450"/>
          <p14:tracePt t="46111" x="6496050" y="3092450"/>
          <p14:tracePt t="46127" x="6534150" y="3092450"/>
          <p14:tracePt t="46145" x="6559550" y="3092450"/>
          <p14:tracePt t="46161" x="6591300" y="3092450"/>
          <p14:tracePt t="46178" x="6604000" y="3092450"/>
          <p14:tracePt t="46194" x="6623050" y="3092450"/>
          <p14:tracePt t="46211" x="6629400" y="3092450"/>
          <p14:tracePt t="46608" x="6616700" y="3092450"/>
          <p14:tracePt t="46617" x="6578600" y="3092450"/>
          <p14:tracePt t="46627" x="6565900" y="3092450"/>
          <p14:tracePt t="46632" x="6515100" y="3098800"/>
          <p14:tracePt t="46644" x="6483350" y="3105150"/>
          <p14:tracePt t="46660" x="6451600" y="3111500"/>
          <p14:tracePt t="46677" x="6426200" y="3117850"/>
          <p14:tracePt t="46694" x="6407150" y="3117850"/>
          <p14:tracePt t="46711" x="6388100" y="3117850"/>
          <p14:tracePt t="46727" x="6337300" y="3117850"/>
          <p14:tracePt t="46745" x="6292850" y="3117850"/>
          <p14:tracePt t="46761" x="6248400" y="3117850"/>
          <p14:tracePt t="46778" x="6178550" y="3124200"/>
          <p14:tracePt t="46794" x="6089650" y="3136900"/>
          <p14:tracePt t="46811" x="5988050" y="3149600"/>
          <p14:tracePt t="46827" x="5892800" y="3162300"/>
          <p14:tracePt t="46844" x="5784850" y="3187700"/>
          <p14:tracePt t="46861" x="5702300" y="3200400"/>
          <p14:tracePt t="46878" x="5645150" y="3200400"/>
          <p14:tracePt t="46894" x="5588000" y="3200400"/>
          <p14:tracePt t="46911" x="5543550" y="3200400"/>
          <p14:tracePt t="46927" x="5454650" y="3200400"/>
          <p14:tracePt t="46945" x="5397500" y="3200400"/>
          <p14:tracePt t="46961" x="5340350" y="3200400"/>
          <p14:tracePt t="46977" x="5264150" y="3200400"/>
          <p14:tracePt t="46994" x="5194300" y="3200400"/>
          <p14:tracePt t="47011" x="5111750" y="3200400"/>
          <p14:tracePt t="47027" x="5041900" y="3200400"/>
          <p14:tracePt t="47044" x="4965700" y="3200400"/>
          <p14:tracePt t="47061" x="4889500" y="3200400"/>
          <p14:tracePt t="47078" x="4813300" y="3200400"/>
          <p14:tracePt t="47094" x="4724400" y="3200400"/>
          <p14:tracePt t="47111" x="4660900" y="3200400"/>
          <p14:tracePt t="47127" x="4565650" y="3200400"/>
          <p14:tracePt t="47145" x="4502150" y="3200400"/>
          <p14:tracePt t="47161" x="4445000" y="3194050"/>
          <p14:tracePt t="47177" x="4400550" y="3187700"/>
          <p14:tracePt t="47194" x="4356100" y="3181350"/>
          <p14:tracePt t="47211" x="4305300" y="3175000"/>
          <p14:tracePt t="47227" x="4267200" y="3168650"/>
          <p14:tracePt t="47244" x="4222750" y="3155950"/>
          <p14:tracePt t="47261" x="4191000" y="3149600"/>
          <p14:tracePt t="47278" x="4152900" y="3136900"/>
          <p14:tracePt t="47294" x="4127500" y="3124200"/>
          <p14:tracePt t="47311" x="4095750" y="3117850"/>
          <p14:tracePt t="47327" x="4051300" y="3105150"/>
          <p14:tracePt t="47345" x="4019550" y="3105150"/>
          <p14:tracePt t="47361" x="3987800" y="3098800"/>
          <p14:tracePt t="47377" x="3962400" y="3092450"/>
          <p14:tracePt t="47394" x="3937000" y="3092450"/>
          <p14:tracePt t="47411" x="3917950" y="3092450"/>
          <p14:tracePt t="47428" x="3898900" y="3086100"/>
          <p14:tracePt t="47444" x="3873500" y="3079750"/>
          <p14:tracePt t="47461" x="3848100" y="3073400"/>
          <p14:tracePt t="47477" x="3822700" y="3073400"/>
          <p14:tracePt t="47494" x="3810000" y="3073400"/>
          <p14:tracePt t="47511" x="3797300" y="3073400"/>
          <p14:tracePt t="47528" x="3790950" y="3067050"/>
          <p14:tracePt t="48184" x="3784600" y="3067050"/>
          <p14:tracePt t="48193" x="3765550" y="3067050"/>
          <p14:tracePt t="48194" x="3759200" y="3067050"/>
          <p14:tracePt t="48211" x="3746500" y="3067050"/>
          <p14:tracePt t="48228" x="3733800" y="3073400"/>
          <p14:tracePt t="48244" x="3727450" y="3079750"/>
          <p14:tracePt t="48336" x="3721100" y="3079750"/>
          <p14:tracePt t="48344" x="3714750" y="3086100"/>
          <p14:tracePt t="48377" x="3702050" y="3086100"/>
          <p14:tracePt t="48633" x="3708400" y="3086100"/>
          <p14:tracePt t="48640" x="3721100" y="3092450"/>
          <p14:tracePt t="48648" x="3746500" y="3098800"/>
          <p14:tracePt t="48661" x="3790950" y="3105150"/>
          <p14:tracePt t="48677" x="3835400" y="3111500"/>
          <p14:tracePt t="48694" x="3873500" y="3111500"/>
          <p14:tracePt t="48711" x="3917950" y="3111500"/>
          <p14:tracePt t="48728" x="3956050" y="3111500"/>
          <p14:tracePt t="48744" x="4006850" y="3111500"/>
          <p14:tracePt t="48761" x="4025900" y="3111500"/>
          <p14:tracePt t="48777" x="4038600" y="3111500"/>
          <p14:tracePt t="48794" x="4044950" y="3111500"/>
          <p14:tracePt t="49336" x="4032250" y="3117850"/>
          <p14:tracePt t="49345" x="4025900" y="3117850"/>
          <p14:tracePt t="49361" x="4013200" y="3117850"/>
          <p14:tracePt t="49362" x="4000500" y="3117850"/>
          <p14:tracePt t="49378" x="3987800" y="3124200"/>
          <p14:tracePt t="49394" x="3975100" y="3124200"/>
          <p14:tracePt t="49411" x="3962400" y="3124200"/>
          <p14:tracePt t="49427" x="3956050" y="3124200"/>
          <p14:tracePt t="49473" x="3949700" y="3124200"/>
          <p14:tracePt t="49486" x="3943350" y="3124200"/>
          <p14:tracePt t="49487" x="3937000" y="3124200"/>
          <p14:tracePt t="49494" x="3930650" y="3124200"/>
          <p14:tracePt t="49511" x="3924300" y="3124200"/>
          <p14:tracePt t="49553" x="3917950" y="3124200"/>
          <p14:tracePt t="49633" x="3911600" y="3124200"/>
          <p14:tracePt t="49648" x="3905250" y="3124200"/>
          <p14:tracePt t="49656" x="3898900" y="3124200"/>
          <p14:tracePt t="49664" x="3892550" y="3124200"/>
          <p14:tracePt t="49677" x="3879850" y="3124200"/>
          <p14:tracePt t="49694" x="3867150" y="3124200"/>
          <p14:tracePt t="49710" x="3854450" y="3124200"/>
          <p14:tracePt t="49727" x="3841750" y="3124200"/>
          <p14:tracePt t="49745" x="3829050" y="3124200"/>
          <p14:tracePt t="49761" x="3822700" y="3124200"/>
          <p14:tracePt t="49777" x="3810000" y="3124200"/>
          <p14:tracePt t="49816" x="3803650" y="3124200"/>
          <p14:tracePt t="49825" x="3797300" y="3124200"/>
          <p14:tracePt t="49833" x="3790950" y="3117850"/>
          <p14:tracePt t="49844" x="3778250" y="3117850"/>
          <p14:tracePt t="49860" x="3771900" y="3117850"/>
          <p14:tracePt t="49877" x="3765550" y="3111500"/>
          <p14:tracePt t="49894" x="3752850" y="3105150"/>
          <p14:tracePt t="49911" x="3740150" y="3105150"/>
          <p14:tracePt t="49927" x="3727450" y="3092450"/>
          <p14:tracePt t="49945" x="3714750" y="3092450"/>
          <p14:tracePt t="49961" x="3708400" y="3086100"/>
          <p14:tracePt t="49978" x="3702050" y="3086100"/>
          <p14:tracePt t="49994" x="3689350" y="3086100"/>
          <p14:tracePt t="50011" x="3676650" y="3079750"/>
          <p14:tracePt t="50027" x="3657600" y="3073400"/>
          <p14:tracePt t="50044" x="3644900" y="3073400"/>
          <p14:tracePt t="50061" x="3625850" y="3067050"/>
          <p14:tracePt t="50078" x="3613150" y="3060700"/>
          <p14:tracePt t="50094" x="3606800" y="3060700"/>
          <p14:tracePt t="50129" x="3600450" y="3060700"/>
          <p14:tracePt t="50129" x="3594100" y="3060700"/>
          <p14:tracePt t="50177" x="3587750" y="3060700"/>
          <p14:tracePt t="50217" x="3581400" y="3060700"/>
          <p14:tracePt t="50249" x="3575050" y="3060700"/>
          <p14:tracePt t="50304" x="3568700" y="3060700"/>
          <p14:tracePt t="50336" x="3562350" y="3060700"/>
          <p14:tracePt t="50384" x="3556000" y="3060700"/>
          <p14:tracePt t="50392" x="3549650" y="3060700"/>
          <p14:tracePt t="50809" x="3543300" y="3060700"/>
          <p14:tracePt t="51920" x="3536950" y="3060700"/>
          <p14:tracePt t="51944" x="3530600" y="3067050"/>
          <p14:tracePt t="52264" x="3536950" y="3067050"/>
          <p14:tracePt t="52280" x="3543300" y="3067050"/>
          <p14:tracePt t="52281" x="3549650" y="3067050"/>
          <p14:tracePt t="52294" x="3562350" y="3067050"/>
          <p14:tracePt t="52311" x="3575050" y="3067050"/>
          <p14:tracePt t="52327" x="3600450" y="3067050"/>
          <p14:tracePt t="52344" x="3644900" y="3067050"/>
          <p14:tracePt t="52361" x="3670300" y="3067050"/>
          <p14:tracePt t="52377" x="3695700" y="3067050"/>
          <p14:tracePt t="52394" x="3727450" y="3067050"/>
          <p14:tracePt t="52410" x="3746500" y="3067050"/>
          <p14:tracePt t="52427" x="3765550" y="3067050"/>
          <p14:tracePt t="52444" x="3778250" y="3067050"/>
          <p14:tracePt t="52461" x="3810000" y="3067050"/>
          <p14:tracePt t="52477" x="3835400" y="3067050"/>
          <p14:tracePt t="52495" x="3873500" y="3067050"/>
          <p14:tracePt t="52510" x="3911600" y="3067050"/>
          <p14:tracePt t="52527" x="3949700" y="3067050"/>
          <p14:tracePt t="52545" x="3975100" y="3067050"/>
          <p14:tracePt t="52560" x="3994150" y="3067050"/>
          <p14:tracePt t="52577" x="4019550" y="3067050"/>
          <p14:tracePt t="52594" x="4038600" y="3067050"/>
          <p14:tracePt t="52610" x="4051300" y="3067050"/>
          <p14:tracePt t="52627" x="4076700" y="3067050"/>
          <p14:tracePt t="52644" x="4102100" y="3067050"/>
          <p14:tracePt t="52661" x="4114800" y="3067050"/>
          <p14:tracePt t="52677" x="4121150" y="3067050"/>
          <p14:tracePt t="52694" x="4127500" y="3067050"/>
          <p14:tracePt t="52744" x="4133850" y="3067050"/>
          <p14:tracePt t="52768" x="4140200" y="3067050"/>
          <p14:tracePt t="52768" x="4146550" y="3060700"/>
          <p14:tracePt t="52793" x="4152900" y="3060700"/>
          <p14:tracePt t="52800" x="4159250" y="3060700"/>
          <p14:tracePt t="52808" x="4165600" y="3060700"/>
          <p14:tracePt t="52810" x="4171950" y="3060700"/>
          <p14:tracePt t="52826" x="4178300" y="3060700"/>
          <p14:tracePt t="52844" x="4191000" y="3060700"/>
          <p14:tracePt t="52880" x="4197350" y="3060700"/>
          <p14:tracePt t="52904" x="4203700" y="3060700"/>
          <p14:tracePt t="53024" x="4197350" y="3060700"/>
          <p14:tracePt t="53032" x="4178300" y="3067050"/>
          <p14:tracePt t="53037" x="4140200" y="3073400"/>
          <p14:tracePt t="53044" x="4070350" y="3079750"/>
          <p14:tracePt t="53060" x="4013200" y="3086100"/>
          <p14:tracePt t="53077" x="3949700" y="3086100"/>
          <p14:tracePt t="53094" x="3892550" y="3086100"/>
          <p14:tracePt t="53111" x="3829050" y="3086100"/>
          <p14:tracePt t="53127" x="3752850" y="3086100"/>
          <p14:tracePt t="53145" x="3708400" y="3086100"/>
          <p14:tracePt t="53160" x="3670300" y="3086100"/>
          <p14:tracePt t="53177" x="3625850" y="3086100"/>
          <p14:tracePt t="53194" x="3587750" y="3079750"/>
          <p14:tracePt t="53211" x="3562350" y="3079750"/>
          <p14:tracePt t="53227" x="3536950" y="3079750"/>
          <p14:tracePt t="53244" x="3524250" y="3079750"/>
          <p14:tracePt t="53260" x="3505200" y="3079750"/>
          <p14:tracePt t="53277" x="3492500" y="3073400"/>
          <p14:tracePt t="53294" x="3479800" y="3073400"/>
          <p14:tracePt t="53327" x="3473450" y="3073400"/>
          <p14:tracePt t="53760" x="3479800" y="3073400"/>
          <p14:tracePt t="53770" x="3492500" y="3073400"/>
          <p14:tracePt t="53777" x="3498850" y="3079750"/>
          <p14:tracePt t="53778" x="3517900" y="3079750"/>
          <p14:tracePt t="53794" x="3536950" y="3086100"/>
          <p14:tracePt t="53811" x="3543300" y="3086100"/>
          <p14:tracePt t="53827" x="3556000" y="3086100"/>
          <p14:tracePt t="53844" x="3575050" y="3086100"/>
          <p14:tracePt t="53860" x="3594100" y="3086100"/>
          <p14:tracePt t="53877" x="3619500" y="3086100"/>
          <p14:tracePt t="53894" x="3651250" y="3092450"/>
          <p14:tracePt t="53911" x="3683000" y="3092450"/>
          <p14:tracePt t="53927" x="3714750" y="3092450"/>
          <p14:tracePt t="53945" x="3746500" y="3092450"/>
          <p14:tracePt t="53960" x="3765550" y="3092450"/>
          <p14:tracePt t="53977" x="3790950" y="3092450"/>
          <p14:tracePt t="53994" x="3803650" y="3092450"/>
          <p14:tracePt t="54011" x="3810000" y="3092450"/>
          <p14:tracePt t="54027" x="3822700" y="3092450"/>
          <p14:tracePt t="54064" x="3829050" y="3092450"/>
          <p14:tracePt t="54216" x="3835400" y="3092450"/>
          <p14:tracePt t="54224" x="3848100" y="3092450"/>
          <p14:tracePt t="54228" x="3879850" y="3092450"/>
          <p14:tracePt t="54244" x="3956050" y="3092450"/>
          <p14:tracePt t="54260" x="4044950" y="3092450"/>
          <p14:tracePt t="54277" x="4146550" y="3092450"/>
          <p14:tracePt t="54294" x="4260850" y="3092450"/>
          <p14:tracePt t="54310" x="4476750" y="3092450"/>
          <p14:tracePt t="54329" x="4622800" y="3092450"/>
          <p14:tracePt t="54344" x="4743450" y="3092450"/>
          <p14:tracePt t="54361" x="4845050" y="3092450"/>
          <p14:tracePt t="54377" x="4908550" y="3092450"/>
          <p14:tracePt t="54394" x="4940300" y="3092450"/>
          <p14:tracePt t="54410" x="4953000" y="3092450"/>
          <p14:tracePt t="54427" x="4972050" y="3092450"/>
          <p14:tracePt t="54444" x="4984750" y="3092450"/>
          <p14:tracePt t="54460" x="4997450" y="3092450"/>
          <p14:tracePt t="54477" x="5010150" y="3086100"/>
          <p14:tracePt t="54512" x="5016500" y="3086100"/>
          <p14:tracePt t="54544" x="5022850" y="3086100"/>
          <p14:tracePt t="54576" x="5035550" y="3086100"/>
          <p14:tracePt t="54712" x="5029200" y="3086100"/>
          <p14:tracePt t="54721" x="5010150" y="3086100"/>
          <p14:tracePt t="54728" x="4984750" y="3086100"/>
          <p14:tracePt t="54729" x="4908550" y="3086100"/>
          <p14:tracePt t="54745" x="4794250" y="3086100"/>
          <p14:tracePt t="54761" x="4705350" y="3086100"/>
          <p14:tracePt t="54777" x="4641850" y="3086100"/>
          <p14:tracePt t="54794" x="4597400" y="3073400"/>
          <p14:tracePt t="54810" x="4578350" y="3073400"/>
          <p14:tracePt t="54827" x="4559300" y="3073400"/>
          <p14:tracePt t="55000" x="4584700" y="3073400"/>
          <p14:tracePt t="55008" x="4679950" y="3073400"/>
          <p14:tracePt t="55027" x="4749800" y="3073400"/>
          <p14:tracePt t="55044" x="4921250" y="3073400"/>
          <p14:tracePt t="55044" x="5105400" y="3073400"/>
          <p14:tracePt t="55060" x="5257800" y="3073400"/>
          <p14:tracePt t="55077" x="5403850" y="3073400"/>
          <p14:tracePt t="55094" x="5524500" y="3073400"/>
          <p14:tracePt t="55110" x="5632450" y="3073400"/>
          <p14:tracePt t="55127" x="5791200" y="3048000"/>
          <p14:tracePt t="55144" x="5886450" y="3035300"/>
          <p14:tracePt t="55161" x="5988050" y="3035300"/>
          <p14:tracePt t="55177" x="6070600" y="3035300"/>
          <p14:tracePt t="55194" x="6134100" y="3035300"/>
          <p14:tracePt t="55210" x="6178550" y="3035300"/>
          <p14:tracePt t="55227" x="6216650" y="3028950"/>
          <p14:tracePt t="55244" x="6248400" y="3022600"/>
          <p14:tracePt t="55261" x="6273800" y="3022600"/>
          <p14:tracePt t="55277" x="6292850" y="3022600"/>
          <p14:tracePt t="55294" x="6318250" y="3022600"/>
          <p14:tracePt t="55310" x="6350000" y="3016250"/>
          <p14:tracePt t="55327" x="6400800" y="3003550"/>
          <p14:tracePt t="55344" x="6432550" y="3003550"/>
          <p14:tracePt t="55360" x="6445250" y="2997200"/>
          <p14:tracePt t="55377" x="6457950" y="2990850"/>
          <p14:tracePt t="55672" x="6451600" y="2997200"/>
          <p14:tracePt t="55681" x="6445250" y="2997200"/>
          <p14:tracePt t="55694" x="6432550" y="2997200"/>
          <p14:tracePt t="55694" x="6419850" y="3003550"/>
          <p14:tracePt t="55710" x="6394450" y="3016250"/>
          <p14:tracePt t="55727" x="6369050" y="3028950"/>
          <p14:tracePt t="55744" x="6356350" y="3028950"/>
          <p14:tracePt t="55760" x="6343650" y="3041650"/>
          <p14:tracePt t="55777" x="6337300" y="3041650"/>
          <p14:tracePt t="55794" x="6330950" y="3041650"/>
          <p14:tracePt t="55810" x="6318250" y="3041650"/>
          <p14:tracePt t="55827" x="6311900" y="3048000"/>
          <p14:tracePt t="55844" x="6305550" y="3048000"/>
          <p14:tracePt t="55860" x="6299200" y="3054350"/>
          <p14:tracePt t="55877" x="6292850" y="3054350"/>
          <p14:tracePt t="55894" x="6286500" y="3054350"/>
          <p14:tracePt t="55910" x="6280150" y="3054350"/>
          <p14:tracePt t="55968" x="6273800" y="3054350"/>
          <p14:tracePt t="55977" x="6273800" y="3060700"/>
          <p14:tracePt t="56720" x="6267450" y="3060700"/>
          <p14:tracePt t="56728" x="6229350" y="3060700"/>
          <p14:tracePt t="56737" x="6203950" y="3060700"/>
          <p14:tracePt t="56744" x="6146800" y="3073400"/>
          <p14:tracePt t="56760" x="6096000" y="3079750"/>
          <p14:tracePt t="56777" x="6057900" y="3079750"/>
          <p14:tracePt t="56794" x="6032500" y="3086100"/>
          <p14:tracePt t="56811" x="6000750" y="3086100"/>
          <p14:tracePt t="56827" x="5969000" y="3086100"/>
          <p14:tracePt t="56844" x="5937250" y="3086100"/>
          <p14:tracePt t="56860" x="5905500" y="3086100"/>
          <p14:tracePt t="56877" x="5867400" y="3086100"/>
          <p14:tracePt t="56894" x="5829300" y="3086100"/>
          <p14:tracePt t="56910" x="5784850" y="3086100"/>
          <p14:tracePt t="56926" x="5740400" y="3086100"/>
          <p14:tracePt t="56926" x="5715000" y="3086100"/>
          <p14:tracePt t="56944" x="5657850" y="3086100"/>
          <p14:tracePt t="56960" x="5600700" y="3086100"/>
          <p14:tracePt t="56977" x="5549900" y="3086100"/>
          <p14:tracePt t="56994" x="5505450" y="3086100"/>
          <p14:tracePt t="57011" x="5461000" y="3086100"/>
          <p14:tracePt t="57027" x="5429250" y="3086100"/>
          <p14:tracePt t="57044" x="5397500" y="3086100"/>
          <p14:tracePt t="57060" x="5378450" y="3086100"/>
          <p14:tracePt t="57077" x="5353050" y="3086100"/>
          <p14:tracePt t="57094" x="5334000" y="3086100"/>
          <p14:tracePt t="57111" x="5314950" y="3086100"/>
          <p14:tracePt t="57127" x="5302250" y="3086100"/>
          <p14:tracePt t="57793" x="5289550" y="3086100"/>
          <p14:tracePt t="57802" x="5283200" y="3086100"/>
          <p14:tracePt t="57816" x="5276850" y="3086100"/>
          <p14:tracePt t="57824" x="5270500" y="3086100"/>
          <p14:tracePt t="57827" x="5264150" y="3086100"/>
          <p14:tracePt t="57880" x="5257800" y="3086100"/>
          <p14:tracePt t="57904" x="5251450" y="3086100"/>
          <p14:tracePt t="57920" x="5245100" y="3086100"/>
          <p14:tracePt t="57944" x="5238750" y="3086100"/>
          <p14:tracePt t="57952" x="5232400" y="3086100"/>
          <p14:tracePt t="57968" x="5226050" y="3086100"/>
          <p14:tracePt t="57983" x="5219700" y="3086100"/>
          <p14:tracePt t="57999" x="5213350" y="3086100"/>
          <p14:tracePt t="58008" x="5207000" y="3086100"/>
          <p14:tracePt t="58008" x="5200650" y="3092450"/>
          <p14:tracePt t="58072" x="5194300" y="3092450"/>
          <p14:tracePt t="58096" x="5187950" y="3092450"/>
          <p14:tracePt t="58112" x="5181600" y="3092450"/>
          <p14:tracePt t="58137" x="5175250" y="3092450"/>
          <p14:tracePt t="58369" x="5181600" y="3092450"/>
          <p14:tracePt t="58377" x="5213350" y="3092450"/>
          <p14:tracePt t="58395" x="5226050" y="3092450"/>
          <p14:tracePt t="58395" x="5264150" y="3092450"/>
          <p14:tracePt t="58411" x="5289550" y="3086100"/>
          <p14:tracePt t="58428" x="5321300" y="3079750"/>
          <p14:tracePt t="58445" x="5340350" y="3073400"/>
          <p14:tracePt t="58461" x="5346700" y="3073400"/>
          <p14:tracePt t="58478" x="5353050" y="3073400"/>
          <p14:tracePt t="58944" x="5340350" y="3073400"/>
          <p14:tracePt t="58954" x="5334000" y="3073400"/>
          <p14:tracePt t="58954" x="5327650" y="3073400"/>
          <p14:tracePt t="58961" x="5302250" y="3073400"/>
          <p14:tracePt t="58978" x="5270500" y="3079750"/>
          <p14:tracePt t="58994" x="5232400" y="3086100"/>
          <p14:tracePt t="59011" x="5181600" y="3092450"/>
          <p14:tracePt t="59028" x="5130800" y="3092450"/>
          <p14:tracePt t="59044" x="5054600" y="3105150"/>
          <p14:tracePt t="59061" x="4991100" y="3117850"/>
          <p14:tracePt t="59078" x="4927600" y="3117850"/>
          <p14:tracePt t="59095" x="4876800" y="3124200"/>
          <p14:tracePt t="59111" x="4832350" y="3124200"/>
          <p14:tracePt t="59128" x="4781550" y="3130550"/>
          <p14:tracePt t="59146" x="4756150" y="3130550"/>
          <p14:tracePt t="59161" x="4737100" y="3130550"/>
          <p14:tracePt t="59178" x="4718050" y="3130550"/>
          <p14:tracePt t="59195" x="4699000" y="3130550"/>
          <p14:tracePt t="59212" x="4673600" y="3136900"/>
          <p14:tracePt t="59228" x="4641850" y="3136900"/>
          <p14:tracePt t="59245" x="4610100" y="3136900"/>
          <p14:tracePt t="59261" x="4565650" y="3136900"/>
          <p14:tracePt t="59278" x="4508500" y="3136900"/>
          <p14:tracePt t="59294" x="4457700" y="3136900"/>
          <p14:tracePt t="59311" x="4406900" y="3136900"/>
          <p14:tracePt t="59328" x="4343400" y="3136900"/>
          <p14:tracePt t="59345" x="4311650" y="3136900"/>
          <p14:tracePt t="59361" x="4286250" y="3136900"/>
          <p14:tracePt t="59378" x="4260850" y="3136900"/>
          <p14:tracePt t="59394" x="4235450" y="3136900"/>
          <p14:tracePt t="59411" x="4216400" y="3136900"/>
          <p14:tracePt t="59428" x="4197350" y="3136900"/>
          <p14:tracePt t="59445" x="4165600" y="3136900"/>
          <p14:tracePt t="59461" x="4140200" y="3136900"/>
          <p14:tracePt t="59478" x="4114800" y="3136900"/>
          <p14:tracePt t="59494" x="4076700" y="3136900"/>
          <p14:tracePt t="59511" x="4044950" y="3136900"/>
          <p14:tracePt t="59528" x="3987800" y="3136900"/>
          <p14:tracePt t="59545" x="3949700" y="3136900"/>
          <p14:tracePt t="59561" x="3905250" y="3130550"/>
          <p14:tracePt t="59578" x="3879850" y="3124200"/>
          <p14:tracePt t="59595" x="3854450" y="3124200"/>
          <p14:tracePt t="59611" x="3822700" y="3117850"/>
          <p14:tracePt t="59628" x="3797300" y="3105150"/>
          <p14:tracePt t="59645" x="3790950" y="3105150"/>
          <p14:tracePt t="59661" x="3771900" y="3098800"/>
          <p14:tracePt t="59697" x="3765550" y="3098800"/>
          <p14:tracePt t="59697" x="3765550" y="3092450"/>
          <p14:tracePt t="59711" x="3759200" y="3086100"/>
          <p14:tracePt t="59936" x="3771900" y="3086100"/>
          <p14:tracePt t="59945" x="3784600" y="3086100"/>
          <p14:tracePt t="59953" x="3797300" y="3092450"/>
          <p14:tracePt t="59960" x="3848100" y="3105150"/>
          <p14:tracePt t="59971" x="3873500" y="3111500"/>
          <p14:tracePt t="59978" x="3924300" y="3124200"/>
          <p14:tracePt t="59994" x="3987800" y="3136900"/>
          <p14:tracePt t="60011" x="4044950" y="3143250"/>
          <p14:tracePt t="60028" x="4108450" y="3149600"/>
          <p14:tracePt t="60045" x="4178300" y="3149600"/>
          <p14:tracePt t="60061" x="4241800" y="3149600"/>
          <p14:tracePt t="60078" x="4311650" y="3149600"/>
          <p14:tracePt t="60094" x="4362450" y="3149600"/>
          <p14:tracePt t="60111" x="4406900" y="3149600"/>
          <p14:tracePt t="60128" x="4483100" y="3149600"/>
          <p14:tracePt t="60145" x="4540250" y="3149600"/>
          <p14:tracePt t="60161" x="4622800" y="3149600"/>
          <p14:tracePt t="60178" x="4718050" y="3149600"/>
          <p14:tracePt t="60194" x="4813300" y="3149600"/>
          <p14:tracePt t="60212" x="4895850" y="3149600"/>
          <p14:tracePt t="60228" x="4959350" y="3136900"/>
          <p14:tracePt t="60245" x="4997450" y="3124200"/>
          <p14:tracePt t="60261" x="5029200" y="3117850"/>
          <p14:tracePt t="60278" x="5054600" y="3105150"/>
          <p14:tracePt t="60294" x="5067300" y="3105150"/>
          <p14:tracePt t="60337" x="5073650" y="3105150"/>
          <p14:tracePt t="60377" x="5080000" y="3098800"/>
          <p14:tracePt t="60513" x="5067300" y="3098800"/>
          <p14:tracePt t="60522" x="5048250" y="3098800"/>
          <p14:tracePt t="60528" x="5022850" y="3098800"/>
          <p14:tracePt t="60544" x="4984750" y="3105150"/>
          <p14:tracePt t="60545" x="4914900" y="3124200"/>
          <p14:tracePt t="60561" x="4832350" y="3149600"/>
          <p14:tracePt t="60578" x="4730750" y="3181350"/>
          <p14:tracePt t="60594" x="4641850" y="3200400"/>
          <p14:tracePt t="60612" x="4552950" y="3213100"/>
          <p14:tracePt t="60628" x="4470400" y="3219450"/>
          <p14:tracePt t="60645" x="4400550" y="3225800"/>
          <p14:tracePt t="60661" x="4337050" y="3225800"/>
          <p14:tracePt t="60678" x="4286250" y="3225800"/>
          <p14:tracePt t="60694" x="4222750" y="3225800"/>
          <p14:tracePt t="60711" x="4159250" y="3225800"/>
          <p14:tracePt t="60728" x="4083050" y="3225800"/>
          <p14:tracePt t="60746" x="4019550" y="3206750"/>
          <p14:tracePt t="60761" x="3956050" y="3181350"/>
          <p14:tracePt t="60778" x="3911600" y="3168650"/>
          <p14:tracePt t="60794" x="3873500" y="3162300"/>
          <p14:tracePt t="60811" x="3841750" y="3149600"/>
          <p14:tracePt t="60828" x="3816350" y="3143250"/>
          <p14:tracePt t="60844" x="3803650" y="3130550"/>
          <p14:tracePt t="60861" x="3790950" y="3124200"/>
          <p14:tracePt t="60878" x="3784600" y="3124200"/>
          <p14:tracePt t="61048" x="3803650" y="3124200"/>
          <p14:tracePt t="61057" x="3829050" y="3124200"/>
          <p14:tracePt t="61064" x="3867150" y="3124200"/>
          <p14:tracePt t="61065" x="3905250" y="3130550"/>
          <p14:tracePt t="61078" x="3981450" y="3136900"/>
          <p14:tracePt t="61094" x="4070350" y="3149600"/>
          <p14:tracePt t="61111" x="4197350" y="3168650"/>
          <p14:tracePt t="61111" x="4254500" y="3175000"/>
          <p14:tracePt t="61129" x="4381500" y="3181350"/>
          <p14:tracePt t="61144" x="4489450" y="3181350"/>
          <p14:tracePt t="61161" x="4597400" y="3181350"/>
          <p14:tracePt t="61178" x="4667250" y="3181350"/>
          <p14:tracePt t="61195" x="4730750" y="3181350"/>
          <p14:tracePt t="61211" x="4762500" y="3181350"/>
          <p14:tracePt t="61228" x="4800600" y="3168650"/>
          <p14:tracePt t="61244" x="4838700" y="3162300"/>
          <p14:tracePt t="61261" x="4857750" y="3149600"/>
          <p14:tracePt t="61278" x="4889500" y="3143250"/>
          <p14:tracePt t="61295" x="4908550" y="3136900"/>
          <p14:tracePt t="61311" x="4921250" y="3130550"/>
          <p14:tracePt t="61328" x="4940300" y="3130550"/>
          <p14:tracePt t="61344" x="4946650" y="3130550"/>
          <p14:tracePt t="61361" x="4946650" y="3124200"/>
          <p14:tracePt t="62361" x="4927600" y="3124200"/>
          <p14:tracePt t="62368" x="4902200" y="3124200"/>
          <p14:tracePt t="62376" x="4819650" y="3136900"/>
          <p14:tracePt t="62387" x="4781550" y="3143250"/>
          <p14:tracePt t="62395" x="4711700" y="3155950"/>
          <p14:tracePt t="62410" x="4660900" y="3168650"/>
          <p14:tracePt t="62427" x="4572000" y="3181350"/>
          <p14:tracePt t="62444" x="4495800" y="3181350"/>
          <p14:tracePt t="62461" x="4413250" y="3181350"/>
          <p14:tracePt t="62478" x="4362450" y="3181350"/>
          <p14:tracePt t="62494" x="4298950" y="3181350"/>
          <p14:tracePt t="62512" x="4254500" y="3181350"/>
          <p14:tracePt t="62528" x="4203700" y="3175000"/>
          <p14:tracePt t="62546" x="4171950" y="3168650"/>
          <p14:tracePt t="62561" x="4152900" y="3162300"/>
          <p14:tracePt t="62578" x="4133850" y="3155950"/>
          <p14:tracePt t="62594" x="4102100" y="3143250"/>
          <p14:tracePt t="62611" x="4089400" y="3136900"/>
          <p14:tracePt t="62628" x="4083050" y="3130550"/>
          <p14:tracePt t="62645" x="4070350" y="3130550"/>
          <p14:tracePt t="62952" x="4070350" y="3143250"/>
          <p14:tracePt t="62961" x="4070350" y="3149600"/>
          <p14:tracePt t="62968" x="4076700" y="3162300"/>
          <p14:tracePt t="62978" x="4076700" y="3168650"/>
          <p14:tracePt t="62994" x="4076700" y="3175000"/>
          <p14:tracePt t="63011" x="4076700" y="3187700"/>
          <p14:tracePt t="63028" x="4083050" y="3194050"/>
          <p14:tracePt t="63044" x="4089400" y="3206750"/>
          <p14:tracePt t="63061" x="4089400" y="3219450"/>
          <p14:tracePt t="63078" x="4095750" y="3232150"/>
          <p14:tracePt t="63094" x="4095750" y="3244850"/>
          <p14:tracePt t="63111" x="4102100" y="3257550"/>
          <p14:tracePt t="63128" x="4102100" y="3270250"/>
          <p14:tracePt t="63145" x="4108450" y="3276600"/>
          <p14:tracePt t="63161" x="4108450" y="3282950"/>
          <p14:tracePt t="63178" x="4108450" y="3295650"/>
          <p14:tracePt t="63194" x="4114800" y="3308350"/>
          <p14:tracePt t="63211" x="4121150" y="3321050"/>
          <p14:tracePt t="63228" x="4121150" y="3327400"/>
          <p14:tracePt t="63244" x="4121150" y="3340100"/>
          <p14:tracePt t="63261" x="4121150" y="3352800"/>
          <p14:tracePt t="63278" x="4121150" y="3359150"/>
          <p14:tracePt t="63294" x="4121150" y="3365500"/>
          <p14:tracePt t="63311" x="4121150" y="3371850"/>
          <p14:tracePt t="63328" x="4121150" y="3378200"/>
          <p14:tracePt t="63368" x="4121150" y="3384550"/>
          <p14:tracePt t="63449" x="4121150" y="3390900"/>
          <p14:tracePt t="63681" x="4121150" y="3397250"/>
          <p14:tracePt t="63704" x="4121150" y="3403600"/>
          <p14:tracePt t="63856" x="4121150" y="3409950"/>
          <p14:tracePt t="63873" x="4121150" y="3416300"/>
          <p14:tracePt t="64216" x="4121150" y="3422650"/>
          <p14:tracePt t="64227" x="4127500" y="3422650"/>
          <p14:tracePt t="64244" x="4140200" y="3429000"/>
          <p14:tracePt t="64245" x="4184650" y="3429000"/>
          <p14:tracePt t="64261" x="4222750" y="3429000"/>
          <p14:tracePt t="64277" x="4260850" y="3429000"/>
          <p14:tracePt t="64294" x="4292600" y="3429000"/>
          <p14:tracePt t="64311" x="4324350" y="3429000"/>
          <p14:tracePt t="64328" x="4337050" y="3429000"/>
          <p14:tracePt t="64345" x="4343400" y="3429000"/>
          <p14:tracePt t="64720" x="4337050" y="3435350"/>
          <p14:tracePt t="64728" x="4324350" y="3435350"/>
          <p14:tracePt t="64736" x="4305300" y="3435350"/>
          <p14:tracePt t="64744" x="4273550" y="3435350"/>
          <p14:tracePt t="64761" x="4254500" y="3435350"/>
          <p14:tracePt t="64762" x="4203700" y="3435350"/>
          <p14:tracePt t="64777" x="4146550" y="3435350"/>
          <p14:tracePt t="64794" x="4076700" y="3435350"/>
          <p14:tracePt t="64811" x="3994150" y="3435350"/>
          <p14:tracePt t="64828" x="3905250" y="3435350"/>
          <p14:tracePt t="64844" x="3797300" y="3435350"/>
          <p14:tracePt t="64861" x="3714750" y="3435350"/>
          <p14:tracePt t="64878" x="3619500" y="3435350"/>
          <p14:tracePt t="64894" x="3530600" y="3435350"/>
          <p14:tracePt t="64911" x="3441700" y="3435350"/>
          <p14:tracePt t="64928" x="3302000" y="3435350"/>
          <p14:tracePt t="64945" x="3213100" y="3435350"/>
          <p14:tracePt t="64961" x="3124200" y="3435350"/>
          <p14:tracePt t="64978" x="3048000" y="3435350"/>
          <p14:tracePt t="64995" x="3003550" y="3435350"/>
          <p14:tracePt t="65011" x="2952750" y="3441700"/>
          <p14:tracePt t="65028" x="2901950" y="3441700"/>
          <p14:tracePt t="65044" x="2844800" y="3448050"/>
          <p14:tracePt t="65061" x="2800350" y="3448050"/>
          <p14:tracePt t="65077" x="2762250" y="3448050"/>
          <p14:tracePt t="65095" x="2717800" y="3448050"/>
          <p14:tracePt t="65111" x="2679700" y="3448050"/>
          <p14:tracePt t="65128" x="2635250" y="3448050"/>
          <p14:tracePt t="65143" x="2546350" y="3448050"/>
          <p14:tracePt t="65161" x="2482850" y="3448050"/>
          <p14:tracePt t="65178" x="2425700" y="3448050"/>
          <p14:tracePt t="65194" x="2355850" y="3448050"/>
          <p14:tracePt t="65211" x="2286000" y="3448050"/>
          <p14:tracePt t="65228" x="2197100" y="3448050"/>
          <p14:tracePt t="65244" x="2139950" y="3448050"/>
          <p14:tracePt t="65261" x="2089150" y="3448050"/>
          <p14:tracePt t="65278" x="2063750" y="3448050"/>
          <p14:tracePt t="65294" x="2051050" y="3448050"/>
          <p14:tracePt t="65311" x="2032000" y="3448050"/>
          <p14:tracePt t="65328" x="2006600" y="3448050"/>
          <p14:tracePt t="65345" x="1968500" y="3448050"/>
          <p14:tracePt t="65361" x="1936750" y="3448050"/>
          <p14:tracePt t="65377" x="1911350" y="3448050"/>
          <p14:tracePt t="65394" x="1885950" y="3448050"/>
          <p14:tracePt t="65411" x="1866900" y="3448050"/>
          <p14:tracePt t="65427" x="1854200" y="3448050"/>
          <p14:tracePt t="65444" x="1841500" y="3441700"/>
          <p14:tracePt t="65461" x="1835150" y="3441700"/>
          <p14:tracePt t="65477" x="1828800" y="3441700"/>
          <p14:tracePt t="65872" x="1847850" y="3441700"/>
          <p14:tracePt t="65877" x="1873250" y="3441700"/>
          <p14:tracePt t="65894" x="1892300" y="3441700"/>
          <p14:tracePt t="65895" x="1936750" y="3441700"/>
          <p14:tracePt t="65911" x="1974850" y="3441700"/>
          <p14:tracePt t="65927" x="2057400" y="3441700"/>
          <p14:tracePt t="65945" x="2108200" y="3441700"/>
          <p14:tracePt t="65961" x="2171700" y="3441700"/>
          <p14:tracePt t="65978" x="2222500" y="3441700"/>
          <p14:tracePt t="65994" x="2273300" y="3441700"/>
          <p14:tracePt t="66011" x="2305050" y="3441700"/>
          <p14:tracePt t="66027" x="2336800" y="3441700"/>
          <p14:tracePt t="66044" x="2368550" y="3441700"/>
          <p14:tracePt t="66061" x="2406650" y="3441700"/>
          <p14:tracePt t="66078" x="2432050" y="3441700"/>
          <p14:tracePt t="66094" x="2457450" y="3441700"/>
          <p14:tracePt t="66111" x="2489200" y="3441700"/>
          <p14:tracePt t="66127" x="2527300" y="3441700"/>
          <p14:tracePt t="66145" x="2559050" y="3441700"/>
          <p14:tracePt t="66161" x="2597150" y="3441700"/>
          <p14:tracePt t="66178" x="2635250" y="3441700"/>
          <p14:tracePt t="66194" x="2673350" y="3441700"/>
          <p14:tracePt t="66211" x="2711450" y="3441700"/>
          <p14:tracePt t="66228" x="2743200" y="3441700"/>
          <p14:tracePt t="66245" x="2774950" y="3441700"/>
          <p14:tracePt t="66261" x="2800350" y="3441700"/>
          <p14:tracePt t="66278" x="2819400" y="3441700"/>
          <p14:tracePt t="66294" x="2825750" y="3441700"/>
          <p14:tracePt t="66311" x="2832100" y="3441700"/>
          <p14:tracePt t="66400" x="2838450" y="3441700"/>
          <p14:tracePt t="66456" x="2844800" y="3441700"/>
          <p14:tracePt t="66496" x="2851150" y="3441700"/>
          <p14:tracePt t="66753" x="2857500" y="3441700"/>
          <p14:tracePt t="66761" x="2921000" y="3441700"/>
          <p14:tracePt t="66770" x="2952750" y="3441700"/>
          <p14:tracePt t="66778" x="3054350" y="3441700"/>
          <p14:tracePt t="66794" x="3155950" y="3441700"/>
          <p14:tracePt t="66811" x="3244850" y="3441700"/>
          <p14:tracePt t="66828" x="3314700" y="3441700"/>
          <p14:tracePt t="66845" x="3365500" y="3441700"/>
          <p14:tracePt t="66861" x="3403600" y="3441700"/>
          <p14:tracePt t="66878" x="3435350" y="3441700"/>
          <p14:tracePt t="66894" x="3448050" y="3441700"/>
          <p14:tracePt t="66894" x="3460750" y="3441700"/>
          <p14:tracePt t="66929" x="3467100" y="3441700"/>
          <p14:tracePt t="66929" x="3473450" y="3441700"/>
          <p14:tracePt t="66945" x="3486150" y="3441700"/>
          <p14:tracePt t="66961" x="3498850" y="3441700"/>
          <p14:tracePt t="66977" x="3511550" y="3441700"/>
          <p14:tracePt t="66994" x="3517900" y="3441700"/>
          <p14:tracePt t="67011" x="3530600" y="3441700"/>
          <p14:tracePt t="67027" x="3549650" y="3441700"/>
          <p14:tracePt t="67044" x="3562350" y="3441700"/>
          <p14:tracePt t="67061" x="3575050" y="3441700"/>
          <p14:tracePt t="67078" x="3587750" y="3441700"/>
          <p14:tracePt t="67095" x="3600450" y="3441700"/>
          <p14:tracePt t="67111" x="3619500" y="3441700"/>
          <p14:tracePt t="67127" x="3632200" y="3441700"/>
          <p14:tracePt t="67145" x="3644900" y="3441700"/>
          <p14:tracePt t="67161" x="3657600" y="3441700"/>
          <p14:tracePt t="67200" x="3663950" y="3441700"/>
          <p14:tracePt t="67216" x="3670300" y="3441700"/>
          <p14:tracePt t="67224" x="3676650" y="3441700"/>
          <p14:tracePt t="67230" x="3683000" y="3441700"/>
          <p14:tracePt t="67272" x="3689350" y="3441700"/>
          <p14:tracePt t="67376" x="3695700" y="3441700"/>
          <p14:tracePt t="67440" x="3702050" y="3441700"/>
          <p14:tracePt t="67576" x="3708400" y="3441700"/>
          <p14:tracePt t="67584" x="3721100" y="3441700"/>
          <p14:tracePt t="67592" x="3727450" y="3441700"/>
          <p14:tracePt t="67594" x="3759200" y="3435350"/>
          <p14:tracePt t="67611" x="3810000" y="3429000"/>
          <p14:tracePt t="67627" x="3854450" y="3429000"/>
          <p14:tracePt t="67644" x="3911600" y="3422650"/>
          <p14:tracePt t="67661" x="3949700" y="3422650"/>
          <p14:tracePt t="67677" x="3981450" y="3422650"/>
          <p14:tracePt t="67694" x="4006850" y="3422650"/>
          <p14:tracePt t="67711" x="4032250" y="3416300"/>
          <p14:tracePt t="67711" x="4044950" y="3416300"/>
          <p14:tracePt t="67729" x="4076700" y="3416300"/>
          <p14:tracePt t="67745" x="4095750" y="3416300"/>
          <p14:tracePt t="67761" x="4108450" y="3416300"/>
          <p14:tracePt t="67777" x="4114800" y="3416300"/>
          <p14:tracePt t="67794" x="4121150" y="3416300"/>
          <p14:tracePt t="67811" x="4127500" y="3409950"/>
          <p14:tracePt t="68737" x="4159250" y="3390900"/>
          <p14:tracePt t="68744" x="4216400" y="3346450"/>
          <p14:tracePt t="68748" x="4324350" y="3270250"/>
          <p14:tracePt t="68761" x="4438650" y="3194050"/>
          <p14:tracePt t="68777" x="4521200" y="3136900"/>
          <p14:tracePt t="68794" x="4565650" y="3098800"/>
          <p14:tracePt t="68811" x="4578350" y="3092450"/>
          <p14:tracePt t="68848" x="4584700" y="3092450"/>
          <p14:tracePt t="68944" x="4572000" y="3092450"/>
          <p14:tracePt t="68953" x="4533900" y="3092450"/>
          <p14:tracePt t="68953" x="4502150" y="3092450"/>
          <p14:tracePt t="68961" x="4394200" y="3105150"/>
          <p14:tracePt t="68977" x="4254500" y="3130550"/>
          <p14:tracePt t="68994" x="4114800" y="3143250"/>
          <p14:tracePt t="69011" x="3956050" y="3143250"/>
          <p14:tracePt t="69027" x="3835400" y="3143250"/>
          <p14:tracePt t="69044" x="3746500" y="3130550"/>
          <p14:tracePt t="69061" x="3689350" y="3111500"/>
          <p14:tracePt t="69077" x="3644900" y="3092450"/>
          <p14:tracePt t="69094" x="3619500" y="3073400"/>
          <p14:tracePt t="69111" x="3594100" y="3067050"/>
          <p14:tracePt t="69127" x="3575050" y="3054350"/>
          <p14:tracePt t="69145" x="3549650" y="3048000"/>
          <p14:tracePt t="69161" x="3543300" y="3048000"/>
          <p14:tracePt t="69177" x="3536950" y="3048000"/>
          <p14:tracePt t="69312" x="3556000" y="3048000"/>
          <p14:tracePt t="69320" x="3600450" y="3067050"/>
          <p14:tracePt t="69328" x="3657600" y="3079750"/>
          <p14:tracePt t="69336" x="3790950" y="3117850"/>
          <p14:tracePt t="69344" x="3956050" y="3143250"/>
          <p14:tracePt t="69361" x="4146550" y="3168650"/>
          <p14:tracePt t="69377" x="4349750" y="3175000"/>
          <p14:tracePt t="69394" x="4521200" y="3175000"/>
          <p14:tracePt t="69411" x="4641850" y="3175000"/>
          <p14:tracePt t="69427" x="4737100" y="3175000"/>
          <p14:tracePt t="69444" x="4794250" y="3175000"/>
          <p14:tracePt t="69461" x="4832350" y="3162300"/>
          <p14:tracePt t="69477" x="4864100" y="3136900"/>
          <p14:tracePt t="69494" x="4895850" y="3111500"/>
          <p14:tracePt t="69511" x="4914900" y="3098800"/>
          <p14:tracePt t="69527" x="4921250" y="3092450"/>
          <p14:tracePt t="69544" x="4927600" y="3086100"/>
          <p14:tracePt t="69688" x="4921250" y="3086100"/>
          <p14:tracePt t="69696" x="4914900" y="3086100"/>
          <p14:tracePt t="69704" x="4889500" y="3092450"/>
          <p14:tracePt t="69711" x="4845050" y="3111500"/>
          <p14:tracePt t="69727" x="4724400" y="3143250"/>
          <p14:tracePt t="69745" x="4629150" y="3168650"/>
          <p14:tracePt t="69760" x="4521200" y="3194050"/>
          <p14:tracePt t="69778" x="4400550" y="3206750"/>
          <p14:tracePt t="69794" x="4279900" y="3219450"/>
          <p14:tracePt t="69811" x="4171950" y="3219450"/>
          <p14:tracePt t="69827" x="4070350" y="3219450"/>
          <p14:tracePt t="69844" x="4000500" y="3219450"/>
          <p14:tracePt t="69861" x="3943350" y="3206750"/>
          <p14:tracePt t="69877" x="3892550" y="3194050"/>
          <p14:tracePt t="69894" x="3854450" y="3181350"/>
          <p14:tracePt t="69911" x="3835400" y="3175000"/>
          <p14:tracePt t="69927" x="3810000" y="3162300"/>
          <p14:tracePt t="69944" x="3797300" y="3155950"/>
          <p14:tracePt t="69961" x="3784600" y="3149600"/>
          <p14:tracePt t="69977" x="3771900" y="3143250"/>
          <p14:tracePt t="69994" x="3765550" y="3143250"/>
          <p14:tracePt t="70144" x="3771900" y="3143250"/>
          <p14:tracePt t="70152" x="3790950" y="3149600"/>
          <p14:tracePt t="70160" x="3886200" y="3181350"/>
          <p14:tracePt t="70169" x="3937000" y="3187700"/>
          <p14:tracePt t="70177" x="4095750" y="3206750"/>
          <p14:tracePt t="70194" x="4260850" y="3225800"/>
          <p14:tracePt t="70211" x="4406900" y="3232150"/>
          <p14:tracePt t="70227" x="4565650" y="3232150"/>
          <p14:tracePt t="70245" x="4673600" y="3232150"/>
          <p14:tracePt t="70261" x="4737100" y="3232150"/>
          <p14:tracePt t="70278" x="4775200" y="3225800"/>
          <p14:tracePt t="70293" x="4787900" y="3213100"/>
          <p14:tracePt t="70310" x="4800600" y="3206750"/>
          <p14:tracePt t="70327" x="4806950" y="3194050"/>
          <p14:tracePt t="70457" x="4800600" y="3187700"/>
          <p14:tracePt t="70472" x="4787900" y="3187700"/>
          <p14:tracePt t="70480" x="4768850" y="3187700"/>
          <p14:tracePt t="70488" x="4743450" y="3194050"/>
          <p14:tracePt t="70496" x="4667250" y="3219450"/>
          <p14:tracePt t="70511" x="4546600" y="3251200"/>
          <p14:tracePt t="70527" x="4311650" y="3295650"/>
          <p14:tracePt t="70544" x="4184650" y="3295650"/>
          <p14:tracePt t="70560" x="4025900" y="3295650"/>
          <p14:tracePt t="70577" x="3905250" y="3295650"/>
          <p14:tracePt t="70594" x="3810000" y="3276600"/>
          <p14:tracePt t="70611" x="3759200" y="3244850"/>
          <p14:tracePt t="70627" x="3714750" y="3232150"/>
          <p14:tracePt t="70644" x="3695700" y="3213100"/>
          <p14:tracePt t="70660" x="3683000" y="3206750"/>
          <p14:tracePt t="70696" x="3676650" y="3200400"/>
          <p14:tracePt t="70824" x="3683000" y="3200400"/>
          <p14:tracePt t="70827" x="3702050" y="3200400"/>
          <p14:tracePt t="70844" x="3733800" y="3213100"/>
          <p14:tracePt t="70845" x="3790950" y="3225800"/>
          <p14:tracePt t="70861" x="3848100" y="3232150"/>
          <p14:tracePt t="70877" x="3943350" y="3238500"/>
          <p14:tracePt t="70894" x="4057650" y="3238500"/>
          <p14:tracePt t="70911" x="4159250" y="3238500"/>
          <p14:tracePt t="70927" x="4273550" y="3238500"/>
          <p14:tracePt t="70944" x="4356100" y="3219450"/>
          <p14:tracePt t="70961" x="4432300" y="3187700"/>
          <p14:tracePt t="70977" x="4476750" y="3168650"/>
          <p14:tracePt t="70994" x="4508500" y="3143250"/>
          <p14:tracePt t="71011" x="4514850" y="3136900"/>
          <p14:tracePt t="71027" x="4527550" y="3130550"/>
          <p14:tracePt t="71320" x="4514850" y="3130550"/>
          <p14:tracePt t="71328" x="4495800" y="3130550"/>
          <p14:tracePt t="71336" x="4470400" y="3130550"/>
          <p14:tracePt t="71344" x="4406900" y="3130550"/>
          <p14:tracePt t="71360" x="4368800" y="3130550"/>
          <p14:tracePt t="71360" x="4305300" y="3130550"/>
          <p14:tracePt t="71377" x="4229100" y="3130550"/>
          <p14:tracePt t="71394" x="4171950" y="3130550"/>
          <p14:tracePt t="71410" x="4114800" y="3130550"/>
          <p14:tracePt t="71427" x="4057650" y="3130550"/>
          <p14:tracePt t="71444" x="4006850" y="3111500"/>
          <p14:tracePt t="71461" x="3956050" y="3092450"/>
          <p14:tracePt t="71477" x="3930650" y="3092450"/>
          <p14:tracePt t="71494" x="3911600" y="3086100"/>
          <p14:tracePt t="71510" x="3898900" y="3079750"/>
          <p14:tracePt t="72328" x="3905250" y="3079750"/>
          <p14:tracePt t="72336" x="3930650" y="3079750"/>
          <p14:tracePt t="72343" x="4013200" y="3086100"/>
          <p14:tracePt t="72352" x="4070350" y="3092450"/>
          <p14:tracePt t="72360" x="4159250" y="3105150"/>
          <p14:tracePt t="72377" x="4229100" y="3117850"/>
          <p14:tracePt t="72394" x="4286250" y="3124200"/>
          <p14:tracePt t="72410" x="4324350" y="3130550"/>
          <p14:tracePt t="72427" x="4368800" y="3136900"/>
          <p14:tracePt t="72444" x="4406900" y="3136900"/>
          <p14:tracePt t="72460" x="4451350" y="3136900"/>
          <p14:tracePt t="72478" x="4489450" y="3136900"/>
          <p14:tracePt t="72494" x="4527550" y="3136900"/>
          <p14:tracePt t="72511" x="4552950" y="3136900"/>
          <p14:tracePt t="72527" x="4584700" y="3136900"/>
          <p14:tracePt t="72545" x="4610100" y="3136900"/>
          <p14:tracePt t="72560" x="4622800" y="3136900"/>
          <p14:tracePt t="72577" x="4654550" y="3136900"/>
          <p14:tracePt t="72594" x="4679950" y="3136900"/>
          <p14:tracePt t="72611" x="4705350" y="3136900"/>
          <p14:tracePt t="72627" x="4737100" y="3136900"/>
          <p14:tracePt t="72644" x="4768850" y="3136900"/>
          <p14:tracePt t="72660" x="4794250" y="3136900"/>
          <p14:tracePt t="72677" x="4813300" y="3136900"/>
          <p14:tracePt t="72694" x="4832350" y="3136900"/>
          <p14:tracePt t="72711" x="4851400" y="3130550"/>
          <p14:tracePt t="72727" x="4857750" y="3130550"/>
          <p14:tracePt t="72745" x="4870450" y="3124200"/>
          <p14:tracePt t="72760" x="4876800" y="3124200"/>
          <p14:tracePt t="74129" x="4826000" y="3124200"/>
          <p14:tracePt t="74138" x="4737100" y="3136900"/>
          <p14:tracePt t="74139" x="4648200" y="3143250"/>
          <p14:tracePt t="74145" x="4432300" y="3175000"/>
          <p14:tracePt t="74162" x="4248150" y="3181350"/>
          <p14:tracePt t="74178" x="4102100" y="3181350"/>
          <p14:tracePt t="74195" x="4013200" y="3181350"/>
          <p14:tracePt t="74211" x="3975100" y="3181350"/>
          <p14:tracePt t="74228" x="3956050" y="3181350"/>
          <p14:tracePt t="74245" x="3943350" y="3181350"/>
          <p14:tracePt t="74261" x="3937000" y="3175000"/>
          <p14:tracePt t="74278" x="3917950" y="3168650"/>
          <p14:tracePt t="74313" x="3911600" y="3162300"/>
          <p14:tracePt t="74313" x="3905250" y="3155950"/>
          <p14:tracePt t="74537" x="3917950" y="3155950"/>
          <p14:tracePt t="74544" x="3987800" y="3155950"/>
          <p14:tracePt t="74557" x="4038600" y="3155950"/>
          <p14:tracePt t="74561" x="4140200" y="3155950"/>
          <p14:tracePt t="74578" x="4279900" y="3155950"/>
          <p14:tracePt t="74595" x="4425950" y="3155950"/>
          <p14:tracePt t="74611" x="4591050" y="3155950"/>
          <p14:tracePt t="74628" x="4692650" y="3155950"/>
          <p14:tracePt t="74645" x="4800600" y="3155950"/>
          <p14:tracePt t="74662" x="4857750" y="3155950"/>
          <p14:tracePt t="74678" x="4908550" y="3149600"/>
          <p14:tracePt t="74695" x="4946650" y="3143250"/>
          <p14:tracePt t="74711" x="4959350" y="3136900"/>
          <p14:tracePt t="74728" x="4978400" y="3124200"/>
          <p14:tracePt t="74745" x="4991100" y="3124200"/>
          <p14:tracePt t="74761" x="5003800" y="3117850"/>
          <p14:tracePt t="75897" x="5003800" y="3111500"/>
          <p14:tracePt t="75922" x="4984750" y="3111500"/>
          <p14:tracePt t="75929" x="4946650" y="3149600"/>
          <p14:tracePt t="75946" x="4933950" y="3162300"/>
          <p14:tracePt t="75946" x="4883150" y="3232150"/>
          <p14:tracePt t="75962" x="4806950" y="3333750"/>
          <p14:tracePt t="75979" x="4730750" y="3435350"/>
          <p14:tracePt t="75996" x="4641850" y="3562350"/>
          <p14:tracePt t="76012" x="4559300" y="3683000"/>
          <p14:tracePt t="76029" x="4495800" y="3765550"/>
          <p14:tracePt t="76046" x="4451350" y="3816350"/>
          <p14:tracePt t="76062" x="4413250" y="3848100"/>
          <p14:tracePt t="76079" x="4375150" y="3879850"/>
          <p14:tracePt t="76096" x="4337050" y="3898900"/>
          <p14:tracePt t="76112" x="4286250" y="3917950"/>
          <p14:tracePt t="76129" x="4191000" y="3962400"/>
          <p14:tracePt t="76146" x="4127500" y="3981450"/>
          <p14:tracePt t="76162" x="4057650" y="4000500"/>
          <p14:tracePt t="76179" x="4006850" y="4006850"/>
          <p14:tracePt t="76195" x="3930650" y="4019550"/>
          <p14:tracePt t="76212" x="3886200" y="4025900"/>
          <p14:tracePt t="76229" x="3835400" y="4025900"/>
          <p14:tracePt t="76246" x="3790950" y="4025900"/>
          <p14:tracePt t="76262" x="3746500" y="4025900"/>
          <p14:tracePt t="76279" x="3702050" y="4025900"/>
          <p14:tracePt t="76295" x="3657600" y="4025900"/>
          <p14:tracePt t="76312" x="3613150" y="4025900"/>
          <p14:tracePt t="76312" x="3587750" y="4025900"/>
          <p14:tracePt t="76330" x="3549650" y="4025900"/>
          <p14:tracePt t="76346" x="3517900" y="4025900"/>
          <p14:tracePt t="76362" x="3492500" y="4019550"/>
          <p14:tracePt t="76379" x="3473450" y="4013200"/>
          <p14:tracePt t="76396" x="3448050" y="4013200"/>
          <p14:tracePt t="76412" x="3435350" y="4006850"/>
          <p14:tracePt t="76429" x="3416300" y="4006850"/>
          <p14:tracePt t="76446" x="3390900" y="4006850"/>
          <p14:tracePt t="76462" x="3359150" y="4000500"/>
          <p14:tracePt t="76479" x="3327400" y="3994150"/>
          <p14:tracePt t="76495" x="3289300" y="3987800"/>
          <p14:tracePt t="76512" x="3270250" y="3987800"/>
          <p14:tracePt t="76529" x="3251200" y="3981450"/>
          <p14:tracePt t="76547" x="3244850" y="3981450"/>
          <p14:tracePt t="76562" x="3238500" y="3981450"/>
          <p14:tracePt t="76579" x="3232150" y="3981450"/>
          <p14:tracePt t="76596" x="3225800" y="3981450"/>
          <p14:tracePt t="76612" x="3206750" y="3981450"/>
          <p14:tracePt t="76629" x="3194050" y="3981450"/>
          <p14:tracePt t="76646" x="3187700" y="3981450"/>
          <p14:tracePt t="76662" x="3168650" y="3981450"/>
          <p14:tracePt t="76679" x="3155950" y="3975100"/>
          <p14:tracePt t="76696" x="3136900" y="3975100"/>
          <p14:tracePt t="76712" x="3111500" y="3975100"/>
          <p14:tracePt t="76729" x="3073400" y="3962400"/>
          <p14:tracePt t="76747" x="3035300" y="3962400"/>
          <p14:tracePt t="76762" x="3003550" y="3956050"/>
          <p14:tracePt t="76779" x="2959100" y="3949700"/>
          <p14:tracePt t="76795" x="2927350" y="3943350"/>
          <p14:tracePt t="76812" x="2895600" y="3943350"/>
          <p14:tracePt t="76829" x="2857500" y="3943350"/>
          <p14:tracePt t="76846" x="2819400" y="3943350"/>
          <p14:tracePt t="76862" x="2794000" y="3937000"/>
          <p14:tracePt t="76879" x="2774950" y="3937000"/>
          <p14:tracePt t="76895" x="2743200" y="3937000"/>
          <p14:tracePt t="76912" x="2705100" y="3937000"/>
          <p14:tracePt t="76929" x="2654300" y="3937000"/>
          <p14:tracePt t="76946" x="2616200" y="3937000"/>
          <p14:tracePt t="76962" x="2609850" y="3937000"/>
          <p14:tracePt t="76979" x="2597150" y="3937000"/>
          <p14:tracePt t="76995" x="2578100" y="3937000"/>
          <p14:tracePt t="77012" x="2552700" y="3937000"/>
          <p14:tracePt t="77029" x="2540000" y="3930650"/>
          <p14:tracePt t="77046" x="2527300" y="3930650"/>
          <p14:tracePt t="77062" x="2514600" y="3930650"/>
          <p14:tracePt t="77079" x="2501900" y="3930650"/>
          <p14:tracePt t="77095" x="2489200" y="3930650"/>
          <p14:tracePt t="77112" x="2476500" y="3930650"/>
          <p14:tracePt t="77129" x="2457450" y="3930650"/>
          <p14:tracePt t="77147" x="2451100" y="3930650"/>
          <p14:tracePt t="77162" x="2438400" y="3930650"/>
          <p14:tracePt t="77179" x="2425700" y="3930650"/>
          <p14:tracePt t="77195" x="2419350" y="3930650"/>
          <p14:tracePt t="77212" x="2406650" y="3930650"/>
          <p14:tracePt t="77229" x="2400300" y="3930650"/>
          <p14:tracePt t="77245" x="2393950" y="3930650"/>
          <p14:tracePt t="77262" x="2387600" y="3930650"/>
          <p14:tracePt t="77279" x="2381250" y="3930650"/>
          <p14:tracePt t="77295" x="2374900" y="3930650"/>
          <p14:tracePt t="77312" x="2362200" y="3930650"/>
          <p14:tracePt t="77330" x="2355850" y="3930650"/>
          <p14:tracePt t="77346" x="2343150" y="3930650"/>
          <p14:tracePt t="77363" x="2330450" y="3930650"/>
          <p14:tracePt t="77379" x="2324100" y="3930650"/>
          <p14:tracePt t="77396" x="2317750" y="3930650"/>
          <p14:tracePt t="77412" x="2305050" y="3930650"/>
          <p14:tracePt t="77429" x="2298700" y="3924300"/>
          <p14:tracePt t="77445" x="2279650" y="3917950"/>
          <p14:tracePt t="77462" x="2260600" y="3917950"/>
          <p14:tracePt t="77479" x="2241550" y="3917950"/>
          <p14:tracePt t="77495" x="2216150" y="3905250"/>
          <p14:tracePt t="77511" x="2203450" y="3898900"/>
          <p14:tracePt t="77529" x="2190750" y="3892550"/>
          <p14:tracePt t="77546" x="2178050" y="3892550"/>
          <p14:tracePt t="77562" x="2171700" y="3886200"/>
          <p14:tracePt t="77579" x="2165350" y="3886200"/>
          <p14:tracePt t="77595" x="2152650" y="3879850"/>
          <p14:tracePt t="77612" x="2139950" y="3873500"/>
          <p14:tracePt t="77629" x="2133600" y="3873500"/>
          <p14:tracePt t="77645" x="2120900" y="3867150"/>
          <p14:tracePt t="77662" x="2095500" y="3860800"/>
          <p14:tracePt t="77679" x="2089150" y="3860800"/>
          <p14:tracePt t="77696" x="2076450" y="3854450"/>
          <p14:tracePt t="77712" x="2063750" y="3854450"/>
          <p14:tracePt t="77712" x="2057400" y="3854450"/>
          <p14:tracePt t="77730" x="2032000" y="3841750"/>
          <p14:tracePt t="77746" x="2012950" y="3835400"/>
          <p14:tracePt t="77762" x="1987550" y="3829050"/>
          <p14:tracePt t="77779" x="1949450" y="3822700"/>
          <p14:tracePt t="77796" x="1917700" y="3822700"/>
          <p14:tracePt t="77812" x="1892300" y="3822700"/>
          <p14:tracePt t="77829" x="1885950" y="3816350"/>
          <p14:tracePt t="77846" x="1873250" y="3816350"/>
          <p14:tracePt t="77862" x="1866900" y="3816350"/>
          <p14:tracePt t="77879" x="1854200" y="3816350"/>
          <p14:tracePt t="77896" x="1847850" y="3816350"/>
          <p14:tracePt t="77912" x="1835150" y="3816350"/>
          <p14:tracePt t="77929" x="1822450" y="3816350"/>
          <p14:tracePt t="77946" x="1816100" y="3816350"/>
          <p14:tracePt t="77962" x="1809750" y="3816350"/>
          <p14:tracePt t="78145" x="1803400" y="3816350"/>
          <p14:tracePt t="78562" x="1797050" y="3816350"/>
          <p14:tracePt t="78570" x="1790700" y="3816350"/>
          <p14:tracePt t="78578" x="1771650" y="3816350"/>
          <p14:tracePt t="78595" x="1752600" y="3816350"/>
          <p14:tracePt t="78596" x="1720850" y="3816350"/>
          <p14:tracePt t="78612" x="1689100" y="3822700"/>
          <p14:tracePt t="78629" x="1657350" y="3822700"/>
          <p14:tracePt t="78645" x="1612900" y="3829050"/>
          <p14:tracePt t="78662" x="1568450" y="3835400"/>
          <p14:tracePt t="78679" x="1536700" y="3835400"/>
          <p14:tracePt t="78696" x="1511300" y="3835400"/>
          <p14:tracePt t="78712" x="1498600" y="3835400"/>
          <p14:tracePt t="78712" x="1485900" y="3841750"/>
          <p14:tracePt t="78730" x="1473200" y="3841750"/>
          <p14:tracePt t="78746" x="1466850" y="3841750"/>
          <p14:tracePt t="78762" x="1454150" y="3841750"/>
          <p14:tracePt t="78779" x="1441450" y="3841750"/>
          <p14:tracePt t="78795" x="1416050" y="3841750"/>
          <p14:tracePt t="78812" x="1371600" y="3841750"/>
          <p14:tracePt t="78829" x="1327150" y="3841750"/>
          <p14:tracePt t="78845" x="1257300" y="3841750"/>
          <p14:tracePt t="78862" x="1193800" y="3841750"/>
          <p14:tracePt t="78879" x="1136650" y="3835400"/>
          <p14:tracePt t="78895" x="1098550" y="3829050"/>
          <p14:tracePt t="78912" x="1066800" y="3822700"/>
          <p14:tracePt t="78929" x="1035050" y="3810000"/>
          <p14:tracePt t="78946" x="1009650" y="3790950"/>
          <p14:tracePt t="78962" x="977900" y="3759200"/>
          <p14:tracePt t="78979" x="958850" y="3733800"/>
          <p14:tracePt t="78995" x="939800" y="3695700"/>
          <p14:tracePt t="79013" x="933450" y="3663950"/>
          <p14:tracePt t="79029" x="920750" y="3651250"/>
          <p14:tracePt t="79066" x="914400" y="3644900"/>
          <p14:tracePt t="79121" x="914400" y="3638550"/>
          <p14:tracePt t="79418" x="908050" y="3638550"/>
          <p14:tracePt t="79426" x="901700" y="3638550"/>
          <p14:tracePt t="79977" x="908050" y="3644900"/>
          <p14:tracePt t="79986" x="927100" y="3644900"/>
          <p14:tracePt t="79993" x="965200" y="3651250"/>
          <p14:tracePt t="80001" x="1022350" y="3657600"/>
          <p14:tracePt t="80012" x="1066800" y="3663950"/>
          <p14:tracePt t="80029" x="1092200" y="3670300"/>
          <p14:tracePt t="80046" x="1104900" y="3670300"/>
          <p14:tracePt t="80062" x="1111250" y="3670300"/>
          <p14:tracePt t="80298" x="1098550" y="3670300"/>
          <p14:tracePt t="80305" x="1073150" y="3670300"/>
          <p14:tracePt t="80313" x="1054100" y="3670300"/>
          <p14:tracePt t="80314" x="1035050" y="3670300"/>
          <p14:tracePt t="80329" x="996950" y="3670300"/>
          <p14:tracePt t="80346" x="965200" y="3676650"/>
          <p14:tracePt t="80362" x="958850" y="3676650"/>
          <p14:tracePt t="80378" x="952500" y="3676650"/>
          <p14:tracePt t="80396" x="946150" y="3676650"/>
          <p14:tracePt t="80412" x="939800" y="3676650"/>
          <p14:tracePt t="80429" x="927100" y="3676650"/>
          <p14:tracePt t="80445" x="920750" y="3676650"/>
          <p14:tracePt t="80462" x="908050" y="3676650"/>
          <p14:tracePt t="80479" x="901700" y="3676650"/>
          <p14:tracePt t="80801" x="895350" y="3676650"/>
          <p14:tracePt t="80809" x="882650" y="3676650"/>
          <p14:tracePt t="80825" x="876300" y="3676650"/>
          <p14:tracePt t="80829" x="869950" y="3676650"/>
          <p14:tracePt t="80845" x="863600" y="3676650"/>
          <p14:tracePt t="80881" x="850900" y="3676650"/>
          <p14:tracePt t="80882" x="844550" y="3676650"/>
          <p14:tracePt t="80896" x="838200" y="3670300"/>
          <p14:tracePt t="80912" x="831850" y="3670300"/>
          <p14:tracePt t="82460" x="0" y="0"/>
        </p14:tracePtLst>
        <p14:tracePtLst>
          <p14:tracePt t="87817" x="2266950" y="3759200"/>
          <p14:tracePt t="87833" x="2273300" y="3759200"/>
          <p14:tracePt t="87841" x="2279650" y="3759200"/>
          <p14:tracePt t="87889" x="2286000" y="3759200"/>
          <p14:tracePt t="88097" x="2298700" y="3759200"/>
          <p14:tracePt t="88105" x="2336800" y="3759200"/>
          <p14:tracePt t="88113" x="2419350" y="3759200"/>
          <p14:tracePt t="88129" x="2476500" y="3759200"/>
          <p14:tracePt t="88130" x="2597150" y="3759200"/>
          <p14:tracePt t="88145" x="2717800" y="3759200"/>
          <p14:tracePt t="88162" x="2838450" y="3759200"/>
          <p14:tracePt t="88178" x="2946400" y="3759200"/>
          <p14:tracePt t="88195" x="3048000" y="3759200"/>
          <p14:tracePt t="88212" x="3105150" y="3759200"/>
          <p14:tracePt t="88228" x="3130550" y="3759200"/>
          <p14:tracePt t="88245" x="3149600" y="3759200"/>
          <p14:tracePt t="88281" x="3155950" y="3759200"/>
          <p14:tracePt t="88361" x="3162300" y="3759200"/>
          <p14:tracePt t="88401" x="3168650" y="3759200"/>
          <p14:tracePt t="88409" x="3187700" y="3759200"/>
          <p14:tracePt t="88411" x="3206750" y="3759200"/>
          <p14:tracePt t="88428" x="3251200" y="3759200"/>
          <p14:tracePt t="88445" x="3302000" y="3759200"/>
          <p14:tracePt t="88461" x="3352800" y="3759200"/>
          <p14:tracePt t="88478" x="3397250" y="3759200"/>
          <p14:tracePt t="88496" x="3435350" y="3759200"/>
          <p14:tracePt t="88512" x="3460750" y="3759200"/>
          <p14:tracePt t="88529" x="3473450" y="3759200"/>
          <p14:tracePt t="88697" x="3479800" y="3765550"/>
          <p14:tracePt t="88713" x="3479800" y="3771900"/>
          <p14:tracePt t="88729" x="3479800" y="3778250"/>
          <p14:tracePt t="88730" x="3479800" y="3784600"/>
          <p14:tracePt t="88785" x="3486150" y="3790950"/>
          <p14:tracePt t="88793" x="3492500" y="3790950"/>
          <p14:tracePt t="88801" x="3505200" y="3790950"/>
          <p14:tracePt t="88811" x="3524250" y="3790950"/>
          <p14:tracePt t="88811" x="3581400" y="3797300"/>
          <p14:tracePt t="88828" x="3657600" y="3797300"/>
          <p14:tracePt t="88845" x="3765550" y="3797300"/>
          <p14:tracePt t="88861" x="3841750" y="3797300"/>
          <p14:tracePt t="88878" x="3898900" y="3797300"/>
          <p14:tracePt t="88895" x="3930650" y="3797300"/>
          <p14:tracePt t="88912" x="3943350" y="3790950"/>
          <p14:tracePt t="88952" x="3949700" y="3790950"/>
          <p14:tracePt t="89169" x="3962400" y="3790950"/>
          <p14:tracePt t="89177" x="3975100" y="3790950"/>
          <p14:tracePt t="89188" x="3994150" y="3790950"/>
          <p14:tracePt t="89193" x="4013200" y="3790950"/>
          <p14:tracePt t="89200" x="4076700" y="3790950"/>
          <p14:tracePt t="89212" x="4152900" y="3790950"/>
          <p14:tracePt t="89228" x="4248150" y="3790950"/>
          <p14:tracePt t="89245" x="4362450" y="3790950"/>
          <p14:tracePt t="89261" x="4483100" y="3790950"/>
          <p14:tracePt t="89278" x="4597400" y="3790950"/>
          <p14:tracePt t="89295" x="4718050" y="3790950"/>
          <p14:tracePt t="89312" x="4838700" y="3790950"/>
          <p14:tracePt t="89328" x="4978400" y="3790950"/>
          <p14:tracePt t="89345" x="5054600" y="3803650"/>
          <p14:tracePt t="89362" x="5105400" y="3810000"/>
          <p14:tracePt t="89378" x="5168900" y="3810000"/>
          <p14:tracePt t="89395" x="5232400" y="3810000"/>
          <p14:tracePt t="89412" x="5295900" y="3810000"/>
          <p14:tracePt t="89428" x="5359400" y="3810000"/>
          <p14:tracePt t="89445" x="5410200" y="3810000"/>
          <p14:tracePt t="89461" x="5448300" y="3810000"/>
          <p14:tracePt t="89478" x="5480050" y="3810000"/>
          <p14:tracePt t="89495" x="5499100" y="3810000"/>
          <p14:tracePt t="89495" x="5505450" y="3810000"/>
          <p14:tracePt t="89514" x="5511800" y="3810000"/>
          <p14:tracePt t="89528" x="5530850" y="3810000"/>
          <p14:tracePt t="89545" x="5537200" y="3810000"/>
          <p14:tracePt t="89561" x="5543550" y="3810000"/>
          <p14:tracePt t="89578" x="5556250" y="3810000"/>
          <p14:tracePt t="89595" x="5568950" y="3810000"/>
          <p14:tracePt t="89611" x="5575300" y="3810000"/>
          <p14:tracePt t="89628" x="5588000" y="3810000"/>
          <p14:tracePt t="89645" x="5594350" y="3810000"/>
          <p14:tracePt t="89661" x="5600700" y="3810000"/>
          <p14:tracePt t="89713" x="5607050" y="3810000"/>
          <p14:tracePt t="90241" x="5632450" y="3810000"/>
          <p14:tracePt t="90249" x="5676900" y="3810000"/>
          <p14:tracePt t="90257" x="5727700" y="3810000"/>
          <p14:tracePt t="90262" x="5842000" y="3810000"/>
          <p14:tracePt t="90278" x="5956300" y="3810000"/>
          <p14:tracePt t="90295" x="6096000" y="3810000"/>
          <p14:tracePt t="90311" x="6223000" y="3810000"/>
          <p14:tracePt t="90328" x="6413500" y="3810000"/>
          <p14:tracePt t="90345" x="6527800" y="3810000"/>
          <p14:tracePt t="90362" x="6623050" y="3810000"/>
          <p14:tracePt t="90378" x="6686550" y="3810000"/>
          <p14:tracePt t="90395" x="6731000" y="3810000"/>
          <p14:tracePt t="90412" x="6756400" y="3810000"/>
          <p14:tracePt t="90428" x="6775450" y="3810000"/>
          <p14:tracePt t="90445" x="6781800" y="3810000"/>
          <p14:tracePt t="90462" x="6794500" y="3810000"/>
          <p14:tracePt t="90478" x="6800850" y="3810000"/>
          <p14:tracePt t="90495" x="6813550" y="3810000"/>
          <p14:tracePt t="90511" x="6832600" y="3810000"/>
          <p14:tracePt t="90528" x="6877050" y="3810000"/>
          <p14:tracePt t="90546" x="6908800" y="3810000"/>
          <p14:tracePt t="90562" x="6946900" y="3810000"/>
          <p14:tracePt t="90578" x="6985000" y="3810000"/>
          <p14:tracePt t="90595" x="7023100" y="3810000"/>
          <p14:tracePt t="90611" x="7067550" y="3810000"/>
          <p14:tracePt t="90628" x="7118350" y="3810000"/>
          <p14:tracePt t="90645" x="7175500" y="3810000"/>
          <p14:tracePt t="90662" x="7232650" y="3810000"/>
          <p14:tracePt t="90678" x="7296150" y="3810000"/>
          <p14:tracePt t="90695" x="7346950" y="3810000"/>
          <p14:tracePt t="90711" x="7410450" y="3810000"/>
          <p14:tracePt t="90728" x="7473950" y="3810000"/>
          <p14:tracePt t="90745" x="7505700" y="3810000"/>
          <p14:tracePt t="90762" x="7537450" y="3810000"/>
          <p14:tracePt t="90778" x="7556500" y="3810000"/>
          <p14:tracePt t="90795" x="7581900" y="3810000"/>
          <p14:tracePt t="90811" x="7600950" y="3810000"/>
          <p14:tracePt t="90828" x="7626350" y="3810000"/>
          <p14:tracePt t="90844" x="7658100" y="3810000"/>
          <p14:tracePt t="90861" x="7696200" y="3810000"/>
          <p14:tracePt t="90878" x="7747000" y="3810000"/>
          <p14:tracePt t="90894" x="7791450" y="3810000"/>
          <p14:tracePt t="90911" x="7835900" y="3810000"/>
          <p14:tracePt t="90911" x="7861300" y="3810000"/>
          <p14:tracePt t="90929" x="7893050" y="3810000"/>
          <p14:tracePt t="90945" x="7918450" y="3810000"/>
          <p14:tracePt t="90961" x="7931150" y="3810000"/>
          <p14:tracePt t="90978" x="7956550" y="3810000"/>
          <p14:tracePt t="90995" x="7975600" y="3810000"/>
          <p14:tracePt t="91011" x="8001000" y="3810000"/>
          <p14:tracePt t="91028" x="8026400" y="3810000"/>
          <p14:tracePt t="91045" x="8051800" y="3810000"/>
          <p14:tracePt t="91062" x="8077200" y="3810000"/>
          <p14:tracePt t="91078" x="8102600" y="3810000"/>
          <p14:tracePt t="91095" x="8128000" y="3810000"/>
          <p14:tracePt t="91112" x="8159750" y="3810000"/>
          <p14:tracePt t="91112" x="8172450" y="3810000"/>
          <p14:tracePt t="91129" x="8210550" y="3810000"/>
          <p14:tracePt t="91145" x="8242300" y="3810000"/>
          <p14:tracePt t="91161" x="8261350" y="3810000"/>
          <p14:tracePt t="91178" x="8280400" y="3810000"/>
          <p14:tracePt t="91195" x="8299450" y="3810000"/>
          <p14:tracePt t="91211" x="8318500" y="3810000"/>
          <p14:tracePt t="91228" x="8324850" y="3810000"/>
          <p14:tracePt t="91245" x="8331200" y="3810000"/>
          <p14:tracePt t="91888" x="8362950" y="3797300"/>
          <p14:tracePt t="91896" x="8382000" y="3790950"/>
          <p14:tracePt t="91904" x="8401050" y="3784600"/>
          <p14:tracePt t="91911" x="8432800" y="3771900"/>
          <p14:tracePt t="91927" x="8464550" y="3759200"/>
          <p14:tracePt t="91945" x="8470900" y="3759200"/>
          <p14:tracePt t="91961" x="8477250" y="3759200"/>
          <p14:tracePt t="92000" x="8483600" y="3759200"/>
          <p14:tracePt t="92032" x="8489950" y="3759200"/>
          <p14:tracePt t="92049" x="8489950" y="3752850"/>
          <p14:tracePt t="92057" x="8496300" y="3752850"/>
          <p14:tracePt t="92078" x="8509000" y="3746500"/>
          <p14:tracePt t="92079" x="8515350" y="3746500"/>
          <p14:tracePt t="92095" x="8521700" y="3740150"/>
          <p14:tracePt t="92112" x="8534400" y="3733800"/>
          <p14:tracePt t="92481" x="8540750" y="3733800"/>
          <p14:tracePt t="92489" x="8553450" y="3721100"/>
          <p14:tracePt t="92496" x="8553450" y="3708400"/>
          <p14:tracePt t="92511" x="8566150" y="3702050"/>
          <p14:tracePt t="92512" x="8572500" y="3695700"/>
          <p14:tracePt t="92528" x="8578850" y="3689350"/>
          <p14:tracePt t="94137" x="8585200" y="3676650"/>
          <p14:tracePt t="94145" x="8591550" y="3676650"/>
          <p14:tracePt t="95204" x="0" y="0"/>
        </p14:tracePtLst>
        <p14:tracePtLst>
          <p14:tracePt t="112895" x="863600" y="4006850"/>
          <p14:tracePt t="113689" x="863600" y="4013200"/>
          <p14:tracePt t="113697" x="857250" y="4013200"/>
          <p14:tracePt t="113745" x="863600" y="4019550"/>
          <p14:tracePt t="113746" x="869950" y="4019550"/>
          <p14:tracePt t="113762" x="876300" y="4019550"/>
          <p14:tracePt t="113763" x="901700" y="4025900"/>
          <p14:tracePt t="113779" x="933450" y="4038600"/>
          <p14:tracePt t="113796" x="990600" y="4057650"/>
          <p14:tracePt t="113813" x="1054100" y="4070350"/>
          <p14:tracePt t="113829" x="1130300" y="4089400"/>
          <p14:tracePt t="113846" x="1219200" y="4121150"/>
          <p14:tracePt t="113863" x="1314450" y="4146550"/>
          <p14:tracePt t="113879" x="1390650" y="4171950"/>
          <p14:tracePt t="113896" x="1454150" y="4178300"/>
          <p14:tracePt t="113912" x="1555750" y="4197350"/>
          <p14:tracePt t="113929" x="1612900" y="4210050"/>
          <p14:tracePt t="113946" x="1676400" y="4216400"/>
          <p14:tracePt t="113963" x="1727200" y="4222750"/>
          <p14:tracePt t="113978" x="1784350" y="4222750"/>
          <p14:tracePt t="113995" x="1822450" y="4229100"/>
          <p14:tracePt t="114011" x="1854200" y="4229100"/>
          <p14:tracePt t="114028" x="1885950" y="4229100"/>
          <p14:tracePt t="114045" x="1905000" y="4229100"/>
          <p14:tracePt t="114061" x="1936750" y="4229100"/>
          <p14:tracePt t="114078" x="1962150" y="4229100"/>
          <p14:tracePt t="114095" x="2000250" y="4229100"/>
          <p14:tracePt t="114111" x="2082800" y="4229100"/>
          <p14:tracePt t="114129" x="2152650" y="4229100"/>
          <p14:tracePt t="114146" x="2222500" y="4229100"/>
          <p14:tracePt t="114162" x="2298700" y="4229100"/>
          <p14:tracePt t="114179" x="2362200" y="4229100"/>
          <p14:tracePt t="114196" x="2425700" y="4229100"/>
          <p14:tracePt t="114212" x="2482850" y="4229100"/>
          <p14:tracePt t="114228" x="2540000" y="4229100"/>
          <p14:tracePt t="114245" x="2597150" y="4229100"/>
          <p14:tracePt t="114262" x="2635250" y="4229100"/>
          <p14:tracePt t="114278" x="2673350" y="4229100"/>
          <p14:tracePt t="114295" x="2705100" y="4229100"/>
          <p14:tracePt t="114312" x="2730500" y="4229100"/>
          <p14:tracePt t="114328" x="2762250" y="4229100"/>
          <p14:tracePt t="114345" x="2774950" y="4229100"/>
          <p14:tracePt t="114362" x="2787650" y="4229100"/>
          <p14:tracePt t="114378" x="2794000" y="4229100"/>
          <p14:tracePt t="114529" x="2800350" y="4229100"/>
          <p14:tracePt t="114537" x="2813050" y="4229100"/>
          <p14:tracePt t="114537" x="2832100" y="4229100"/>
          <p14:tracePt t="114545" x="2870200" y="4229100"/>
          <p14:tracePt t="114561" x="2908300" y="4229100"/>
          <p14:tracePt t="114578" x="2959100" y="4229100"/>
          <p14:tracePt t="114595" x="3022600" y="4229100"/>
          <p14:tracePt t="114612" x="3098800" y="4229100"/>
          <p14:tracePt t="114629" x="3206750" y="4229100"/>
          <p14:tracePt t="114646" x="3340100" y="4229100"/>
          <p14:tracePt t="114662" x="3505200" y="4229100"/>
          <p14:tracePt t="114679" x="3689350" y="4229100"/>
          <p14:tracePt t="114695" x="3886200" y="4229100"/>
          <p14:tracePt t="114712" x="4146550" y="4210050"/>
          <p14:tracePt t="114730" x="4286250" y="4197350"/>
          <p14:tracePt t="114746" x="4375150" y="4191000"/>
          <p14:tracePt t="114762" x="4413250" y="4184650"/>
          <p14:tracePt t="114779" x="4432300" y="4184650"/>
          <p14:tracePt t="114921" x="4445000" y="4184650"/>
          <p14:tracePt t="114932" x="4451350" y="4184650"/>
          <p14:tracePt t="114953" x="4451350" y="4178300"/>
          <p14:tracePt t="115105" x="4438650" y="4178300"/>
          <p14:tracePt t="115113" x="4419600" y="4184650"/>
          <p14:tracePt t="115129" x="4394200" y="4184650"/>
          <p14:tracePt t="115146" x="4387850" y="4184650"/>
          <p14:tracePt t="115146" x="4368800" y="4184650"/>
          <p14:tracePt t="115162" x="4349750" y="4191000"/>
          <p14:tracePt t="115179" x="4343400" y="4191000"/>
          <p14:tracePt t="115217" x="4337050" y="4191000"/>
          <p14:tracePt t="115760" x="4324350" y="4191000"/>
          <p14:tracePt t="115771" x="4298950" y="4191000"/>
          <p14:tracePt t="115771" x="4279900" y="4191000"/>
          <p14:tracePt t="115785" x="4235450" y="4191000"/>
          <p14:tracePt t="115795" x="4159250" y="4191000"/>
          <p14:tracePt t="115812" x="4076700" y="4191000"/>
          <p14:tracePt t="115829" x="4000500" y="4191000"/>
          <p14:tracePt t="115845" x="3943350" y="4191000"/>
          <p14:tracePt t="115862" x="3905250" y="4191000"/>
          <p14:tracePt t="115879" x="3886200" y="4191000"/>
          <p14:tracePt t="115896" x="3867150" y="4191000"/>
          <p14:tracePt t="115912" x="3841750" y="4191000"/>
          <p14:tracePt t="115929" x="3816350" y="4191000"/>
          <p14:tracePt t="115945" x="3790950" y="4191000"/>
          <p14:tracePt t="115962" x="3765550" y="4191000"/>
          <p14:tracePt t="115979" x="3746500" y="4191000"/>
          <p14:tracePt t="115996" x="3721100" y="4191000"/>
          <p14:tracePt t="116012" x="3702050" y="4191000"/>
          <p14:tracePt t="116029" x="3676650" y="4191000"/>
          <p14:tracePt t="116045" x="3657600" y="4191000"/>
          <p14:tracePt t="116062" x="3638550" y="4191000"/>
          <p14:tracePt t="116079" x="3619500" y="4191000"/>
          <p14:tracePt t="116096" x="3606800" y="4191000"/>
          <p14:tracePt t="116112" x="3594100" y="4191000"/>
          <p14:tracePt t="116130" x="3587750" y="4191000"/>
          <p14:tracePt t="116145" x="3581400" y="4191000"/>
          <p14:tracePt t="116193" x="3575050" y="4191000"/>
          <p14:tracePt t="116209" x="3568700" y="4191000"/>
          <p14:tracePt t="116233" x="3562350" y="4191000"/>
          <p14:tracePt t="116281" x="3556000" y="4191000"/>
          <p14:tracePt t="116409" x="3549650" y="4191000"/>
          <p14:tracePt t="116425" x="3543300" y="4191000"/>
          <p14:tracePt t="116433" x="3530600" y="4191000"/>
          <p14:tracePt t="116441" x="3524250" y="4191000"/>
          <p14:tracePt t="116462" x="3498850" y="4191000"/>
          <p14:tracePt t="116463" x="3479800" y="4191000"/>
          <p14:tracePt t="116479" x="3454400" y="4191000"/>
          <p14:tracePt t="116496" x="3429000" y="4191000"/>
          <p14:tracePt t="116512" x="3409950" y="4191000"/>
          <p14:tracePt t="116528" x="3384550" y="4191000"/>
          <p14:tracePt t="116545" x="3359150" y="4191000"/>
          <p14:tracePt t="116562" x="3333750" y="4191000"/>
          <p14:tracePt t="116579" x="3308350" y="4191000"/>
          <p14:tracePt t="116595" x="3276600" y="4191000"/>
          <p14:tracePt t="116612" x="3251200" y="4191000"/>
          <p14:tracePt t="116629" x="3219450" y="4191000"/>
          <p14:tracePt t="116645" x="3187700" y="4191000"/>
          <p14:tracePt t="116662" x="3162300" y="4191000"/>
          <p14:tracePt t="116679" x="3124200" y="4191000"/>
          <p14:tracePt t="116695" x="3073400" y="4191000"/>
          <p14:tracePt t="116712" x="3003550" y="4191000"/>
          <p14:tracePt t="116730" x="2940050" y="4191000"/>
          <p14:tracePt t="116745" x="2882900" y="4191000"/>
          <p14:tracePt t="116762" x="2819400" y="4191000"/>
          <p14:tracePt t="116779" x="2755900" y="4191000"/>
          <p14:tracePt t="116795" x="2692400" y="4191000"/>
          <p14:tracePt t="116812" x="2647950" y="4191000"/>
          <p14:tracePt t="116829" x="2616200" y="4191000"/>
          <p14:tracePt t="116845" x="2584450" y="4191000"/>
          <p14:tracePt t="116862" x="2565400" y="4191000"/>
          <p14:tracePt t="116879" x="2546350" y="4191000"/>
          <p14:tracePt t="116896" x="2520950" y="4191000"/>
          <p14:tracePt t="116929" x="2514600" y="4191000"/>
          <p14:tracePt t="116930" x="2501900" y="4191000"/>
          <p14:tracePt t="118945" x="2508250" y="4191000"/>
          <p14:tracePt t="118953" x="2527300" y="4191000"/>
          <p14:tracePt t="118958" x="2565400" y="4191000"/>
          <p14:tracePt t="118962" x="2635250" y="4191000"/>
          <p14:tracePt t="118979" x="2736850" y="4191000"/>
          <p14:tracePt t="118996" x="2838450" y="4191000"/>
          <p14:tracePt t="119012" x="2990850" y="4191000"/>
          <p14:tracePt t="119029" x="3194050" y="4191000"/>
          <p14:tracePt t="119045" x="3441700" y="4191000"/>
          <p14:tracePt t="119062" x="3651250" y="4191000"/>
          <p14:tracePt t="119079" x="3854450" y="4191000"/>
          <p14:tracePt t="119095" x="4025900" y="4197350"/>
          <p14:tracePt t="119112" x="4248150" y="4216400"/>
          <p14:tracePt t="119130" x="4406900" y="4241800"/>
          <p14:tracePt t="119145" x="4540250" y="4260850"/>
          <p14:tracePt t="119162" x="4679950" y="4267200"/>
          <p14:tracePt t="119179" x="4800600" y="4267200"/>
          <p14:tracePt t="119195" x="4914900" y="4267200"/>
          <p14:tracePt t="119212" x="5048250" y="4267200"/>
          <p14:tracePt t="119229" x="5162550" y="4267200"/>
          <p14:tracePt t="119245" x="5283200" y="4267200"/>
          <p14:tracePt t="119262" x="5422900" y="4267200"/>
          <p14:tracePt t="119279" x="5568950" y="4267200"/>
          <p14:tracePt t="119296" x="5734050" y="4267200"/>
          <p14:tracePt t="119312" x="5943600" y="4267200"/>
          <p14:tracePt t="119330" x="6045200" y="4267200"/>
          <p14:tracePt t="119345" x="6134100" y="4267200"/>
          <p14:tracePt t="119362" x="6210300" y="4267200"/>
          <p14:tracePt t="119379" x="6280150" y="4267200"/>
          <p14:tracePt t="119396" x="6350000" y="4267200"/>
          <p14:tracePt t="119412" x="6400800" y="4267200"/>
          <p14:tracePt t="119430" x="6445250" y="4267200"/>
          <p14:tracePt t="119445" x="6464300" y="4267200"/>
          <p14:tracePt t="119462" x="6483350" y="4267200"/>
          <p14:tracePt t="119479" x="6489700" y="4267200"/>
          <p14:tracePt t="119495" x="6496050" y="4267200"/>
          <p14:tracePt t="119512" x="6508750" y="4267200"/>
          <p14:tracePt t="119649" x="6477000" y="4267200"/>
          <p14:tracePt t="119657" x="6426200" y="4267200"/>
          <p14:tracePt t="119665" x="6375400" y="4267200"/>
          <p14:tracePt t="119673" x="6330950" y="4267200"/>
          <p14:tracePt t="119681" x="6223000" y="4267200"/>
          <p14:tracePt t="119695" x="6127750" y="4267200"/>
          <p14:tracePt t="119712" x="5988050" y="4260850"/>
          <p14:tracePt t="119729" x="5924550" y="4248150"/>
          <p14:tracePt t="119745" x="5892800" y="4241800"/>
          <p14:tracePt t="119762" x="5861050" y="4235450"/>
          <p14:tracePt t="119872" x="5854700" y="4235450"/>
          <p14:tracePt t="119896" x="5854700" y="4229100"/>
          <p14:tracePt t="119904" x="5867400" y="4229100"/>
          <p14:tracePt t="119912" x="5905500" y="4222750"/>
          <p14:tracePt t="119929" x="5930900" y="4222750"/>
          <p14:tracePt t="119929" x="5969000" y="4216400"/>
          <p14:tracePt t="119945" x="6013450" y="4210050"/>
          <p14:tracePt t="119962" x="6057900" y="4203700"/>
          <p14:tracePt t="119979" x="6083300" y="4197350"/>
          <p14:tracePt t="119995" x="6108700" y="4197350"/>
          <p14:tracePt t="120012" x="6134100" y="4197350"/>
          <p14:tracePt t="120029" x="6159500" y="4191000"/>
          <p14:tracePt t="120045" x="6184900" y="4184650"/>
          <p14:tracePt t="120062" x="6210300" y="4178300"/>
          <p14:tracePt t="120079" x="6235700" y="4178300"/>
          <p14:tracePt t="120095" x="6254750" y="4178300"/>
          <p14:tracePt t="120112" x="6280150" y="4171950"/>
          <p14:tracePt t="120130" x="6292850" y="4171950"/>
          <p14:tracePt t="120145" x="6299200" y="4165600"/>
          <p14:tracePt t="120162" x="6311900" y="4165600"/>
          <p14:tracePt t="120313" x="6318250" y="4165600"/>
          <p14:tracePt t="120314" x="6330950" y="4165600"/>
          <p14:tracePt t="120329" x="6337300" y="4165600"/>
          <p14:tracePt t="120330" x="6362700" y="4159250"/>
          <p14:tracePt t="120345" x="6388100" y="4152900"/>
          <p14:tracePt t="120362" x="6413500" y="4152900"/>
          <p14:tracePt t="120379" x="6419850" y="4152900"/>
          <p14:tracePt t="120417" x="6426200" y="4152900"/>
          <p14:tracePt t="121552" x="6432550" y="4146550"/>
          <p14:tracePt t="121560" x="6381750" y="4133850"/>
          <p14:tracePt t="121578" x="6362700" y="4133850"/>
          <p14:tracePt t="121579" x="6299200" y="4127500"/>
          <p14:tracePt t="121595" x="6229350" y="4114800"/>
          <p14:tracePt t="121612" x="6178550" y="4108450"/>
          <p14:tracePt t="121628" x="6146800" y="4095750"/>
          <p14:tracePt t="121645" x="6108700" y="4095750"/>
          <p14:tracePt t="121662" x="6057900" y="4089400"/>
          <p14:tracePt t="121678" x="5994400" y="4076700"/>
          <p14:tracePt t="121695" x="5943600" y="4076700"/>
          <p14:tracePt t="121712" x="5880100" y="4076700"/>
          <p14:tracePt t="121729" x="5842000" y="4076700"/>
          <p14:tracePt t="121745" x="5822950" y="4076700"/>
          <p14:tracePt t="121762" x="5797550" y="4076700"/>
          <p14:tracePt t="121778" x="5778500" y="4076700"/>
          <p14:tracePt t="121795" x="5765800" y="4076700"/>
          <p14:tracePt t="121812" x="5746750" y="4076700"/>
          <p14:tracePt t="121828" x="5740400" y="4076700"/>
          <p14:tracePt t="121845" x="5727700" y="4076700"/>
          <p14:tracePt t="121881" x="5721350" y="4076700"/>
          <p14:tracePt t="122177" x="5715000" y="4076700"/>
          <p14:tracePt t="122361" x="5708650" y="4076700"/>
          <p14:tracePt t="122393" x="5702300" y="4076700"/>
          <p14:tracePt t="122785" x="5708650" y="4076700"/>
          <p14:tracePt t="122793" x="5715000" y="4076700"/>
          <p14:tracePt t="122808" x="5721350" y="4076700"/>
          <p14:tracePt t="122821" x="5727700" y="4076700"/>
          <p14:tracePt t="122833" x="5734050" y="4076700"/>
          <p14:tracePt t="123169" x="5715000" y="4076700"/>
          <p14:tracePt t="123177" x="5670550" y="4083050"/>
          <p14:tracePt t="123182" x="5619750" y="4089400"/>
          <p14:tracePt t="123195" x="5562600" y="4095750"/>
          <p14:tracePt t="123196" x="5429250" y="4121150"/>
          <p14:tracePt t="123212" x="5264150" y="4140200"/>
          <p14:tracePt t="123228" x="5092700" y="4171950"/>
          <p14:tracePt t="123245" x="4876800" y="4191000"/>
          <p14:tracePt t="123262" x="4679950" y="4222750"/>
          <p14:tracePt t="123278" x="4502150" y="4254500"/>
          <p14:tracePt t="123295" x="4381500" y="4267200"/>
          <p14:tracePt t="123312" x="4267200" y="4286250"/>
          <p14:tracePt t="123329" x="4216400" y="4292600"/>
          <p14:tracePt t="123345" x="4178300" y="4298950"/>
          <p14:tracePt t="123362" x="4146550" y="4298950"/>
          <p14:tracePt t="123378" x="4089400" y="4311650"/>
          <p14:tracePt t="123395" x="4032250" y="4318000"/>
          <p14:tracePt t="123412" x="3968750" y="4330700"/>
          <p14:tracePt t="123428" x="3930650" y="4337050"/>
          <p14:tracePt t="123445" x="3892550" y="4337050"/>
          <p14:tracePt t="123462" x="3860800" y="4343400"/>
          <p14:tracePt t="123478" x="3835400" y="4349750"/>
          <p14:tracePt t="123496" x="3810000" y="4349750"/>
          <p14:tracePt t="123512" x="3765550" y="4356100"/>
          <p14:tracePt t="123529" x="3714750" y="4362450"/>
          <p14:tracePt t="123545" x="3676650" y="4368800"/>
          <p14:tracePt t="123562" x="3638550" y="4375150"/>
          <p14:tracePt t="123579" x="3613150" y="4381500"/>
          <p14:tracePt t="123595" x="3581400" y="4381500"/>
          <p14:tracePt t="123612" x="3556000" y="4387850"/>
          <p14:tracePt t="123628" x="3524250" y="4394200"/>
          <p14:tracePt t="123645" x="3511550" y="4394200"/>
          <p14:tracePt t="123662" x="3479800" y="4400550"/>
          <p14:tracePt t="123678" x="3448050" y="4400550"/>
          <p14:tracePt t="123695" x="3416300" y="4406900"/>
          <p14:tracePt t="123712" x="3390900" y="4413250"/>
          <p14:tracePt t="123728" x="3340100" y="4419600"/>
          <p14:tracePt t="123745" x="3289300" y="4425950"/>
          <p14:tracePt t="123762" x="3251200" y="4432300"/>
          <p14:tracePt t="123779" x="3194050" y="4438650"/>
          <p14:tracePt t="123795" x="3124200" y="4451350"/>
          <p14:tracePt t="123812" x="3048000" y="4464050"/>
          <p14:tracePt t="123828" x="2997200" y="4470400"/>
          <p14:tracePt t="123845" x="2946400" y="4476750"/>
          <p14:tracePt t="123862" x="2895600" y="4476750"/>
          <p14:tracePt t="123878" x="2832100" y="4476750"/>
          <p14:tracePt t="123895" x="2781300" y="4476750"/>
          <p14:tracePt t="123912" x="2673350" y="4483100"/>
          <p14:tracePt t="123928" x="2590800" y="4489450"/>
          <p14:tracePt t="123945" x="2527300" y="4502150"/>
          <p14:tracePt t="123962" x="2470150" y="4508500"/>
          <p14:tracePt t="123979" x="2432050" y="4521200"/>
          <p14:tracePt t="123995" x="2406650" y="4521200"/>
          <p14:tracePt t="124012" x="2387600" y="4527550"/>
          <p14:tracePt t="124028" x="2368550" y="4527550"/>
          <p14:tracePt t="124045" x="2355850" y="4527550"/>
          <p14:tracePt t="124062" x="2336800" y="4533900"/>
          <p14:tracePt t="124079" x="2330450" y="4533900"/>
          <p14:tracePt t="124337" x="2324100" y="4533900"/>
          <p14:tracePt t="124345" x="2317750" y="4533900"/>
          <p14:tracePt t="124352" x="2298700" y="4533900"/>
          <p14:tracePt t="124360" x="2286000" y="4533900"/>
          <p14:tracePt t="124372" x="2279650" y="4533900"/>
          <p14:tracePt t="124379" x="2266950" y="4533900"/>
          <p14:tracePt t="125079" x="2260600" y="4533900"/>
          <p14:tracePt t="125105" x="2241550" y="4533900"/>
          <p14:tracePt t="125113" x="2228850" y="4533900"/>
          <p14:tracePt t="125113" x="2216150" y="4533900"/>
          <p14:tracePt t="125130" x="2197100" y="4533900"/>
          <p14:tracePt t="125145" x="2178050" y="4533900"/>
          <p14:tracePt t="125162" x="2171700" y="4533900"/>
          <p14:tracePt t="125217" x="2165350" y="4533900"/>
          <p14:tracePt t="125257" x="2159000" y="4533900"/>
          <p14:tracePt t="125271" x="2152650" y="4533900"/>
          <p14:tracePt t="125281" x="2146300" y="4533900"/>
          <p14:tracePt t="125281" x="2139950" y="4533900"/>
          <p14:tracePt t="125295" x="2133600" y="4533900"/>
          <p14:tracePt t="125311" x="2120900" y="4533900"/>
          <p14:tracePt t="125328" x="2114550" y="4533900"/>
          <p14:tracePt t="125345" x="2108200" y="4533900"/>
          <p14:tracePt t="125361" x="2095500" y="4533900"/>
          <p14:tracePt t="125378" x="2082800" y="4533900"/>
          <p14:tracePt t="125395" x="2070100" y="4533900"/>
          <p14:tracePt t="125411" x="2057400" y="4533900"/>
          <p14:tracePt t="125428" x="2051050" y="4533900"/>
          <p14:tracePt t="125445" x="2032000" y="4527550"/>
          <p14:tracePt t="125462" x="2019300" y="4521200"/>
          <p14:tracePt t="125520" x="2012950" y="4521200"/>
          <p14:tracePt t="125552" x="2006600" y="4521200"/>
          <p14:tracePt t="125561" x="2000250" y="4521200"/>
          <p14:tracePt t="125562" x="1993900" y="4514850"/>
          <p14:tracePt t="125578" x="1981200" y="4508500"/>
          <p14:tracePt t="125841" x="1962150" y="4508500"/>
          <p14:tracePt t="125849" x="1949450" y="4508500"/>
          <p14:tracePt t="125864" x="1943100" y="4508500"/>
          <p14:tracePt t="125865" x="1936750" y="4508500"/>
          <p14:tracePt t="125878" x="1924050" y="4508500"/>
          <p14:tracePt t="125895" x="1917700" y="4508500"/>
          <p14:tracePt t="125911" x="1905000" y="4502150"/>
          <p14:tracePt t="125952" x="1898650" y="4502150"/>
          <p14:tracePt t="125976" x="1892300" y="4502150"/>
          <p14:tracePt t="126001" x="1885950" y="4502150"/>
          <p14:tracePt t="126041" x="1879600" y="4502150"/>
          <p14:tracePt t="126864" x="1898650" y="4502150"/>
          <p14:tracePt t="126873" x="1949450" y="4502150"/>
          <p14:tracePt t="126878" x="2006600" y="4508500"/>
          <p14:tracePt t="126895" x="2082800" y="4514850"/>
          <p14:tracePt t="126895" x="2279650" y="4527550"/>
          <p14:tracePt t="126912" x="2794000" y="4540250"/>
          <p14:tracePt t="126929" x="3200400" y="4540250"/>
          <p14:tracePt t="126945" x="3575050" y="4540250"/>
          <p14:tracePt t="126961" x="3911600" y="4540250"/>
          <p14:tracePt t="126978" x="4178300" y="4540250"/>
          <p14:tracePt t="126995" x="4349750" y="4540250"/>
          <p14:tracePt t="127012" x="4514850" y="4540250"/>
          <p14:tracePt t="127028" x="4660900" y="4540250"/>
          <p14:tracePt t="127045" x="4787900" y="4540250"/>
          <p14:tracePt t="127061" x="4902200" y="4540250"/>
          <p14:tracePt t="127078" x="4997450" y="4540250"/>
          <p14:tracePt t="127095" x="5086350" y="4540250"/>
          <p14:tracePt t="127112" x="5200650" y="4540250"/>
          <p14:tracePt t="127129" x="5264150" y="4540250"/>
          <p14:tracePt t="127145" x="5340350" y="4540250"/>
          <p14:tracePt t="127161" x="5422900" y="4540250"/>
          <p14:tracePt t="127178" x="5499100" y="4540250"/>
          <p14:tracePt t="127195" x="5600700" y="4540250"/>
          <p14:tracePt t="127212" x="5695950" y="4540250"/>
          <p14:tracePt t="127228" x="5746750" y="4540250"/>
          <p14:tracePt t="127245" x="5778500" y="4540250"/>
          <p14:tracePt t="127262" x="5791200" y="4540250"/>
          <p14:tracePt t="127278" x="5797550" y="4540250"/>
          <p14:tracePt t="127295" x="5803900" y="4540250"/>
          <p14:tracePt t="127312" x="5816600" y="4533900"/>
          <p14:tracePt t="127329" x="5829300" y="4533900"/>
          <p14:tracePt t="127345" x="5854700" y="4533900"/>
          <p14:tracePt t="127361" x="5886450" y="4533900"/>
          <p14:tracePt t="127378" x="5911850" y="4533900"/>
          <p14:tracePt t="127395" x="5943600" y="4533900"/>
          <p14:tracePt t="127412" x="5975350" y="4533900"/>
          <p14:tracePt t="127428" x="6013450" y="4533900"/>
          <p14:tracePt t="127445" x="6051550" y="4533900"/>
          <p14:tracePt t="127461" x="6102350" y="4533900"/>
          <p14:tracePt t="127478" x="6159500" y="4533900"/>
          <p14:tracePt t="127495" x="6216650" y="4533900"/>
          <p14:tracePt t="127512" x="6330950" y="4533900"/>
          <p14:tracePt t="127529" x="6419850" y="4533900"/>
          <p14:tracePt t="127545" x="6515100" y="4533900"/>
          <p14:tracePt t="127562" x="6584950" y="4533900"/>
          <p14:tracePt t="127578" x="6648450" y="4533900"/>
          <p14:tracePt t="127595" x="6692900" y="4533900"/>
          <p14:tracePt t="127612" x="6731000" y="4533900"/>
          <p14:tracePt t="127628" x="6769100" y="4533900"/>
          <p14:tracePt t="127645" x="6813550" y="4533900"/>
          <p14:tracePt t="127661" x="6870700" y="4533900"/>
          <p14:tracePt t="127678" x="6927850" y="4521200"/>
          <p14:tracePt t="127695" x="6985000" y="4521200"/>
          <p14:tracePt t="127712" x="7061200" y="4521200"/>
          <p14:tracePt t="127729" x="7105650" y="4521200"/>
          <p14:tracePt t="127745" x="7150100" y="4521200"/>
          <p14:tracePt t="127761" x="7207250" y="4521200"/>
          <p14:tracePt t="127778" x="7277100" y="4521200"/>
          <p14:tracePt t="127795" x="7321550" y="4521200"/>
          <p14:tracePt t="127812" x="7372350" y="4521200"/>
          <p14:tracePt t="127828" x="7429500" y="4514850"/>
          <p14:tracePt t="127844" x="7473950" y="4514850"/>
          <p14:tracePt t="127861" x="7531100" y="4514850"/>
          <p14:tracePt t="127878" x="7569200" y="4508500"/>
          <p14:tracePt t="127895" x="7588250" y="4502150"/>
          <p14:tracePt t="127912" x="7594600" y="4502150"/>
          <p14:tracePt t="128178" x="7588250" y="4502150"/>
          <p14:tracePt t="128185" x="7575550" y="4502150"/>
          <p14:tracePt t="128193" x="7556500" y="4495800"/>
          <p14:tracePt t="128199" x="7518400" y="4495800"/>
          <p14:tracePt t="128212" x="7480300" y="4489450"/>
          <p14:tracePt t="128229" x="7435850" y="4483100"/>
          <p14:tracePt t="128246" x="7372350" y="4483100"/>
          <p14:tracePt t="128263" x="7277100" y="4483100"/>
          <p14:tracePt t="128279" x="7143750" y="4483100"/>
          <p14:tracePt t="128296" x="6978650" y="4483100"/>
          <p14:tracePt t="128296" x="6877050" y="4483100"/>
          <p14:tracePt t="128314" x="6591300" y="4483100"/>
          <p14:tracePt t="128330" x="6343650" y="4483100"/>
          <p14:tracePt t="128346" x="6076950" y="4483100"/>
          <p14:tracePt t="128362" x="5791200" y="4483100"/>
          <p14:tracePt t="128379" x="5505450" y="4483100"/>
          <p14:tracePt t="128396" x="5219700" y="4483100"/>
          <p14:tracePt t="128412" x="4953000" y="4483100"/>
          <p14:tracePt t="128429" x="4654550" y="4483100"/>
          <p14:tracePt t="128446" x="4400550" y="4483100"/>
          <p14:tracePt t="128462" x="4222750" y="4483100"/>
          <p14:tracePt t="128479" x="4051300" y="4483100"/>
          <p14:tracePt t="128496" x="3905250" y="4483100"/>
          <p14:tracePt t="128513" x="3721100" y="4483100"/>
          <p14:tracePt t="128531" x="3600450" y="4483100"/>
          <p14:tracePt t="128546" x="3473450" y="4483100"/>
          <p14:tracePt t="128563" x="3352800" y="4483100"/>
          <p14:tracePt t="128580" x="3238500" y="4483100"/>
          <p14:tracePt t="128596" x="3149600" y="4495800"/>
          <p14:tracePt t="128612" x="3073400" y="4502150"/>
          <p14:tracePt t="128629" x="2997200" y="4508500"/>
          <p14:tracePt t="128646" x="2927350" y="4521200"/>
          <p14:tracePt t="128663" x="2870200" y="4540250"/>
          <p14:tracePt t="128679" x="2806700" y="4559300"/>
          <p14:tracePt t="128696" x="2762250" y="4572000"/>
          <p14:tracePt t="128712" x="2698750" y="4603750"/>
          <p14:tracePt t="128730" x="2679700" y="4616450"/>
          <p14:tracePt t="128746" x="2667000" y="4629150"/>
          <p14:tracePt t="128763" x="2654300" y="4635500"/>
          <p14:tracePt t="128779" x="2647950" y="4648200"/>
          <p14:tracePt t="128796" x="2641600" y="4660900"/>
          <p14:tracePt t="128812" x="2641600" y="4673600"/>
          <p14:tracePt t="128829" x="2641600" y="4679950"/>
          <p14:tracePt t="128846" x="2641600" y="4686300"/>
          <p14:tracePt t="128863" x="2641600" y="4692650"/>
          <p14:tracePt t="128879" x="2641600" y="4699000"/>
          <p14:tracePt t="128896" x="2641600" y="4711700"/>
          <p14:tracePt t="128912" x="2641600" y="4724400"/>
          <p14:tracePt t="128930" x="2641600" y="4743450"/>
          <p14:tracePt t="128946" x="2641600" y="4756150"/>
          <p14:tracePt t="128962" x="2641600" y="4762500"/>
          <p14:tracePt t="128979" x="2641600" y="4768850"/>
          <p14:tracePt t="128996" x="2647950" y="4775200"/>
          <p14:tracePt t="129513" x="2647950" y="4781550"/>
          <p14:tracePt t="129519" x="2647950" y="4787900"/>
          <p14:tracePt t="129530" x="2647950" y="4794250"/>
          <p14:tracePt t="129530" x="2654300" y="4794250"/>
          <p14:tracePt t="129546" x="2660650" y="4800600"/>
          <p14:tracePt t="129563" x="2667000" y="4806950"/>
          <p14:tracePt t="129745" x="2673350" y="4806950"/>
          <p14:tracePt t="129842" x="2679700" y="4806950"/>
          <p14:tracePt t="129866" x="2686050" y="4813300"/>
          <p14:tracePt t="129897" x="2698750" y="4813300"/>
          <p14:tracePt t="129905" x="2705100" y="4813300"/>
          <p14:tracePt t="129921" x="2711450" y="4813300"/>
          <p14:tracePt t="129937" x="2717800" y="4813300"/>
          <p14:tracePt t="129945" x="2724150" y="4813300"/>
          <p14:tracePt t="129954" x="2730500" y="4813300"/>
          <p14:tracePt t="129985" x="2736850" y="4813300"/>
          <p14:tracePt t="130113" x="2743200" y="4813300"/>
          <p14:tracePt t="130129" x="2755900" y="4813300"/>
          <p14:tracePt t="130137" x="2762250" y="4813300"/>
          <p14:tracePt t="130155" x="2774950" y="4813300"/>
          <p14:tracePt t="130155" x="2787650" y="4813300"/>
          <p14:tracePt t="130162" x="2832100" y="4813300"/>
          <p14:tracePt t="130180" x="2870200" y="4813300"/>
          <p14:tracePt t="130196" x="2921000" y="4813300"/>
          <p14:tracePt t="130213" x="2978150" y="4813300"/>
          <p14:tracePt t="130229" x="3035300" y="4813300"/>
          <p14:tracePt t="130246" x="3098800" y="4813300"/>
          <p14:tracePt t="130263" x="3168650" y="4813300"/>
          <p14:tracePt t="130279" x="3257550" y="4813300"/>
          <p14:tracePt t="130296" x="3359150" y="4813300"/>
          <p14:tracePt t="130313" x="3524250" y="4813300"/>
          <p14:tracePt t="130330" x="3638550" y="4813300"/>
          <p14:tracePt t="130346" x="3759200" y="4813300"/>
          <p14:tracePt t="130362" x="3854450" y="4813300"/>
          <p14:tracePt t="130379" x="3937000" y="4813300"/>
          <p14:tracePt t="130396" x="4000500" y="4813300"/>
          <p14:tracePt t="130413" x="4038600" y="4813300"/>
          <p14:tracePt t="130429" x="4083050" y="4813300"/>
          <p14:tracePt t="130446" x="4127500" y="4813300"/>
          <p14:tracePt t="130462" x="4197350" y="4813300"/>
          <p14:tracePt t="130479" x="4286250" y="4813300"/>
          <p14:tracePt t="130496" x="4400550" y="4813300"/>
          <p14:tracePt t="130512" x="4572000" y="4813300"/>
          <p14:tracePt t="130530" x="4667250" y="4813300"/>
          <p14:tracePt t="130546" x="4756150" y="4813300"/>
          <p14:tracePt t="130562" x="4826000" y="4813300"/>
          <p14:tracePt t="130579" x="4889500" y="4813300"/>
          <p14:tracePt t="130596" x="4959350" y="4813300"/>
          <p14:tracePt t="130613" x="5029200" y="4813300"/>
          <p14:tracePt t="130629" x="5118100" y="4813300"/>
          <p14:tracePt t="130646" x="5213350" y="4813300"/>
          <p14:tracePt t="130662" x="5327650" y="4813300"/>
          <p14:tracePt t="130679" x="5422900" y="4813300"/>
          <p14:tracePt t="130696" x="5511800" y="4813300"/>
          <p14:tracePt t="130712" x="5607050" y="4813300"/>
          <p14:tracePt t="130730" x="5645150" y="4813300"/>
          <p14:tracePt t="130746" x="5670550" y="4813300"/>
          <p14:tracePt t="130762" x="5689600" y="4813300"/>
          <p14:tracePt t="130779" x="5715000" y="4813300"/>
          <p14:tracePt t="130796" x="5734050" y="4813300"/>
          <p14:tracePt t="130813" x="5759450" y="4813300"/>
          <p14:tracePt t="130829" x="5778500" y="4806950"/>
          <p14:tracePt t="130846" x="5791200" y="4800600"/>
          <p14:tracePt t="130862" x="5803900" y="4800600"/>
          <p14:tracePt t="130879" x="5810250" y="4800600"/>
          <p14:tracePt t="130896" x="5816600" y="4800600"/>
          <p14:tracePt t="131194" x="5803900" y="4800600"/>
          <p14:tracePt t="131194" x="5772150" y="4800600"/>
          <p14:tracePt t="131209" x="5734050" y="4800600"/>
          <p14:tracePt t="131217" x="5702300" y="4800600"/>
          <p14:tracePt t="131225" x="5664200" y="4800600"/>
          <p14:tracePt t="131233" x="5568950" y="4800600"/>
          <p14:tracePt t="131245" x="5467350" y="4800600"/>
          <p14:tracePt t="131262" x="5372100" y="4800600"/>
          <p14:tracePt t="131279" x="5257800" y="4800600"/>
          <p14:tracePt t="131295" x="5143500" y="4800600"/>
          <p14:tracePt t="131295" x="5099050" y="4800600"/>
          <p14:tracePt t="131314" x="5022850" y="4800600"/>
          <p14:tracePt t="131329" x="4953000" y="4800600"/>
          <p14:tracePt t="131346" x="4870450" y="4800600"/>
          <p14:tracePt t="131362" x="4787900" y="4800600"/>
          <p14:tracePt t="131379" x="4686300" y="4800600"/>
          <p14:tracePt t="131395" x="4584700" y="4800600"/>
          <p14:tracePt t="131412" x="4483100" y="4800600"/>
          <p14:tracePt t="131429" x="4375150" y="4800600"/>
          <p14:tracePt t="131446" x="4273550" y="4800600"/>
          <p14:tracePt t="131462" x="4184650" y="4800600"/>
          <p14:tracePt t="131479" x="4102100" y="4800600"/>
          <p14:tracePt t="131495" x="4032250" y="4800600"/>
          <p14:tracePt t="131495" x="4006850" y="4800600"/>
          <p14:tracePt t="131513" x="3968750" y="4800600"/>
          <p14:tracePt t="131529" x="3943350" y="4800600"/>
          <p14:tracePt t="131546" x="3930650" y="4800600"/>
          <p14:tracePt t="132202" x="3968750" y="4800600"/>
          <p14:tracePt t="132209" x="4032250" y="4800600"/>
          <p14:tracePt t="132217" x="4108450" y="4800600"/>
          <p14:tracePt t="132217" x="4203700" y="4800600"/>
          <p14:tracePt t="132233" x="4305300" y="4800600"/>
          <p14:tracePt t="132241" x="4470400" y="4800600"/>
          <p14:tracePt t="132249" x="4806950" y="4800600"/>
          <p14:tracePt t="132262" x="5156200" y="4800600"/>
          <p14:tracePt t="132279" x="5543550" y="4768850"/>
          <p14:tracePt t="132296" x="5810250" y="4730750"/>
          <p14:tracePt t="132312" x="6019800" y="4679950"/>
          <p14:tracePt t="132330" x="6108700" y="4654550"/>
          <p14:tracePt t="132345" x="6153150" y="4641850"/>
          <p14:tracePt t="132362" x="6178550" y="4629150"/>
          <p14:tracePt t="132401" x="6184900" y="4629150"/>
          <p14:tracePt t="132425" x="6191250" y="4629150"/>
          <p14:tracePt t="132465" x="6197600" y="4629150"/>
          <p14:tracePt t="132474" x="6210300" y="4629150"/>
          <p14:tracePt t="132481" x="6229350" y="4629150"/>
          <p14:tracePt t="132481" x="6248400" y="4629150"/>
          <p14:tracePt t="132497" x="6273800" y="4629150"/>
          <p14:tracePt t="132498" x="6305550" y="4629150"/>
          <p14:tracePt t="132512" x="6419850" y="4629150"/>
          <p14:tracePt t="132529" x="6457950" y="4629150"/>
          <p14:tracePt t="132545" x="6470650" y="4629150"/>
          <p14:tracePt t="132681" x="6470650" y="4622800"/>
          <p14:tracePt t="132920" x="0" y="0"/>
        </p14:tracePtLst>
        <p14:tracePtLst>
          <p14:tracePt t="166558" x="863600" y="5003800"/>
          <p14:tracePt t="167977" x="863600" y="5016500"/>
          <p14:tracePt t="167992" x="857250" y="5022850"/>
          <p14:tracePt t="168000" x="857250" y="5029200"/>
          <p14:tracePt t="168012" x="844550" y="5041900"/>
          <p14:tracePt t="168049" x="844550" y="5048250"/>
          <p14:tracePt t="168065" x="844550" y="5054600"/>
          <p14:tracePt t="169545" x="844550" y="5048250"/>
          <p14:tracePt t="169569" x="844550" y="5041900"/>
          <p14:tracePt t="169625" x="844550" y="5035550"/>
          <p14:tracePt t="170599" x="0" y="0"/>
        </p14:tracePtLst>
        <p14:tracePtLst>
          <p14:tracePt t="170821" x="844550" y="5035550"/>
          <p14:tracePt t="170942" x="0" y="0"/>
        </p14:tracePtLst>
        <p14:tracePtLst>
          <p14:tracePt t="171128" x="844550" y="5035550"/>
          <p14:tracePt t="171227" x="0" y="0"/>
        </p14:tracePtLst>
        <p14:tracePtLst>
          <p14:tracePt t="171376" x="844550" y="5035550"/>
          <p14:tracePt t="172169" x="844550" y="5029200"/>
          <p14:tracePt t="172176" x="850900" y="5022850"/>
          <p14:tracePt t="172184" x="850900" y="5010150"/>
          <p14:tracePt t="172195" x="850900" y="5003800"/>
          <p14:tracePt t="172196" x="850900" y="4991100"/>
          <p14:tracePt t="172212" x="850900" y="4984750"/>
          <p14:tracePt t="172229" x="850900" y="4978400"/>
          <p14:tracePt t="172720" x="850900" y="4984750"/>
          <p14:tracePt t="172728" x="850900" y="4991100"/>
          <p14:tracePt t="172745" x="850900" y="4997450"/>
          <p14:tracePt t="172760" x="844550" y="5003800"/>
          <p14:tracePt t="172792" x="844550" y="5010150"/>
          <p14:tracePt t="173768" x="0" y="0"/>
        </p14:tracePtLst>
        <p14:tracePtLst>
          <p14:tracePt t="209397" x="901700" y="5715000"/>
          <p14:tracePt t="209808" x="895350" y="5715000"/>
          <p14:tracePt t="209816" x="889000" y="5715000"/>
          <p14:tracePt t="209832" x="882650" y="5715000"/>
          <p14:tracePt t="209856" x="876300" y="5715000"/>
          <p14:tracePt t="209880" x="869950" y="5715000"/>
          <p14:tracePt t="209896" x="863600" y="5715000"/>
          <p14:tracePt t="21676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Interruptions and </a:t>
            </a:r>
            <a:r>
              <a:rPr lang="en-US" dirty="0" smtClean="0"/>
              <a:t>distractions</a:t>
            </a:r>
          </a:p>
          <a:p>
            <a:pPr lvl="1"/>
            <a:r>
              <a:rPr lang="en-US" dirty="0"/>
              <a:t>Designers should </a:t>
            </a:r>
            <a:r>
              <a:rPr lang="en-US" dirty="0" smtClean="0"/>
              <a:t>account for type </a:t>
            </a:r>
            <a:r>
              <a:rPr lang="en-US" dirty="0"/>
              <a:t>and frequency of these interruptions in their designs so that interruptions do not adversely affect </a:t>
            </a:r>
            <a:r>
              <a:rPr lang="en-US" dirty="0" smtClean="0"/>
              <a:t>device use</a:t>
            </a:r>
          </a:p>
          <a:p>
            <a:r>
              <a:rPr lang="en-US" dirty="0"/>
              <a:t>Acoustic </a:t>
            </a:r>
            <a:r>
              <a:rPr lang="en-US" dirty="0" smtClean="0"/>
              <a:t>noise</a:t>
            </a:r>
          </a:p>
          <a:p>
            <a:pPr lvl="1"/>
            <a:r>
              <a:rPr lang="en-US" dirty="0"/>
              <a:t>Medical equipment as a source of </a:t>
            </a:r>
            <a:r>
              <a:rPr lang="en-US" dirty="0" smtClean="0"/>
              <a:t>noise in hospital or home</a:t>
            </a:r>
          </a:p>
          <a:p>
            <a:pPr lvl="1"/>
            <a:r>
              <a:rPr lang="en-US" dirty="0"/>
              <a:t>Acoustic noise exposure limits related to </a:t>
            </a:r>
            <a:r>
              <a:rPr lang="en-US" dirty="0" smtClean="0"/>
              <a:t>safety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41" y="4038600"/>
            <a:ext cx="3711717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52"/>
    </mc:Choice>
    <mc:Fallback>
      <p:transition spd="slow" advTm="19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16" x="476250" y="1835150"/>
          <p14:tracePt t="14438" x="476250" y="1847850"/>
          <p14:tracePt t="14451" x="476250" y="1866900"/>
          <p14:tracePt t="14452" x="476250" y="1873250"/>
          <p14:tracePt t="14456" x="476250" y="1898650"/>
          <p14:tracePt t="14473" x="476250" y="1924050"/>
          <p14:tracePt t="14490" x="476250" y="1949450"/>
          <p14:tracePt t="14507" x="476250" y="1968500"/>
          <p14:tracePt t="14523" x="476250" y="1981200"/>
          <p14:tracePt t="14990" x="476250" y="1974850"/>
          <p14:tracePt t="14997" x="476250" y="1962150"/>
          <p14:tracePt t="14997" x="476250" y="1955800"/>
          <p14:tracePt t="15005" x="476250" y="1943100"/>
          <p14:tracePt t="15022" x="476250" y="1936750"/>
          <p14:tracePt t="15023" x="476250" y="1924050"/>
          <p14:tracePt t="15039" x="476250" y="1917700"/>
          <p14:tracePt t="15076" x="476250" y="1911350"/>
          <p14:tracePt t="15653" x="476250" y="1898650"/>
          <p14:tracePt t="15661" x="476250" y="1892300"/>
          <p14:tracePt t="15666" x="476250" y="1873250"/>
          <p14:tracePt t="15673" x="476250" y="1860550"/>
          <p14:tracePt t="15689" x="476250" y="1847850"/>
          <p14:tracePt t="15706" x="482600" y="1841500"/>
          <p14:tracePt t="17677" x="482600" y="1847850"/>
          <p14:tracePt t="17685" x="482600" y="1854200"/>
          <p14:tracePt t="17693" x="482600" y="1866900"/>
          <p14:tracePt t="17709" x="482600" y="1873250"/>
          <p14:tracePt t="17725" x="482600" y="1879600"/>
          <p14:tracePt t="17845" x="482600" y="1885950"/>
          <p14:tracePt t="33549" x="508000" y="1917700"/>
          <p14:tracePt t="33557" x="647700" y="1955800"/>
          <p14:tracePt t="33565" x="806450" y="2006600"/>
          <p14:tracePt t="33573" x="1054100" y="2063750"/>
          <p14:tracePt t="33590" x="1206500" y="2095500"/>
          <p14:tracePt t="33590" x="1479550" y="2139950"/>
          <p14:tracePt t="33606" x="1638300" y="2184400"/>
          <p14:tracePt t="33624" x="1752600" y="2216150"/>
          <p14:tracePt t="33640" x="1809750" y="2235200"/>
          <p14:tracePt t="33657" x="1860550" y="2241550"/>
          <p14:tracePt t="33674" x="1905000" y="2241550"/>
          <p14:tracePt t="33690" x="1968500" y="2254250"/>
          <p14:tracePt t="33707" x="2051050" y="2266950"/>
          <p14:tracePt t="33724" x="2165350" y="2286000"/>
          <p14:tracePt t="33740" x="2317750" y="2330450"/>
          <p14:tracePt t="33757" x="2628900" y="2406650"/>
          <p14:tracePt t="33774" x="2844800" y="2438400"/>
          <p14:tracePt t="33791" x="3035300" y="2463800"/>
          <p14:tracePt t="33806" x="3200400" y="2482850"/>
          <p14:tracePt t="33823" x="3346450" y="2501900"/>
          <p14:tracePt t="33839" x="3454400" y="2501900"/>
          <p14:tracePt t="33856" x="3530600" y="2501900"/>
          <p14:tracePt t="33874" x="3575050" y="2501900"/>
          <p14:tracePt t="33890" x="3600450" y="2501900"/>
          <p14:tracePt t="33907" x="3613150" y="2501900"/>
          <p14:tracePt t="33924" x="3619500" y="2501900"/>
          <p14:tracePt t="34038" x="3587750" y="2501900"/>
          <p14:tracePt t="34046" x="3524250" y="2489200"/>
          <p14:tracePt t="34057" x="3467100" y="2482850"/>
          <p14:tracePt t="34057" x="3289300" y="2457450"/>
          <p14:tracePt t="34074" x="3117850" y="2432050"/>
          <p14:tracePt t="34091" x="2933700" y="2406650"/>
          <p14:tracePt t="34107" x="2774950" y="2393950"/>
          <p14:tracePt t="34123" x="2660650" y="2393950"/>
          <p14:tracePt t="34140" x="2578100" y="2393950"/>
          <p14:tracePt t="34157" x="2508250" y="2393950"/>
          <p14:tracePt t="34173" x="2438400" y="2393950"/>
          <p14:tracePt t="34191" x="2406650" y="2393950"/>
          <p14:tracePt t="34207" x="2387600" y="2393950"/>
          <p14:tracePt t="34382" x="2413000" y="2393950"/>
          <p14:tracePt t="34390" x="2527300" y="2393950"/>
          <p14:tracePt t="34406" x="2743200" y="2393950"/>
          <p14:tracePt t="34416" x="2901950" y="2393950"/>
          <p14:tracePt t="34423" x="3206750" y="2393950"/>
          <p14:tracePt t="34440" x="3473450" y="2393950"/>
          <p14:tracePt t="34457" x="3657600" y="2393950"/>
          <p14:tracePt t="34473" x="3778250" y="2393950"/>
          <p14:tracePt t="34490" x="3841750" y="2393950"/>
          <p14:tracePt t="34507" x="3867150" y="2393950"/>
          <p14:tracePt t="34523" x="3879850" y="2387600"/>
          <p14:tracePt t="34540" x="3886200" y="2387600"/>
          <p14:tracePt t="34686" x="3879850" y="2387600"/>
          <p14:tracePt t="34694" x="3854450" y="2381250"/>
          <p14:tracePt t="34702" x="3816350" y="2374900"/>
          <p14:tracePt t="34707" x="3752850" y="2368550"/>
          <p14:tracePt t="34723" x="3663950" y="2362200"/>
          <p14:tracePt t="34741" x="3556000" y="2362200"/>
          <p14:tracePt t="34757" x="3390900" y="2362200"/>
          <p14:tracePt t="34775" x="3302000" y="2362200"/>
          <p14:tracePt t="34790" x="3232150" y="2362200"/>
          <p14:tracePt t="34807" x="3181350" y="2362200"/>
          <p14:tracePt t="34823" x="3149600" y="2362200"/>
          <p14:tracePt t="34840" x="3130550" y="2362200"/>
          <p14:tracePt t="34857" x="3111500" y="2362200"/>
          <p14:tracePt t="34875" x="3098800" y="2362200"/>
          <p14:tracePt t="35286" x="3111500" y="2368550"/>
          <p14:tracePt t="35294" x="3117850" y="2374900"/>
          <p14:tracePt t="35307" x="3124200" y="2374900"/>
          <p14:tracePt t="35308" x="3143250" y="2387600"/>
          <p14:tracePt t="35323" x="3181350" y="2393950"/>
          <p14:tracePt t="35340" x="3219450" y="2406650"/>
          <p14:tracePt t="35357" x="3244850" y="2406650"/>
          <p14:tracePt t="35373" x="3276600" y="2413000"/>
          <p14:tracePt t="35390" x="3295650" y="2413000"/>
          <p14:tracePt t="35407" x="3308350" y="2413000"/>
          <p14:tracePt t="35446" x="3314700" y="2413000"/>
          <p14:tracePt t="35574" x="3327400" y="2413000"/>
          <p14:tracePt t="35583" x="3346450" y="2413000"/>
          <p14:tracePt t="35590" x="3378200" y="2406650"/>
          <p14:tracePt t="35599" x="3397250" y="2400300"/>
          <p14:tracePt t="35607" x="3435350" y="2393950"/>
          <p14:tracePt t="35623" x="3473450" y="2393950"/>
          <p14:tracePt t="35640" x="3517900" y="2387600"/>
          <p14:tracePt t="35657" x="3556000" y="2387600"/>
          <p14:tracePt t="35674" x="3600450" y="2387600"/>
          <p14:tracePt t="35690" x="3676650" y="2387600"/>
          <p14:tracePt t="35707" x="3771900" y="2387600"/>
          <p14:tracePt t="35723" x="3892550" y="2387600"/>
          <p14:tracePt t="35740" x="4025900" y="2387600"/>
          <p14:tracePt t="35757" x="4216400" y="2387600"/>
          <p14:tracePt t="35774" x="4311650" y="2387600"/>
          <p14:tracePt t="35790" x="4387850" y="2387600"/>
          <p14:tracePt t="35807" x="4432300" y="2387600"/>
          <p14:tracePt t="35823" x="4445000" y="2387600"/>
          <p14:tracePt t="35840" x="4451350" y="2387600"/>
          <p14:tracePt t="35934" x="4464050" y="2387600"/>
          <p14:tracePt t="35942" x="4502150" y="2387600"/>
          <p14:tracePt t="35958" x="4527550" y="2387600"/>
          <p14:tracePt t="35974" x="4533900" y="2387600"/>
          <p14:tracePt t="35974" x="4546600" y="2387600"/>
          <p14:tracePt t="36045" x="4552950" y="2381250"/>
          <p14:tracePt t="36070" x="4559300" y="2381250"/>
          <p14:tracePt t="36078" x="4565650" y="2381250"/>
          <p14:tracePt t="36085" x="4591050" y="2381250"/>
          <p14:tracePt t="36093" x="4622800" y="2381250"/>
          <p14:tracePt t="36107" x="4667250" y="2381250"/>
          <p14:tracePt t="36123" x="4718050" y="2381250"/>
          <p14:tracePt t="36140" x="4768850" y="2381250"/>
          <p14:tracePt t="36157" x="4826000" y="2381250"/>
          <p14:tracePt t="36175" x="4864100" y="2381250"/>
          <p14:tracePt t="36190" x="4895850" y="2381250"/>
          <p14:tracePt t="36207" x="4921250" y="2381250"/>
          <p14:tracePt t="36223" x="4953000" y="2381250"/>
          <p14:tracePt t="36240" x="4972050" y="2381250"/>
          <p14:tracePt t="36257" x="4991100" y="2381250"/>
          <p14:tracePt t="36273" x="5010150" y="2381250"/>
          <p14:tracePt t="36290" x="5029200" y="2381250"/>
          <p14:tracePt t="36307" x="5048250" y="2381250"/>
          <p14:tracePt t="36323" x="5073650" y="2381250"/>
          <p14:tracePt t="36340" x="5118100" y="2381250"/>
          <p14:tracePt t="36357" x="5194300" y="2381250"/>
          <p14:tracePt t="36374" x="5245100" y="2381250"/>
          <p14:tracePt t="36389" x="5295900" y="2381250"/>
          <p14:tracePt t="36406" x="5346700" y="2381250"/>
          <p14:tracePt t="36424" x="5384800" y="2381250"/>
          <p14:tracePt t="36440" x="5422900" y="2381250"/>
          <p14:tracePt t="36457" x="5454650" y="2381250"/>
          <p14:tracePt t="36473" x="5499100" y="2381250"/>
          <p14:tracePt t="36490" x="5530850" y="2381250"/>
          <p14:tracePt t="36507" x="5568950" y="2381250"/>
          <p14:tracePt t="36523" x="5600700" y="2381250"/>
          <p14:tracePt t="36540" x="5638800" y="2381250"/>
          <p14:tracePt t="36557" x="5702300" y="2381250"/>
          <p14:tracePt t="36573" x="5822950" y="2381250"/>
          <p14:tracePt t="36590" x="5930900" y="2381250"/>
          <p14:tracePt t="36607" x="6051550" y="2381250"/>
          <p14:tracePt t="36624" x="6165850" y="2381250"/>
          <p14:tracePt t="36640" x="6267450" y="2381250"/>
          <p14:tracePt t="36657" x="6369050" y="2381250"/>
          <p14:tracePt t="36673" x="6470650" y="2381250"/>
          <p14:tracePt t="36690" x="6546850" y="2381250"/>
          <p14:tracePt t="36707" x="6610350" y="2381250"/>
          <p14:tracePt t="36723" x="6654800" y="2381250"/>
          <p14:tracePt t="36740" x="6680200" y="2381250"/>
          <p14:tracePt t="36757" x="6711950" y="2381250"/>
          <p14:tracePt t="36774" x="6731000" y="2381250"/>
          <p14:tracePt t="36790" x="6750050" y="2381250"/>
          <p14:tracePt t="36807" x="6788150" y="2381250"/>
          <p14:tracePt t="36824" x="6819900" y="2374900"/>
          <p14:tracePt t="36840" x="6858000" y="2374900"/>
          <p14:tracePt t="36857" x="6908800" y="2362200"/>
          <p14:tracePt t="36873" x="6946900" y="2355850"/>
          <p14:tracePt t="36890" x="6972300" y="2355850"/>
          <p14:tracePt t="36907" x="7010400" y="2349500"/>
          <p14:tracePt t="36923" x="7035800" y="2349500"/>
          <p14:tracePt t="36940" x="7061200" y="2343150"/>
          <p14:tracePt t="36957" x="7086600" y="2336800"/>
          <p14:tracePt t="36973" x="7137400" y="2336800"/>
          <p14:tracePt t="36990" x="7169150" y="2336800"/>
          <p14:tracePt t="37007" x="7213600" y="2336800"/>
          <p14:tracePt t="37024" x="7264400" y="2336800"/>
          <p14:tracePt t="37040" x="7308850" y="2336800"/>
          <p14:tracePt t="37057" x="7353300" y="2336800"/>
          <p14:tracePt t="37073" x="7385050" y="2336800"/>
          <p14:tracePt t="37090" x="7416800" y="2336800"/>
          <p14:tracePt t="37106" x="7448550" y="2336800"/>
          <p14:tracePt t="37123" x="7486650" y="2336800"/>
          <p14:tracePt t="37140" x="7524750" y="2336800"/>
          <p14:tracePt t="37157" x="7600950" y="2336800"/>
          <p14:tracePt t="37174" x="7658100" y="2336800"/>
          <p14:tracePt t="37190" x="7727950" y="2336800"/>
          <p14:tracePt t="37207" x="7804150" y="2336800"/>
          <p14:tracePt t="37224" x="7912100" y="2336800"/>
          <p14:tracePt t="37240" x="8032750" y="2336800"/>
          <p14:tracePt t="37257" x="8159750" y="2336800"/>
          <p14:tracePt t="37273" x="8267700" y="2336800"/>
          <p14:tracePt t="37290" x="8362950" y="2336800"/>
          <p14:tracePt t="37307" x="8451850" y="2336800"/>
          <p14:tracePt t="37323" x="8534400" y="2336800"/>
          <p14:tracePt t="37340" x="8597900" y="2336800"/>
          <p14:tracePt t="37357" x="8623300" y="2336800"/>
          <p14:tracePt t="37918" x="8616950" y="2336800"/>
          <p14:tracePt t="37926" x="8597900" y="2336800"/>
          <p14:tracePt t="37933" x="8578850" y="2336800"/>
          <p14:tracePt t="37941" x="8534400" y="2336800"/>
          <p14:tracePt t="37957" x="8464550" y="2336800"/>
          <p14:tracePt t="37974" x="8413750" y="2336800"/>
          <p14:tracePt t="37990" x="8362950" y="2336800"/>
          <p14:tracePt t="38007" x="8312150" y="2336800"/>
          <p14:tracePt t="38023" x="8261350" y="2336800"/>
          <p14:tracePt t="38040" x="8210550" y="2336800"/>
          <p14:tracePt t="38057" x="8166100" y="2336800"/>
          <p14:tracePt t="38074" x="8128000" y="2336800"/>
          <p14:tracePt t="38090" x="8077200" y="2336800"/>
          <p14:tracePt t="38107" x="8020050" y="2336800"/>
          <p14:tracePt t="38123" x="7962900" y="2336800"/>
          <p14:tracePt t="38140" x="7880350" y="2336800"/>
          <p14:tracePt t="38157" x="7753350" y="2336800"/>
          <p14:tracePt t="38175" x="7645400" y="2336800"/>
          <p14:tracePt t="38190" x="7543800" y="2336800"/>
          <p14:tracePt t="38207" x="7423150" y="2336800"/>
          <p14:tracePt t="38223" x="7289800" y="2336800"/>
          <p14:tracePt t="38240" x="7143750" y="2343150"/>
          <p14:tracePt t="38257" x="6991350" y="2368550"/>
          <p14:tracePt t="38273" x="6851650" y="2381250"/>
          <p14:tracePt t="38290" x="6724650" y="2387600"/>
          <p14:tracePt t="38307" x="6591300" y="2406650"/>
          <p14:tracePt t="38323" x="6470650" y="2432050"/>
          <p14:tracePt t="38340" x="6356350" y="2444750"/>
          <p14:tracePt t="38357" x="6184900" y="2476500"/>
          <p14:tracePt t="38375" x="6089650" y="2489200"/>
          <p14:tracePt t="38390" x="5988050" y="2495550"/>
          <p14:tracePt t="38407" x="5905500" y="2508250"/>
          <p14:tracePt t="38424" x="5816600" y="2520950"/>
          <p14:tracePt t="38440" x="5746750" y="2533650"/>
          <p14:tracePt t="38456" x="5670550" y="2552700"/>
          <p14:tracePt t="38473" x="5581650" y="2565400"/>
          <p14:tracePt t="38490" x="5499100" y="2590800"/>
          <p14:tracePt t="38507" x="5416550" y="2616200"/>
          <p14:tracePt t="38523" x="5353050" y="2635250"/>
          <p14:tracePt t="38540" x="5276850" y="2654300"/>
          <p14:tracePt t="38557" x="5187950" y="2679700"/>
          <p14:tracePt t="38574" x="5130800" y="2692400"/>
          <p14:tracePt t="38590" x="5086350" y="2711450"/>
          <p14:tracePt t="38607" x="5029200" y="2717800"/>
          <p14:tracePt t="38623" x="4978400" y="2724150"/>
          <p14:tracePt t="38640" x="4927600" y="2736850"/>
          <p14:tracePt t="38656" x="4876800" y="2743200"/>
          <p14:tracePt t="38674" x="4832350" y="2749550"/>
          <p14:tracePt t="38690" x="4781550" y="2755900"/>
          <p14:tracePt t="38707" x="4730750" y="2762250"/>
          <p14:tracePt t="38723" x="4673600" y="2768600"/>
          <p14:tracePt t="38740" x="4622800" y="2781300"/>
          <p14:tracePt t="38756" x="4559300" y="2787650"/>
          <p14:tracePt t="38774" x="4514850" y="2787650"/>
          <p14:tracePt t="38790" x="4483100" y="2787650"/>
          <p14:tracePt t="38807" x="4451350" y="2787650"/>
          <p14:tracePt t="38823" x="4419600" y="2787650"/>
          <p14:tracePt t="38840" x="4387850" y="2787650"/>
          <p14:tracePt t="38857" x="4349750" y="2787650"/>
          <p14:tracePt t="38873" x="4324350" y="2794000"/>
          <p14:tracePt t="38890" x="4292600" y="2800350"/>
          <p14:tracePt t="38907" x="4260850" y="2800350"/>
          <p14:tracePt t="38923" x="4235450" y="2800350"/>
          <p14:tracePt t="38941" x="4210050" y="2800350"/>
          <p14:tracePt t="38957" x="4184650" y="2800350"/>
          <p14:tracePt t="38974" x="4165600" y="2800350"/>
          <p14:tracePt t="38990" x="4146550" y="2800350"/>
          <p14:tracePt t="39006" x="4127500" y="2800350"/>
          <p14:tracePt t="39023" x="4102100" y="2800350"/>
          <p14:tracePt t="39040" x="4089400" y="2806700"/>
          <p14:tracePt t="39056" x="4076700" y="2806700"/>
          <p14:tracePt t="39074" x="4070350" y="2806700"/>
          <p14:tracePt t="39109" x="4064000" y="2806700"/>
          <p14:tracePt t="39150" x="4057650" y="2806700"/>
          <p14:tracePt t="39286" x="4051300" y="2806700"/>
          <p14:tracePt t="39294" x="4038600" y="2806700"/>
          <p14:tracePt t="39309" x="4032250" y="2813050"/>
          <p14:tracePt t="39310" x="4025900" y="2813050"/>
          <p14:tracePt t="39323" x="4013200" y="2813050"/>
          <p14:tracePt t="39340" x="3987800" y="2813050"/>
          <p14:tracePt t="39356" x="3937000" y="2819400"/>
          <p14:tracePt t="39374" x="3924300" y="2819400"/>
          <p14:tracePt t="39390" x="3911600" y="2819400"/>
          <p14:tracePt t="39407" x="3905250" y="2819400"/>
          <p14:tracePt t="39423" x="3898900" y="2819400"/>
          <p14:tracePt t="39440" x="3886200" y="2819400"/>
          <p14:tracePt t="39456" x="3873500" y="2819400"/>
          <p14:tracePt t="39473" x="3841750" y="2819400"/>
          <p14:tracePt t="39489" x="3822700" y="2819400"/>
          <p14:tracePt t="39507" x="3797300" y="2819400"/>
          <p14:tracePt t="39523" x="3771900" y="2819400"/>
          <p14:tracePt t="39540" x="3752850" y="2819400"/>
          <p14:tracePt t="39556" x="3727450" y="2819400"/>
          <p14:tracePt t="39574" x="3721100" y="2819400"/>
          <p14:tracePt t="39590" x="3702050" y="2819400"/>
          <p14:tracePt t="39607" x="3689350" y="2819400"/>
          <p14:tracePt t="39623" x="3683000" y="2819400"/>
          <p14:tracePt t="39640" x="3676650" y="2819400"/>
          <p14:tracePt t="39656" x="3670300" y="2819400"/>
          <p14:tracePt t="39673" x="3663950" y="2819400"/>
          <p14:tracePt t="39691" x="3657600" y="2819400"/>
          <p14:tracePt t="40029" x="3670300" y="2819400"/>
          <p14:tracePt t="40037" x="3683000" y="2819400"/>
          <p14:tracePt t="40045" x="3727450" y="2825750"/>
          <p14:tracePt t="40057" x="3765550" y="2832100"/>
          <p14:tracePt t="40073" x="3803650" y="2838450"/>
          <p14:tracePt t="40090" x="3835400" y="2844800"/>
          <p14:tracePt t="40106" x="3873500" y="2844800"/>
          <p14:tracePt t="40123" x="3898900" y="2844800"/>
          <p14:tracePt t="40140" x="3924300" y="2844800"/>
          <p14:tracePt t="40157" x="3962400" y="2844800"/>
          <p14:tracePt t="40174" x="3994150" y="2844800"/>
          <p14:tracePt t="40190" x="4038600" y="2844800"/>
          <p14:tracePt t="40207" x="4089400" y="2844800"/>
          <p14:tracePt t="40223" x="4146550" y="2844800"/>
          <p14:tracePt t="40240" x="4210050" y="2844800"/>
          <p14:tracePt t="40257" x="4267200" y="2844800"/>
          <p14:tracePt t="40273" x="4311650" y="2844800"/>
          <p14:tracePt t="40290" x="4349750" y="2838450"/>
          <p14:tracePt t="40306" x="4387850" y="2838450"/>
          <p14:tracePt t="40323" x="4419600" y="2838450"/>
          <p14:tracePt t="40340" x="4445000" y="2838450"/>
          <p14:tracePt t="40357" x="4483100" y="2832100"/>
          <p14:tracePt t="40357" x="4502150" y="2825750"/>
          <p14:tracePt t="40374" x="4521200" y="2825750"/>
          <p14:tracePt t="40390" x="4559300" y="2825750"/>
          <p14:tracePt t="40406" x="4597400" y="2813050"/>
          <p14:tracePt t="40423" x="4641850" y="2806700"/>
          <p14:tracePt t="40440" x="4699000" y="2800350"/>
          <p14:tracePt t="40457" x="4781550" y="2794000"/>
          <p14:tracePt t="40473" x="4857750" y="2787650"/>
          <p14:tracePt t="40490" x="4946650" y="2774950"/>
          <p14:tracePt t="40506" x="5035550" y="2762250"/>
          <p14:tracePt t="40523" x="5124450" y="2762250"/>
          <p14:tracePt t="40539" x="5213350" y="2762250"/>
          <p14:tracePt t="40557" x="5327650" y="2749550"/>
          <p14:tracePt t="40574" x="5384800" y="2736850"/>
          <p14:tracePt t="40590" x="5429250" y="2730500"/>
          <p14:tracePt t="40606" x="5454650" y="2724150"/>
          <p14:tracePt t="40623" x="5480050" y="2724150"/>
          <p14:tracePt t="40640" x="5492750" y="2724150"/>
          <p14:tracePt t="40656" x="5505450" y="2724150"/>
          <p14:tracePt t="40673" x="5518150" y="2717800"/>
          <p14:tracePt t="40690" x="5537200" y="2717800"/>
          <p14:tracePt t="40706" x="5549900" y="2717800"/>
          <p14:tracePt t="40723" x="5556250" y="2717800"/>
          <p14:tracePt t="40740" x="5568950" y="2717800"/>
          <p14:tracePt t="40757" x="5588000" y="2711450"/>
          <p14:tracePt t="40774" x="5600700" y="2711450"/>
          <p14:tracePt t="40790" x="5613400" y="2705100"/>
          <p14:tracePt t="40806" x="5619750" y="2705100"/>
          <p14:tracePt t="40823" x="5632450" y="2705100"/>
          <p14:tracePt t="40839" x="5638800" y="2705100"/>
          <p14:tracePt t="40856" x="5645150" y="2705100"/>
          <p14:tracePt t="40873" x="5657850" y="2705100"/>
          <p14:tracePt t="40910" x="5664200" y="2705100"/>
          <p14:tracePt t="40910" x="5670550" y="2705100"/>
          <p14:tracePt t="40923" x="5676900" y="2705100"/>
          <p14:tracePt t="40940" x="5695950" y="2705100"/>
          <p14:tracePt t="40957" x="5721350" y="2705100"/>
          <p14:tracePt t="40974" x="5746750" y="2705100"/>
          <p14:tracePt t="40990" x="5784850" y="2705100"/>
          <p14:tracePt t="41007" x="5816600" y="2705100"/>
          <p14:tracePt t="41023" x="5848350" y="2705100"/>
          <p14:tracePt t="41040" x="5867400" y="2705100"/>
          <p14:tracePt t="41056" x="5899150" y="2705100"/>
          <p14:tracePt t="41073" x="5924550" y="2705100"/>
          <p14:tracePt t="41090" x="5956300" y="2705100"/>
          <p14:tracePt t="41106" x="6000750" y="2705100"/>
          <p14:tracePt t="41123" x="6038850" y="2705100"/>
          <p14:tracePt t="41140" x="6070600" y="2705100"/>
          <p14:tracePt t="41156" x="6102350" y="2705100"/>
          <p14:tracePt t="41173" x="6153150" y="2705100"/>
          <p14:tracePt t="41190" x="6197600" y="2698750"/>
          <p14:tracePt t="41206" x="6267450" y="2686050"/>
          <p14:tracePt t="41223" x="6350000" y="2686050"/>
          <p14:tracePt t="41240" x="6432550" y="2679700"/>
          <p14:tracePt t="41256" x="6540500" y="2667000"/>
          <p14:tracePt t="41273" x="6648450" y="2667000"/>
          <p14:tracePt t="41290" x="6750050" y="2667000"/>
          <p14:tracePt t="41307" x="6838950" y="2667000"/>
          <p14:tracePt t="41323" x="6915150" y="2667000"/>
          <p14:tracePt t="41340" x="6978650" y="2667000"/>
          <p14:tracePt t="41356" x="7061200" y="2667000"/>
          <p14:tracePt t="41374" x="7099300" y="2667000"/>
          <p14:tracePt t="41390" x="7143750" y="2667000"/>
          <p14:tracePt t="41407" x="7181850" y="2667000"/>
          <p14:tracePt t="41423" x="7219950" y="2654300"/>
          <p14:tracePt t="41440" x="7258050" y="2654300"/>
          <p14:tracePt t="41456" x="7289800" y="2654300"/>
          <p14:tracePt t="41474" x="7321550" y="2654300"/>
          <p14:tracePt t="41490" x="7353300" y="2654300"/>
          <p14:tracePt t="41507" x="7378700" y="2647950"/>
          <p14:tracePt t="41523" x="7404100" y="2647950"/>
          <p14:tracePt t="41540" x="7429500" y="2647950"/>
          <p14:tracePt t="41556" x="7473950" y="2647950"/>
          <p14:tracePt t="41574" x="7512050" y="2647950"/>
          <p14:tracePt t="41590" x="7537450" y="2647950"/>
          <p14:tracePt t="41607" x="7569200" y="2647950"/>
          <p14:tracePt t="41623" x="7607300" y="2647950"/>
          <p14:tracePt t="41640" x="7645400" y="2647950"/>
          <p14:tracePt t="41656" x="7677150" y="2647950"/>
          <p14:tracePt t="41673" x="7702550" y="2647950"/>
          <p14:tracePt t="41690" x="7734300" y="2647950"/>
          <p14:tracePt t="41707" x="7759700" y="2647950"/>
          <p14:tracePt t="41723" x="7791450" y="2647950"/>
          <p14:tracePt t="41740" x="7823200" y="2647950"/>
          <p14:tracePt t="41756" x="7867650" y="2647950"/>
          <p14:tracePt t="41774" x="7893050" y="2647950"/>
          <p14:tracePt t="41790" x="7918450" y="2647950"/>
          <p14:tracePt t="41807" x="7937500" y="2647950"/>
          <p14:tracePt t="41823" x="7956550" y="2647950"/>
          <p14:tracePt t="41840" x="7975600" y="2647950"/>
          <p14:tracePt t="41856" x="7994650" y="2647950"/>
          <p14:tracePt t="41873" x="8001000" y="2647950"/>
          <p14:tracePt t="41890" x="8013700" y="2647950"/>
          <p14:tracePt t="41907" x="8026400" y="2647950"/>
          <p14:tracePt t="41923" x="8039100" y="2654300"/>
          <p14:tracePt t="41940" x="8051800" y="2654300"/>
          <p14:tracePt t="41956" x="8077200" y="2654300"/>
          <p14:tracePt t="41975" x="8083550" y="2654300"/>
          <p14:tracePt t="41990" x="8096250" y="2654300"/>
          <p14:tracePt t="42007" x="8102600" y="2660650"/>
          <p14:tracePt t="42023" x="8115300" y="2660650"/>
          <p14:tracePt t="42062" x="8121650" y="2660650"/>
          <p14:tracePt t="42077" x="8128000" y="2660650"/>
          <p14:tracePt t="42078" x="8134350" y="2660650"/>
          <p14:tracePt t="42093" x="8159750" y="2667000"/>
          <p14:tracePt t="42106" x="8185150" y="2679700"/>
          <p14:tracePt t="42123" x="8229600" y="2686050"/>
          <p14:tracePt t="42140" x="8280400" y="2698750"/>
          <p14:tracePt t="42156" x="8388350" y="2724150"/>
          <p14:tracePt t="42174" x="8439150" y="2730500"/>
          <p14:tracePt t="42190" x="8483600" y="2736850"/>
          <p14:tracePt t="42207" x="8502650" y="2736850"/>
          <p14:tracePt t="42223" x="8521700" y="2736850"/>
          <p14:tracePt t="42240" x="8534400" y="2743200"/>
          <p14:tracePt t="42256" x="8540750" y="2743200"/>
          <p14:tracePt t="42273" x="8547100" y="2743200"/>
          <p14:tracePt t="42782" x="8540750" y="2743200"/>
          <p14:tracePt t="42789" x="8489950" y="2743200"/>
          <p14:tracePt t="42806" x="8451850" y="2743200"/>
          <p14:tracePt t="42807" x="8382000" y="2743200"/>
          <p14:tracePt t="42823" x="8305800" y="2743200"/>
          <p14:tracePt t="42840" x="8223250" y="2743200"/>
          <p14:tracePt t="42856" x="8140700" y="2743200"/>
          <p14:tracePt t="42873" x="8051800" y="2743200"/>
          <p14:tracePt t="42890" x="7962900" y="2743200"/>
          <p14:tracePt t="42906" x="7886700" y="2743200"/>
          <p14:tracePt t="42923" x="7816850" y="2743200"/>
          <p14:tracePt t="42940" x="7753350" y="2743200"/>
          <p14:tracePt t="42956" x="7626350" y="2743200"/>
          <p14:tracePt t="42973" x="7543800" y="2743200"/>
          <p14:tracePt t="42991" x="7448550" y="2743200"/>
          <p14:tracePt t="43006" x="7346950" y="2743200"/>
          <p14:tracePt t="43024" x="7251700" y="2743200"/>
          <p14:tracePt t="43040" x="7156450" y="2743200"/>
          <p14:tracePt t="43057" x="7061200" y="2743200"/>
          <p14:tracePt t="43073" x="6959600" y="2743200"/>
          <p14:tracePt t="43090" x="6870700" y="2743200"/>
          <p14:tracePt t="43106" x="6781800" y="2743200"/>
          <p14:tracePt t="43123" x="6692900" y="2743200"/>
          <p14:tracePt t="43140" x="6591300" y="2743200"/>
          <p14:tracePt t="43156" x="6426200" y="2743200"/>
          <p14:tracePt t="43174" x="6324600" y="2743200"/>
          <p14:tracePt t="43190" x="6235700" y="2743200"/>
          <p14:tracePt t="43206" x="6146800" y="2743200"/>
          <p14:tracePt t="43223" x="6083300" y="2743200"/>
          <p14:tracePt t="43240" x="6032500" y="2743200"/>
          <p14:tracePt t="43256" x="5988050" y="2743200"/>
          <p14:tracePt t="43273" x="5949950" y="2743200"/>
          <p14:tracePt t="43290" x="5899150" y="2743200"/>
          <p14:tracePt t="43306" x="5854700" y="2743200"/>
          <p14:tracePt t="43323" x="5810250" y="2743200"/>
          <p14:tracePt t="43340" x="5759450" y="2743200"/>
          <p14:tracePt t="43356" x="5708650" y="2743200"/>
          <p14:tracePt t="43373" x="5645150" y="2743200"/>
          <p14:tracePt t="43390" x="5607050" y="2743200"/>
          <p14:tracePt t="43406" x="5575300" y="2743200"/>
          <p14:tracePt t="43423" x="5543550" y="2743200"/>
          <p14:tracePt t="43462" x="5537200" y="2749550"/>
          <p14:tracePt t="43637" x="5549900" y="2749550"/>
          <p14:tracePt t="43645" x="5568950" y="2749550"/>
          <p14:tracePt t="43650" x="5588000" y="2749550"/>
          <p14:tracePt t="43656" x="5638800" y="2749550"/>
          <p14:tracePt t="43673" x="5702300" y="2749550"/>
          <p14:tracePt t="43690" x="5759450" y="2749550"/>
          <p14:tracePt t="43706" x="5816600" y="2749550"/>
          <p14:tracePt t="43723" x="5867400" y="2749550"/>
          <p14:tracePt t="43740" x="5911850" y="2749550"/>
          <p14:tracePt t="43757" x="5975350" y="2749550"/>
          <p14:tracePt t="43774" x="6026150" y="2749550"/>
          <p14:tracePt t="43790" x="6070600" y="2749550"/>
          <p14:tracePt t="43806" x="6121400" y="2749550"/>
          <p14:tracePt t="43823" x="6165850" y="2749550"/>
          <p14:tracePt t="43840" x="6210300" y="2749550"/>
          <p14:tracePt t="43856" x="6254750" y="2749550"/>
          <p14:tracePt t="43873" x="6292850" y="2749550"/>
          <p14:tracePt t="43890" x="6330950" y="2749550"/>
          <p14:tracePt t="43906" x="6362700" y="2749550"/>
          <p14:tracePt t="43923" x="6388100" y="2749550"/>
          <p14:tracePt t="43940" x="6419850" y="2749550"/>
          <p14:tracePt t="43956" x="6470650" y="2749550"/>
          <p14:tracePt t="43974" x="6496050" y="2749550"/>
          <p14:tracePt t="43990" x="6527800" y="2749550"/>
          <p14:tracePt t="44007" x="6546850" y="2749550"/>
          <p14:tracePt t="44023" x="6565900" y="2749550"/>
          <p14:tracePt t="44040" x="6584950" y="2749550"/>
          <p14:tracePt t="44056" x="6597650" y="2749550"/>
          <p14:tracePt t="44073" x="6610350" y="2749550"/>
          <p14:tracePt t="44090" x="6616700" y="2749550"/>
          <p14:tracePt t="44106" x="6623050" y="2749550"/>
          <p14:tracePt t="44123" x="6635750" y="2749550"/>
          <p14:tracePt t="44139" x="6642100" y="2749550"/>
          <p14:tracePt t="44156" x="6648450" y="2749550"/>
          <p14:tracePt t="44174" x="6654800" y="2749550"/>
          <p14:tracePt t="44190" x="6661150" y="2749550"/>
          <p14:tracePt t="44589" x="6673850" y="2749550"/>
          <p14:tracePt t="44597" x="6705600" y="2749550"/>
          <p14:tracePt t="44605" x="6781800" y="2749550"/>
          <p14:tracePt t="44623" x="6832600" y="2749550"/>
          <p14:tracePt t="44623" x="6959600" y="2743200"/>
          <p14:tracePt t="44639" x="7099300" y="2743200"/>
          <p14:tracePt t="44656" x="7219950" y="2743200"/>
          <p14:tracePt t="44674" x="7327900" y="2743200"/>
          <p14:tracePt t="44689" x="7397750" y="2743200"/>
          <p14:tracePt t="44707" x="7442200" y="2743200"/>
          <p14:tracePt t="44723" x="7480300" y="2743200"/>
          <p14:tracePt t="44740" x="7518400" y="2743200"/>
          <p14:tracePt t="44756" x="7556500" y="2743200"/>
          <p14:tracePt t="44774" x="7575550" y="2743200"/>
          <p14:tracePt t="44789" x="7588250" y="2743200"/>
          <p14:tracePt t="44807" x="7600950" y="2743200"/>
          <p14:tracePt t="44823" x="7607300" y="2743200"/>
          <p14:tracePt t="44840" x="7613650" y="2743200"/>
          <p14:tracePt t="44856" x="7620000" y="2743200"/>
          <p14:tracePt t="46029" x="7581900" y="2743200"/>
          <p14:tracePt t="46037" x="7537450" y="2736850"/>
          <p14:tracePt t="46045" x="7467600" y="2717800"/>
          <p14:tracePt t="46053" x="7391400" y="2705100"/>
          <p14:tracePt t="46073" x="7162800" y="2667000"/>
          <p14:tracePt t="46089" x="6807200" y="2571750"/>
          <p14:tracePt t="46090" x="6540500" y="2489200"/>
          <p14:tracePt t="46106" x="6337300" y="2425700"/>
          <p14:tracePt t="46123" x="6146800" y="2368550"/>
          <p14:tracePt t="46139" x="5949950" y="2324100"/>
          <p14:tracePt t="46156" x="5670550" y="2241550"/>
          <p14:tracePt t="46174" x="5543550" y="2216150"/>
          <p14:tracePt t="46189" x="5410200" y="2197100"/>
          <p14:tracePt t="46206" x="5295900" y="2178050"/>
          <p14:tracePt t="46223" x="5207000" y="2165350"/>
          <p14:tracePt t="46240" x="5149850" y="2146300"/>
          <p14:tracePt t="46256" x="5118100" y="2139950"/>
          <p14:tracePt t="46273" x="5099050" y="2127250"/>
          <p14:tracePt t="46289" x="5092700" y="2127250"/>
          <p14:tracePt t="46306" x="5086350" y="2120900"/>
          <p14:tracePt t="46677" x="5086350" y="2108200"/>
          <p14:tracePt t="46685" x="5086350" y="2101850"/>
          <p14:tracePt t="46693" x="5086350" y="2089150"/>
          <p14:tracePt t="46701" x="5086350" y="2076450"/>
          <p14:tracePt t="46709" x="5086350" y="2051050"/>
          <p14:tracePt t="46722" x="5086350" y="2032000"/>
          <p14:tracePt t="46739" x="5086350" y="2006600"/>
          <p14:tracePt t="46756" x="5086350" y="1968500"/>
          <p14:tracePt t="46773" x="5086350" y="1955800"/>
          <p14:tracePt t="46789" x="5086350" y="1943100"/>
          <p14:tracePt t="46805" x="5086350" y="1936750"/>
          <p14:tracePt t="46823" x="5086350" y="1930400"/>
          <p14:tracePt t="46839" x="5086350" y="1917700"/>
          <p14:tracePt t="46877" x="5086350" y="1911350"/>
          <p14:tracePt t="46933" x="5086350" y="1905000"/>
          <p14:tracePt t="46941" x="5086350" y="1898650"/>
          <p14:tracePt t="46950" x="5086350" y="1892300"/>
          <p14:tracePt t="46981" x="5086350" y="1885950"/>
          <p14:tracePt t="47021" x="5092700" y="1879600"/>
          <p14:tracePt t="47616" x="0" y="0"/>
        </p14:tracePtLst>
        <p14:tracePtLst>
          <p14:tracePt t="100965" x="400050" y="3022600"/>
          <p14:tracePt t="101509" x="406400" y="3022600"/>
          <p14:tracePt t="101518" x="412750" y="3022600"/>
          <p14:tracePt t="101542" x="419100" y="3022600"/>
          <p14:tracePt t="101550" x="425450" y="3022600"/>
          <p14:tracePt t="101558" x="438150" y="3022600"/>
          <p14:tracePt t="101582" x="444500" y="3022600"/>
          <p14:tracePt t="101590" x="450850" y="3022600"/>
          <p14:tracePt t="101677" x="457200" y="3022600"/>
          <p14:tracePt t="101685" x="469900" y="3022600"/>
          <p14:tracePt t="101685" x="476250" y="3022600"/>
          <p14:tracePt t="101701" x="482600" y="3022600"/>
          <p14:tracePt t="101710" x="488950" y="3022600"/>
          <p14:tracePt t="101718" x="495300" y="3022600"/>
          <p14:tracePt t="101725" x="501650" y="3022600"/>
          <p14:tracePt t="101740" x="514350" y="3022600"/>
          <p14:tracePt t="101757" x="520700" y="3022600"/>
          <p14:tracePt t="104765" x="533400" y="3022600"/>
          <p14:tracePt t="104773" x="539750" y="3028950"/>
          <p14:tracePt t="104783" x="546100" y="3048000"/>
          <p14:tracePt t="104789" x="558800" y="3067050"/>
          <p14:tracePt t="104807" x="558800" y="3079750"/>
          <p14:tracePt t="104808" x="565150" y="3098800"/>
          <p14:tracePt t="104824" x="571500" y="3117850"/>
          <p14:tracePt t="104840" x="571500" y="3124200"/>
          <p14:tracePt t="104917" x="571500" y="3130550"/>
          <p14:tracePt t="104925" x="577850" y="3130550"/>
          <p14:tracePt t="104927" x="577850" y="3136900"/>
          <p14:tracePt t="104940" x="584200" y="3155950"/>
          <p14:tracePt t="104958" x="584200" y="3175000"/>
          <p14:tracePt t="104974" x="590550" y="3194050"/>
          <p14:tracePt t="104990" x="596900" y="3206750"/>
          <p14:tracePt t="105007" x="596900" y="3225800"/>
          <p14:tracePt t="105024" x="596900" y="3244850"/>
          <p14:tracePt t="105040" x="603250" y="3263900"/>
          <p14:tracePt t="105057" x="603250" y="3289300"/>
          <p14:tracePt t="105074" x="603250" y="3308350"/>
          <p14:tracePt t="105090" x="609600" y="3340100"/>
          <p14:tracePt t="105107" x="609600" y="3359150"/>
          <p14:tracePt t="105123" x="615950" y="3371850"/>
          <p14:tracePt t="105140" x="615950" y="3378200"/>
          <p14:tracePt t="105157" x="622300" y="3384550"/>
          <p14:tracePt t="105262" x="622300" y="3390900"/>
          <p14:tracePt t="105269" x="628650" y="3397250"/>
          <p14:tracePt t="105293" x="635000" y="3397250"/>
          <p14:tracePt t="105301" x="641350" y="3403600"/>
          <p14:tracePt t="105309" x="647700" y="3403600"/>
          <p14:tracePt t="105323" x="660400" y="3403600"/>
          <p14:tracePt t="105332" x="673100" y="3409950"/>
          <p14:tracePt t="105340" x="704850" y="3422650"/>
          <p14:tracePt t="105358" x="717550" y="3422650"/>
          <p14:tracePt t="105374" x="730250" y="3422650"/>
          <p14:tracePt t="105390" x="742950" y="3429000"/>
          <p14:tracePt t="105407" x="762000" y="3429000"/>
          <p14:tracePt t="105424" x="781050" y="3435350"/>
          <p14:tracePt t="105440" x="806450" y="3435350"/>
          <p14:tracePt t="105457" x="825500" y="3435350"/>
          <p14:tracePt t="105473" x="831850" y="3435350"/>
          <p14:tracePt t="105622" x="838200" y="3435350"/>
          <p14:tracePt t="105633" x="844550" y="3441700"/>
          <p14:tracePt t="105717" x="850900" y="3441700"/>
          <p14:tracePt t="105725" x="857250" y="3441700"/>
          <p14:tracePt t="105733" x="863600" y="3441700"/>
          <p14:tracePt t="105757" x="869950" y="3448050"/>
          <p14:tracePt t="105758" x="876300" y="3448050"/>
          <p14:tracePt t="105774" x="882650" y="3448050"/>
          <p14:tracePt t="105797" x="889000" y="3448050"/>
          <p14:tracePt t="105816" x="901700" y="3448050"/>
          <p14:tracePt t="105829" x="908050" y="3448050"/>
          <p14:tracePt t="105837" x="914400" y="3448050"/>
          <p14:tracePt t="105845" x="927100" y="3454400"/>
          <p14:tracePt t="105857" x="933450" y="3454400"/>
          <p14:tracePt t="105874" x="939800" y="3454400"/>
          <p14:tracePt t="106141" x="939800" y="3460750"/>
          <p14:tracePt t="106150" x="933450" y="3460750"/>
          <p14:tracePt t="106165" x="920750" y="3467100"/>
          <p14:tracePt t="106170" x="914400" y="3467100"/>
          <p14:tracePt t="106181" x="914400" y="3473450"/>
          <p14:tracePt t="106190" x="908050" y="3479800"/>
          <p14:tracePt t="106207" x="895350" y="3479800"/>
          <p14:tracePt t="106223" x="895350" y="3486150"/>
          <p14:tracePt t="106240" x="889000" y="3486150"/>
          <p14:tracePt t="106277" x="882650" y="3486150"/>
          <p14:tracePt t="106301" x="876300" y="3492500"/>
          <p14:tracePt t="106333" x="869950" y="3498850"/>
          <p14:tracePt t="106349" x="863600" y="3498850"/>
          <p14:tracePt t="107333" x="838200" y="3498850"/>
          <p14:tracePt t="107341" x="812800" y="3479800"/>
          <p14:tracePt t="107349" x="812800" y="3473450"/>
          <p14:tracePt t="107357" x="768350" y="3448050"/>
          <p14:tracePt t="107366" x="762000" y="3435350"/>
          <p14:tracePt t="107373" x="736600" y="3422650"/>
          <p14:tracePt t="107390" x="730250" y="3416300"/>
          <p14:tracePt t="107790" x="736600" y="3416300"/>
          <p14:tracePt t="107877" x="742950" y="3416300"/>
          <p14:tracePt t="107885" x="742950" y="3422650"/>
          <p14:tracePt t="107941" x="749300" y="3429000"/>
          <p14:tracePt t="111085" x="749300" y="3435350"/>
          <p14:tracePt t="111093" x="749300" y="3448050"/>
          <p14:tracePt t="111107" x="749300" y="3460750"/>
          <p14:tracePt t="111107" x="749300" y="3479800"/>
          <p14:tracePt t="111123" x="749300" y="3498850"/>
          <p14:tracePt t="111140" x="749300" y="3517900"/>
          <p14:tracePt t="111157" x="749300" y="3524250"/>
          <p14:tracePt t="111198" x="755650" y="3530600"/>
          <p14:tracePt t="111221" x="755650" y="3536950"/>
          <p14:tracePt t="111229" x="755650" y="3543300"/>
          <p14:tracePt t="111233" x="755650" y="3549650"/>
          <p14:tracePt t="111240" x="762000" y="3568700"/>
          <p14:tracePt t="111257" x="768350" y="3594100"/>
          <p14:tracePt t="111273" x="781050" y="3625850"/>
          <p14:tracePt t="111290" x="787400" y="3657600"/>
          <p14:tracePt t="111307" x="793750" y="3683000"/>
          <p14:tracePt t="111323" x="806450" y="3721100"/>
          <p14:tracePt t="111340" x="806450" y="3733800"/>
          <p14:tracePt t="111357" x="812800" y="3746500"/>
          <p14:tracePt t="111949" x="812800" y="3752850"/>
          <p14:tracePt t="111965" x="812800" y="3759200"/>
          <p14:tracePt t="111974" x="812800" y="3765550"/>
          <p14:tracePt t="112077" x="812800" y="3771900"/>
          <p14:tracePt t="112093" x="812800" y="3778250"/>
          <p14:tracePt t="112109" x="812800" y="3784600"/>
          <p14:tracePt t="112117" x="812800" y="3790950"/>
          <p14:tracePt t="112124" x="812800" y="3797300"/>
          <p14:tracePt t="112140" x="812800" y="3803650"/>
          <p14:tracePt t="112141" x="812800" y="3816350"/>
          <p14:tracePt t="112189" x="812800" y="3822700"/>
          <p14:tracePt t="113677" x="819150" y="3829050"/>
          <p14:tracePt t="116925" x="850900" y="3854450"/>
          <p14:tracePt t="116934" x="882650" y="3898900"/>
          <p14:tracePt t="116939" x="977900" y="4000500"/>
          <p14:tracePt t="116957" x="1009650" y="4038600"/>
          <p14:tracePt t="116958" x="1060450" y="4083050"/>
          <p14:tracePt t="116973" x="1092200" y="4114800"/>
          <p14:tracePt t="116989" x="1098550" y="4133850"/>
          <p14:tracePt t="117077" x="1104900" y="4133850"/>
          <p14:tracePt t="117149" x="1104900" y="4146550"/>
          <p14:tracePt t="117156" x="1162050" y="4197350"/>
          <p14:tracePt t="117173" x="1219200" y="4235450"/>
          <p14:tracePt t="117174" x="1333500" y="4311650"/>
          <p14:tracePt t="117190" x="1504950" y="4425950"/>
          <p14:tracePt t="117207" x="1765300" y="4603750"/>
          <p14:tracePt t="117223" x="2152650" y="4857750"/>
          <p14:tracePt t="117240" x="2622550" y="5130800"/>
          <p14:tracePt t="117256" x="3155950" y="5391150"/>
          <p14:tracePt t="117273" x="3746500" y="5632450"/>
          <p14:tracePt t="117290" x="4330700" y="5803900"/>
          <p14:tracePt t="117307" x="4794250" y="5905500"/>
          <p14:tracePt t="117323" x="5168900" y="5962650"/>
          <p14:tracePt t="117341" x="5429250" y="5975350"/>
          <p14:tracePt t="117358" x="5524500" y="5975350"/>
          <p14:tracePt t="117374" x="5588000" y="5969000"/>
          <p14:tracePt t="117391" x="5626100" y="5956300"/>
          <p14:tracePt t="117408" x="5651500" y="5937250"/>
          <p14:tracePt t="117424" x="5689600" y="5905500"/>
          <p14:tracePt t="117441" x="5721350" y="5861050"/>
          <p14:tracePt t="117457" x="5740400" y="5791200"/>
          <p14:tracePt t="117474" x="5759450" y="5676900"/>
          <p14:tracePt t="117491" x="5759450" y="5537200"/>
          <p14:tracePt t="117507" x="5746750" y="5422900"/>
          <p14:tracePt t="117524" x="5721350" y="5321300"/>
          <p14:tracePt t="117524" x="5695950" y="5264150"/>
          <p14:tracePt t="117542" x="5664200" y="5187950"/>
          <p14:tracePt t="117558" x="5613400" y="5099050"/>
          <p14:tracePt t="117574" x="5543550" y="5016500"/>
          <p14:tracePt t="117591" x="5473700" y="4927600"/>
          <p14:tracePt t="117608" x="5403850" y="4832350"/>
          <p14:tracePt t="117623" x="5334000" y="4762500"/>
          <p14:tracePt t="117640" x="5283200" y="4699000"/>
          <p14:tracePt t="117657" x="5238750" y="4660900"/>
          <p14:tracePt t="117674" x="5187950" y="4616450"/>
          <p14:tracePt t="117691" x="5130800" y="4591050"/>
          <p14:tracePt t="117708" x="5086350" y="4572000"/>
          <p14:tracePt t="117724" x="5016500" y="4559300"/>
          <p14:tracePt t="117741" x="4914900" y="4559300"/>
          <p14:tracePt t="117758" x="4832350" y="4559300"/>
          <p14:tracePt t="117774" x="4730750" y="4591050"/>
          <p14:tracePt t="117791" x="4622800" y="4673600"/>
          <p14:tracePt t="117807" x="4508500" y="4762500"/>
          <p14:tracePt t="117824" x="4425950" y="4851400"/>
          <p14:tracePt t="117841" x="4375150" y="4946650"/>
          <p14:tracePt t="117857" x="4349750" y="5035550"/>
          <p14:tracePt t="117874" x="4343400" y="5130800"/>
          <p14:tracePt t="117891" x="4343400" y="5245100"/>
          <p14:tracePt t="117907" x="4343400" y="5378450"/>
          <p14:tracePt t="117924" x="4343400" y="5505450"/>
          <p14:tracePt t="117941" x="4375150" y="5702300"/>
          <p14:tracePt t="117958" x="4406900" y="5816600"/>
          <p14:tracePt t="117974" x="4451350" y="5924550"/>
          <p14:tracePt t="117991" x="4495800" y="6000750"/>
          <p14:tracePt t="118007" x="4546600" y="6076950"/>
          <p14:tracePt t="118024" x="4603750" y="6127750"/>
          <p14:tracePt t="118041" x="4654550" y="6178550"/>
          <p14:tracePt t="118057" x="4737100" y="6235700"/>
          <p14:tracePt t="118074" x="4832350" y="6292850"/>
          <p14:tracePt t="118091" x="4921250" y="6337300"/>
          <p14:tracePt t="118108" x="5016500" y="6394450"/>
          <p14:tracePt t="118124" x="5092700" y="6438900"/>
          <p14:tracePt t="118141" x="5232400" y="6502400"/>
          <p14:tracePt t="118158" x="5353050" y="6534150"/>
          <p14:tracePt t="118174" x="5467350" y="6553200"/>
          <p14:tracePt t="118190" x="5581650" y="6565900"/>
          <p14:tracePt t="118207" x="5683250" y="6565900"/>
          <p14:tracePt t="118224" x="5759450" y="6565900"/>
          <p14:tracePt t="118241" x="5829300" y="6540500"/>
          <p14:tracePt t="118257" x="5911850" y="6483350"/>
          <p14:tracePt t="118274" x="5975350" y="6413500"/>
          <p14:tracePt t="118291" x="6019800" y="6324600"/>
          <p14:tracePt t="118307" x="6064250" y="6197600"/>
          <p14:tracePt t="118324" x="6089650" y="6045200"/>
          <p14:tracePt t="118341" x="6102350" y="5791200"/>
          <p14:tracePt t="118359" x="6102350" y="5645150"/>
          <p14:tracePt t="118374" x="6089650" y="5511800"/>
          <p14:tracePt t="118391" x="6051550" y="5378450"/>
          <p14:tracePt t="118407" x="6007100" y="5251450"/>
          <p14:tracePt t="118425" x="5937250" y="5118100"/>
          <p14:tracePt t="118441" x="5873750" y="5003800"/>
          <p14:tracePt t="118457" x="5822950" y="4933950"/>
          <p14:tracePt t="118474" x="5778500" y="4889500"/>
          <p14:tracePt t="118491" x="5734050" y="4838700"/>
          <p14:tracePt t="118507" x="5695950" y="4800600"/>
          <p14:tracePt t="118524" x="5657850" y="4768850"/>
          <p14:tracePt t="118541" x="5600700" y="4724400"/>
          <p14:tracePt t="118559" x="5568950" y="4705350"/>
          <p14:tracePt t="118574" x="5524500" y="4679950"/>
          <p14:tracePt t="118591" x="5492750" y="4667250"/>
          <p14:tracePt t="118607" x="5441950" y="4648200"/>
          <p14:tracePt t="118624" x="5403850" y="4635500"/>
          <p14:tracePt t="118641" x="5359400" y="4629150"/>
          <p14:tracePt t="118657" x="5321300" y="4629150"/>
          <p14:tracePt t="118673" x="5289550" y="4629150"/>
          <p14:tracePt t="118690" x="5257800" y="4629150"/>
          <p14:tracePt t="118707" x="5226050" y="4635500"/>
          <p14:tracePt t="118724" x="5187950" y="4654550"/>
          <p14:tracePt t="118741" x="5156200" y="4673600"/>
          <p14:tracePt t="118758" x="5124450" y="4699000"/>
          <p14:tracePt t="118774" x="5086350" y="4737100"/>
          <p14:tracePt t="118791" x="5041900" y="4794250"/>
          <p14:tracePt t="118807" x="4997450" y="4857750"/>
          <p14:tracePt t="118824" x="4953000" y="4940300"/>
          <p14:tracePt t="118840" x="4921250" y="5022850"/>
          <p14:tracePt t="118857" x="4895850" y="5073650"/>
          <p14:tracePt t="118874" x="4889500" y="5124450"/>
          <p14:tracePt t="118891" x="4889500" y="5156200"/>
          <p14:tracePt t="118907" x="4889500" y="5187950"/>
          <p14:tracePt t="118924" x="4889500" y="5207000"/>
          <p14:tracePt t="118940" x="4889500" y="5238750"/>
          <p14:tracePt t="118958" x="4889500" y="5257800"/>
          <p14:tracePt t="118974" x="4889500" y="5264150"/>
          <p14:tracePt t="118991" x="4889500" y="5276850"/>
          <p14:tracePt t="119007" x="4883150" y="5276850"/>
          <p14:tracePt t="119046" x="4883150" y="5283200"/>
          <p14:tracePt t="119174" x="4883150" y="5270500"/>
          <p14:tracePt t="119182" x="4870450" y="5245100"/>
          <p14:tracePt t="119190" x="4845050" y="5194300"/>
          <p14:tracePt t="119191" x="4787900" y="5099050"/>
          <p14:tracePt t="119207" x="4711700" y="4991100"/>
          <p14:tracePt t="119224" x="4629150" y="4870450"/>
          <p14:tracePt t="119240" x="4527550" y="4756150"/>
          <p14:tracePt t="119257" x="4425950" y="4660900"/>
          <p14:tracePt t="119274" x="4337050" y="4597400"/>
          <p14:tracePt t="119291" x="4273550" y="4552950"/>
          <p14:tracePt t="119307" x="4241800" y="4533900"/>
          <p14:tracePt t="119324" x="4216400" y="4521200"/>
          <p14:tracePt t="119340" x="4197350" y="4514850"/>
          <p14:tracePt t="119358" x="4191000" y="4514850"/>
          <p14:tracePt t="119374" x="4178300" y="4514850"/>
          <p14:tracePt t="119391" x="4171950" y="4514850"/>
          <p14:tracePt t="119407" x="4159250" y="4514850"/>
          <p14:tracePt t="119424" x="4152900" y="4514850"/>
          <p14:tracePt t="119440" x="4140200" y="4514850"/>
          <p14:tracePt t="119457" x="4127500" y="4514850"/>
          <p14:tracePt t="119474" x="4121150" y="4514850"/>
          <p14:tracePt t="119491" x="4108450" y="4521200"/>
          <p14:tracePt t="119507" x="4102100" y="4527550"/>
          <p14:tracePt t="119524" x="4095750" y="4527550"/>
          <p14:tracePt t="119540" x="4089400" y="4533900"/>
          <p14:tracePt t="120189" x="4095750" y="4533900"/>
          <p14:tracePt t="120205" x="4102100" y="4533900"/>
          <p14:tracePt t="120206" x="4114800" y="4533900"/>
          <p14:tracePt t="120216" x="4121150" y="4533900"/>
          <p14:tracePt t="120224" x="4133850" y="4533900"/>
          <p14:tracePt t="120241" x="4152900" y="4533900"/>
          <p14:tracePt t="120257" x="4171950" y="4533900"/>
          <p14:tracePt t="120274" x="4184650" y="4533900"/>
          <p14:tracePt t="120290" x="4197350" y="4533900"/>
          <p14:tracePt t="120307" x="4210050" y="4533900"/>
          <p14:tracePt t="120469" x="4216400" y="4533900"/>
          <p14:tracePt t="121277" x="4222750" y="4521200"/>
          <p14:tracePt t="121349" x="4229100" y="4514850"/>
          <p14:tracePt t="121437" x="4229100" y="4508500"/>
          <p14:tracePt t="121452" x="4229100" y="4502150"/>
          <p14:tracePt t="121501" x="4229100" y="4489450"/>
          <p14:tracePt t="122558" x="4235450" y="4489450"/>
          <p14:tracePt t="123221" x="4235450" y="4483100"/>
          <p14:tracePt t="123237" x="4229100" y="4483100"/>
          <p14:tracePt t="123242" x="4210050" y="4483100"/>
          <p14:tracePt t="123257" x="4197350" y="4483100"/>
          <p14:tracePt t="123273" x="4178300" y="4483100"/>
          <p14:tracePt t="123290" x="4171950" y="4483100"/>
          <p14:tracePt t="123326" x="4165600" y="4483100"/>
          <p14:tracePt t="124126" x="4178300" y="4483100"/>
          <p14:tracePt t="124142" x="4197350" y="4483100"/>
          <p14:tracePt t="124149" x="4229100" y="4483100"/>
          <p14:tracePt t="124157" x="4318000" y="4483100"/>
          <p14:tracePt t="124167" x="4368800" y="4483100"/>
          <p14:tracePt t="124174" x="4464050" y="4483100"/>
          <p14:tracePt t="124190" x="4552950" y="4483100"/>
          <p14:tracePt t="124207" x="4597400" y="4483100"/>
          <p14:tracePt t="124224" x="4635500" y="4483100"/>
          <p14:tracePt t="124240" x="4667250" y="4483100"/>
          <p14:tracePt t="124257" x="4692650" y="4483100"/>
          <p14:tracePt t="124274" x="4724400" y="4483100"/>
          <p14:tracePt t="124290" x="4756150" y="4483100"/>
          <p14:tracePt t="124307" x="4787900" y="4483100"/>
          <p14:tracePt t="124323" x="4826000" y="4483100"/>
          <p14:tracePt t="124340" x="4902200" y="4483100"/>
          <p14:tracePt t="124357" x="4940300" y="4483100"/>
          <p14:tracePt t="124374" x="4965700" y="4483100"/>
          <p14:tracePt t="124390" x="4991100" y="4483100"/>
          <p14:tracePt t="124407" x="5010150" y="4483100"/>
          <p14:tracePt t="124423" x="5022850" y="4483100"/>
          <p14:tracePt t="124440" x="5029200" y="4483100"/>
          <p14:tracePt t="124457" x="5035550" y="4483100"/>
          <p14:tracePt t="124501" x="5041900" y="4483100"/>
          <p14:tracePt t="124517" x="5054600" y="4483100"/>
          <p14:tracePt t="124525" x="5067300" y="4483100"/>
          <p14:tracePt t="124525" x="5080000" y="4483100"/>
          <p14:tracePt t="124541" x="5099050" y="4483100"/>
          <p14:tracePt t="124542" x="5124450" y="4483100"/>
          <p14:tracePt t="124558" x="5137150" y="4483100"/>
          <p14:tracePt t="124573" x="5143500" y="4483100"/>
          <p14:tracePt t="124670" x="5149850" y="4483100"/>
          <p14:tracePt t="124689" x="5156200" y="4483100"/>
          <p14:tracePt t="124707" x="5162550" y="4483100"/>
          <p14:tracePt t="124733" x="5168900" y="4483100"/>
          <p14:tracePt t="124749" x="5181600" y="4483100"/>
          <p14:tracePt t="124760" x="5187950" y="4483100"/>
          <p14:tracePt t="124774" x="5194300" y="4483100"/>
          <p14:tracePt t="124774" x="5200650" y="4483100"/>
          <p14:tracePt t="124790" x="5207000" y="4483100"/>
          <p14:tracePt t="124807" x="5213350" y="4483100"/>
          <p14:tracePt t="124823" x="5219700" y="4483100"/>
          <p14:tracePt t="124840" x="5226050" y="4483100"/>
          <p14:tracePt t="124857" x="5245100" y="4483100"/>
          <p14:tracePt t="124874" x="5257800" y="4483100"/>
          <p14:tracePt t="124890" x="5283200" y="4483100"/>
          <p14:tracePt t="124907" x="5302250" y="4483100"/>
          <p14:tracePt t="124923" x="5308600" y="4483100"/>
          <p14:tracePt t="124940" x="5321300" y="4483100"/>
          <p14:tracePt t="124981" x="5327650" y="4483100"/>
          <p14:tracePt t="126477" x="5327650" y="4489450"/>
          <p14:tracePt t="126485" x="5302250" y="4495800"/>
          <p14:tracePt t="126493" x="5283200" y="4514850"/>
          <p14:tracePt t="126501" x="5264150" y="4521200"/>
          <p14:tracePt t="126509" x="5207000" y="4565650"/>
          <p14:tracePt t="126524" x="5162550" y="4597400"/>
          <p14:tracePt t="126540" x="5086350" y="4635500"/>
          <p14:tracePt t="126558" x="5048250" y="4660900"/>
          <p14:tracePt t="126573" x="4984750" y="4686300"/>
          <p14:tracePt t="126590" x="4921250" y="4705350"/>
          <p14:tracePt t="126607" x="4845050" y="4724400"/>
          <p14:tracePt t="126624" x="4756150" y="4749800"/>
          <p14:tracePt t="126640" x="4673600" y="4762500"/>
          <p14:tracePt t="126657" x="4610100" y="4775200"/>
          <p14:tracePt t="126674" x="4565650" y="4775200"/>
          <p14:tracePt t="126690" x="4527550" y="4775200"/>
          <p14:tracePt t="126708" x="4489450" y="4775200"/>
          <p14:tracePt t="126723" x="4419600" y="4775200"/>
          <p14:tracePt t="126742" x="4387850" y="4775200"/>
          <p14:tracePt t="126757" x="4356100" y="4768850"/>
          <p14:tracePt t="126774" x="4337050" y="4762500"/>
          <p14:tracePt t="126790" x="4311650" y="4756150"/>
          <p14:tracePt t="126807" x="4298950" y="4749800"/>
          <p14:tracePt t="126917" x="4318000" y="4749800"/>
          <p14:tracePt t="126925" x="4394200" y="4737100"/>
          <p14:tracePt t="126941" x="4464050" y="4730750"/>
          <p14:tracePt t="126942" x="4629150" y="4705350"/>
          <p14:tracePt t="126958" x="4794250" y="4692650"/>
          <p14:tracePt t="126974" x="4914900" y="4686300"/>
          <p14:tracePt t="126990" x="5003800" y="4686300"/>
          <p14:tracePt t="127007" x="5067300" y="4679950"/>
          <p14:tracePt t="127023" x="5118100" y="4667250"/>
          <p14:tracePt t="127040" x="5149850" y="4660900"/>
          <p14:tracePt t="127057" x="5168900" y="4654550"/>
          <p14:tracePt t="127074" x="5194300" y="4648200"/>
          <p14:tracePt t="127090" x="5213350" y="4641850"/>
          <p14:tracePt t="127107" x="5226050" y="4629150"/>
          <p14:tracePt t="127123" x="5238750" y="4629150"/>
          <p14:tracePt t="127140" x="5257800" y="4622800"/>
          <p14:tracePt t="127157" x="5264150" y="4616450"/>
          <p14:tracePt t="127174" x="5270500" y="4610100"/>
          <p14:tracePt t="127190" x="5283200" y="4603750"/>
          <p14:tracePt t="127207" x="5289550" y="4597400"/>
          <p14:tracePt t="127223" x="5302250" y="4584700"/>
          <p14:tracePt t="127240" x="5314950" y="4572000"/>
          <p14:tracePt t="127257" x="5327650" y="4559300"/>
          <p14:tracePt t="127274" x="5327650" y="4540250"/>
          <p14:tracePt t="127290" x="5340350" y="4527550"/>
          <p14:tracePt t="127307" x="5340350" y="4514850"/>
          <p14:tracePt t="127323" x="5340350" y="4508500"/>
          <p14:tracePt t="127340" x="5346700" y="4502150"/>
          <p14:tracePt t="127589" x="5340350" y="4502150"/>
          <p14:tracePt t="127597" x="5334000" y="4502150"/>
          <p14:tracePt t="127599" x="5321300" y="4502150"/>
          <p14:tracePt t="127607" x="5302250" y="4502150"/>
          <p14:tracePt t="127623" x="5276850" y="4514850"/>
          <p14:tracePt t="127641" x="5257800" y="4521200"/>
          <p14:tracePt t="127657" x="5232400" y="4533900"/>
          <p14:tracePt t="127674" x="5175250" y="4552950"/>
          <p14:tracePt t="127690" x="5111750" y="4572000"/>
          <p14:tracePt t="127707" x="4991100" y="4610100"/>
          <p14:tracePt t="127723" x="4845050" y="4648200"/>
          <p14:tracePt t="127740" x="4648200" y="4705350"/>
          <p14:tracePt t="127758" x="4565650" y="4730750"/>
          <p14:tracePt t="127773" x="4521200" y="4743450"/>
          <p14:tracePt t="127790" x="4502150" y="4749800"/>
          <p14:tracePt t="127807" x="4495800" y="4749800"/>
          <p14:tracePt t="127823" x="4489450" y="4749800"/>
          <p14:tracePt t="127957" x="4483100" y="4749800"/>
          <p14:tracePt t="127966" x="4476750" y="4749800"/>
          <p14:tracePt t="127973" x="4464050" y="4749800"/>
          <p14:tracePt t="127974" x="4432300" y="4756150"/>
          <p14:tracePt t="127990" x="4387850" y="4756150"/>
          <p14:tracePt t="128007" x="4349750" y="4762500"/>
          <p14:tracePt t="128023" x="4311650" y="4768850"/>
          <p14:tracePt t="128040" x="4279900" y="4775200"/>
          <p14:tracePt t="128057" x="4260850" y="4775200"/>
          <p14:tracePt t="128074" x="4248150" y="4775200"/>
          <p14:tracePt t="128090" x="4235450" y="4775200"/>
          <p14:tracePt t="128107" x="4222750" y="4775200"/>
          <p14:tracePt t="128123" x="4210050" y="4775200"/>
          <p14:tracePt t="128140" x="4184650" y="4775200"/>
          <p14:tracePt t="128157" x="4171950" y="4775200"/>
          <p14:tracePt t="128173" x="4165600" y="4775200"/>
          <p14:tracePt t="128191" x="4152900" y="4775200"/>
          <p14:tracePt t="128237" x="4146550" y="4775200"/>
          <p14:tracePt t="128253" x="4133850" y="4775200"/>
          <p14:tracePt t="128269" x="4121150" y="4775200"/>
          <p14:tracePt t="128277" x="4114800" y="4775200"/>
          <p14:tracePt t="128285" x="4108450" y="4775200"/>
          <p14:tracePt t="128291" x="4095750" y="4775200"/>
          <p14:tracePt t="128307" x="4076700" y="4775200"/>
          <p14:tracePt t="128323" x="4051300" y="4775200"/>
          <p14:tracePt t="128340" x="4025900" y="4775200"/>
          <p14:tracePt t="128358" x="4019550" y="4775200"/>
          <p14:tracePt t="128373" x="4013200" y="4775200"/>
          <p14:tracePt t="128501" x="4006850" y="4775200"/>
          <p14:tracePt t="128517" x="4000500" y="4775200"/>
          <p14:tracePt t="128533" x="3994150" y="4775200"/>
          <p14:tracePt t="128541" x="3987800" y="4775200"/>
          <p14:tracePt t="129684" x="3994150" y="4775200"/>
          <p14:tracePt t="129700" x="4000500" y="4775200"/>
          <p14:tracePt t="129715" x="4006850" y="4775200"/>
          <p14:tracePt t="129715" x="4013200" y="4775200"/>
          <p14:tracePt t="129725" x="4025900" y="4775200"/>
          <p14:tracePt t="129726" x="4044950" y="4775200"/>
          <p14:tracePt t="129740" x="4146550" y="4775200"/>
          <p14:tracePt t="129757" x="4248150" y="4775200"/>
          <p14:tracePt t="129773" x="4356100" y="4775200"/>
          <p14:tracePt t="129790" x="4483100" y="4775200"/>
          <p14:tracePt t="129807" x="4603750" y="4775200"/>
          <p14:tracePt t="129823" x="4705350" y="4775200"/>
          <p14:tracePt t="129840" x="4787900" y="4775200"/>
          <p14:tracePt t="129857" x="4857750" y="4775200"/>
          <p14:tracePt t="129873" x="4902200" y="4775200"/>
          <p14:tracePt t="129890" x="4940300" y="4775200"/>
          <p14:tracePt t="129907" x="4978400" y="4775200"/>
          <p14:tracePt t="129923" x="5003800" y="4775200"/>
          <p14:tracePt t="129940" x="5035550" y="4775200"/>
          <p14:tracePt t="129958" x="5060950" y="4775200"/>
          <p14:tracePt t="129973" x="5086350" y="4775200"/>
          <p14:tracePt t="129990" x="5111750" y="4775200"/>
          <p14:tracePt t="130007" x="5137150" y="4775200"/>
          <p14:tracePt t="130023" x="5156200" y="4775200"/>
          <p14:tracePt t="130041" x="5181600" y="4775200"/>
          <p14:tracePt t="130057" x="5200650" y="4775200"/>
          <p14:tracePt t="130074" x="5213350" y="4775200"/>
          <p14:tracePt t="130090" x="5219700" y="4775200"/>
          <p14:tracePt t="130549" x="5213350" y="4775200"/>
          <p14:tracePt t="130557" x="5143500" y="4800600"/>
          <p14:tracePt t="130573" x="5092700" y="4819650"/>
          <p14:tracePt t="130574" x="4984750" y="4857750"/>
          <p14:tracePt t="130590" x="4851400" y="4889500"/>
          <p14:tracePt t="130607" x="4737100" y="4914900"/>
          <p14:tracePt t="130623" x="4667250" y="4927600"/>
          <p14:tracePt t="130640" x="4610100" y="4933950"/>
          <p14:tracePt t="130657" x="4572000" y="4940300"/>
          <p14:tracePt t="130674" x="4527550" y="4946650"/>
          <p14:tracePt t="130690" x="4495800" y="4953000"/>
          <p14:tracePt t="130707" x="4432300" y="4997450"/>
          <p14:tracePt t="130724" x="4381500" y="5054600"/>
          <p14:tracePt t="130740" x="4286250" y="5213350"/>
          <p14:tracePt t="130757" x="4241800" y="5340350"/>
          <p14:tracePt t="130773" x="4229100" y="5441950"/>
          <p14:tracePt t="130790" x="4229100" y="5524500"/>
          <p14:tracePt t="130807" x="4229100" y="5588000"/>
          <p14:tracePt t="130823" x="4229100" y="5626100"/>
          <p14:tracePt t="130840" x="4229100" y="5645150"/>
          <p14:tracePt t="130857" x="4229100" y="5683250"/>
          <p14:tracePt t="130874" x="4229100" y="5721350"/>
          <p14:tracePt t="130890" x="4229100" y="5765800"/>
          <p14:tracePt t="130907" x="4222750" y="5810250"/>
          <p14:tracePt t="130923" x="4216400" y="5848350"/>
          <p14:tracePt t="130923" x="4210050" y="5867400"/>
          <p14:tracePt t="130941" x="4203700" y="5911850"/>
          <p14:tracePt t="130957" x="4197350" y="5937250"/>
          <p14:tracePt t="130973" x="4197350" y="5962650"/>
          <p14:tracePt t="130990" x="4197350" y="5994400"/>
          <p14:tracePt t="131006" x="4197350" y="6019800"/>
          <p14:tracePt t="131023" x="4197350" y="6051550"/>
          <p14:tracePt t="131040" x="4197350" y="6083300"/>
          <p14:tracePt t="131056" x="4197350" y="6115050"/>
          <p14:tracePt t="131074" x="4197350" y="6140450"/>
          <p14:tracePt t="131090" x="4197350" y="6165850"/>
          <p14:tracePt t="131107" x="4197350" y="6184900"/>
          <p14:tracePt t="131123" x="4197350" y="6191250"/>
          <p14:tracePt t="131140" x="4197350" y="6203950"/>
          <p14:tracePt t="131156" x="4197350" y="6216650"/>
          <p14:tracePt t="131197" x="4197350" y="6223000"/>
          <p14:tracePt t="131198" x="4197350" y="6229350"/>
          <p14:tracePt t="131206" x="4203700" y="6248400"/>
          <p14:tracePt t="131223" x="4210050" y="6286500"/>
          <p14:tracePt t="131240" x="4210050" y="6324600"/>
          <p14:tracePt t="131256" x="4216400" y="6369050"/>
          <p14:tracePt t="131273" x="4216400" y="6407150"/>
          <p14:tracePt t="131290" x="4229100" y="6451600"/>
          <p14:tracePt t="131307" x="4229100" y="6470650"/>
          <p14:tracePt t="131323" x="4229100" y="6483350"/>
          <p14:tracePt t="131340" x="4229100" y="6489700"/>
          <p14:tracePt t="131356" x="4229100" y="6496050"/>
          <p14:tracePt t="131484" x="4235450" y="6496050"/>
          <p14:tracePt t="131499" x="4241800" y="6496050"/>
          <p14:tracePt t="131499" x="4248150" y="6496050"/>
          <p14:tracePt t="131507" x="4267200" y="6496050"/>
          <p14:tracePt t="131523" x="4286250" y="6457950"/>
          <p14:tracePt t="131540" x="4311650" y="6280150"/>
          <p14:tracePt t="131557" x="4311650" y="6045200"/>
          <p14:tracePt t="131573" x="4210050" y="5619750"/>
          <p14:tracePt t="131590" x="4070350" y="5143500"/>
          <p14:tracePt t="131607" x="3968750" y="4806950"/>
          <p14:tracePt t="131623" x="3905250" y="4578350"/>
          <p14:tracePt t="131640" x="3860800" y="4438650"/>
          <p14:tracePt t="131658" x="3835400" y="4343400"/>
          <p14:tracePt t="131673" x="3829050" y="4298950"/>
          <p14:tracePt t="131690" x="3822700" y="4267200"/>
          <p14:tracePt t="131706" x="3822700" y="4248150"/>
          <p14:tracePt t="131724" x="3816350" y="4229100"/>
          <p14:tracePt t="131740" x="3816350" y="4184650"/>
          <p14:tracePt t="131758" x="3803650" y="4140200"/>
          <p14:tracePt t="131773" x="3803650" y="4108450"/>
          <p14:tracePt t="131790" x="3803650" y="4102100"/>
          <p14:tracePt t="131806" x="3803650" y="4089400"/>
          <p14:tracePt t="131932" x="3803650" y="4102100"/>
          <p14:tracePt t="131940" x="3810000" y="4133850"/>
          <p14:tracePt t="131948" x="3835400" y="4184650"/>
          <p14:tracePt t="131957" x="3854450" y="4235450"/>
          <p14:tracePt t="131973" x="3867150" y="4267200"/>
          <p14:tracePt t="131990" x="3873500" y="4298950"/>
          <p14:tracePt t="132006" x="3879850" y="4318000"/>
          <p14:tracePt t="132023" x="3886200" y="4330700"/>
          <p14:tracePt t="132039" x="3892550" y="4343400"/>
          <p14:tracePt t="132057" x="3892550" y="4349750"/>
          <p14:tracePt t="132073" x="3898900" y="4362450"/>
          <p14:tracePt t="132090" x="3898900" y="4368800"/>
          <p14:tracePt t="132106" x="3911600" y="4387850"/>
          <p14:tracePt t="132123" x="3911600" y="4394200"/>
          <p14:tracePt t="132140" x="3911600" y="4400550"/>
          <p14:tracePt t="132157" x="3917950" y="4406900"/>
          <p14:tracePt t="132196" x="3924300" y="4413250"/>
          <p14:tracePt t="132215" x="3930650" y="4419600"/>
          <p14:tracePt t="132223" x="3930650" y="4425950"/>
          <p14:tracePt t="132224" x="3930650" y="4438650"/>
          <p14:tracePt t="132240" x="3943350" y="4451350"/>
          <p14:tracePt t="132257" x="3949700" y="4476750"/>
          <p14:tracePt t="132273" x="3956050" y="4483100"/>
          <p14:tracePt t="132290" x="3956050" y="4489450"/>
          <p14:tracePt t="132306" x="3962400" y="4502150"/>
          <p14:tracePt t="132341" x="3962400" y="4508500"/>
          <p14:tracePt t="132365" x="3968750" y="4508500"/>
          <p14:tracePt t="134381" x="3975100" y="4521200"/>
          <p14:tracePt t="134388" x="4064000" y="4527550"/>
          <p14:tracePt t="134399" x="4114800" y="4527550"/>
          <p14:tracePt t="134407" x="4216400" y="4533900"/>
          <p14:tracePt t="134423" x="4330700" y="4552950"/>
          <p14:tracePt t="134440" x="4432300" y="4565650"/>
          <p14:tracePt t="134456" x="4533900" y="4578350"/>
          <p14:tracePt t="134473" x="4616450" y="4591050"/>
          <p14:tracePt t="134489" x="4692650" y="4597400"/>
          <p14:tracePt t="134506" x="4743450" y="4597400"/>
          <p14:tracePt t="134523" x="4781550" y="4597400"/>
          <p14:tracePt t="134540" x="4870450" y="4597400"/>
          <p14:tracePt t="134557" x="4921250" y="4597400"/>
          <p14:tracePt t="134573" x="4978400" y="4597400"/>
          <p14:tracePt t="134590" x="5003800" y="4597400"/>
          <p14:tracePt t="134606" x="5029200" y="4597400"/>
          <p14:tracePt t="134623" x="5041900" y="4597400"/>
          <p14:tracePt t="134640" x="5054600" y="4597400"/>
          <p14:tracePt t="134656" x="5067300" y="4597400"/>
          <p14:tracePt t="134673" x="5086350" y="4597400"/>
          <p14:tracePt t="134690" x="5099050" y="4597400"/>
          <p14:tracePt t="134706" x="5111750" y="4597400"/>
          <p14:tracePt t="134723" x="5124450" y="4591050"/>
          <p14:tracePt t="134740" x="5143500" y="4584700"/>
          <p14:tracePt t="134757" x="5149850" y="4578350"/>
          <p14:tracePt t="134773" x="5162550" y="4578350"/>
          <p14:tracePt t="134790" x="5168900" y="4572000"/>
          <p14:tracePt t="134806" x="5175250" y="4565650"/>
          <p14:tracePt t="134824" x="5181600" y="4559300"/>
          <p14:tracePt t="134841" x="5194300" y="4552950"/>
          <p14:tracePt t="134857" x="5200650" y="4540250"/>
          <p14:tracePt t="134901" x="5200650" y="4533900"/>
          <p14:tracePt t="134909" x="5207000" y="4533900"/>
          <p14:tracePt t="134941" x="5213350" y="4527550"/>
          <p14:tracePt t="135030" x="5213350" y="4521200"/>
          <p14:tracePt t="137381" x="5219700" y="4514850"/>
          <p14:tracePt t="137414" x="5232400" y="4514850"/>
          <p14:tracePt t="137429" x="5232400" y="4502150"/>
          <p14:tracePt t="138277" x="5238750" y="4502150"/>
          <p14:tracePt t="138285" x="5238750" y="4495800"/>
          <p14:tracePt t="138300" x="5264150" y="4489450"/>
          <p14:tracePt t="138309" x="5276850" y="4489450"/>
          <p14:tracePt t="138310" x="5289550" y="4483100"/>
          <p14:tracePt t="138324" x="5314950" y="4476750"/>
          <p14:tracePt t="138341" x="5391150" y="4464050"/>
          <p14:tracePt t="138358" x="5454650" y="4457700"/>
          <p14:tracePt t="138374" x="5568950" y="4451350"/>
          <p14:tracePt t="138391" x="5676900" y="4451350"/>
          <p14:tracePt t="138407" x="5784850" y="4451350"/>
          <p14:tracePt t="138424" x="5880100" y="4451350"/>
          <p14:tracePt t="138440" x="5943600" y="4451350"/>
          <p14:tracePt t="138457" x="5988050" y="4451350"/>
          <p14:tracePt t="138474" x="6013450" y="4451350"/>
          <p14:tracePt t="138491" x="6038850" y="4451350"/>
          <p14:tracePt t="138507" x="6064250" y="4451350"/>
          <p14:tracePt t="138524" x="6083300" y="4451350"/>
          <p14:tracePt t="138541" x="6159500" y="4451350"/>
          <p14:tracePt t="138558" x="6242050" y="4464050"/>
          <p14:tracePt t="138574" x="6318250" y="4470400"/>
          <p14:tracePt t="138591" x="6394450" y="4476750"/>
          <p14:tracePt t="138607" x="6432550" y="4476750"/>
          <p14:tracePt t="138625" x="6451600" y="4476750"/>
          <p14:tracePt t="138640" x="6457950" y="4476750"/>
          <p14:tracePt t="138657" x="6464300" y="4476750"/>
          <p14:tracePt t="138702" x="6470650" y="4476750"/>
          <p14:tracePt t="138719" x="6477000" y="4476750"/>
          <p14:tracePt t="138725" x="6483350" y="4476750"/>
          <p14:tracePt t="138749" x="6496050" y="4476750"/>
          <p14:tracePt t="138765" x="6502400" y="4476750"/>
          <p14:tracePt t="138774" x="6515100" y="4476750"/>
          <p14:tracePt t="138781" x="6534150" y="4476750"/>
          <p14:tracePt t="138791" x="6565900" y="4470400"/>
          <p14:tracePt t="138807" x="6591300" y="4470400"/>
          <p14:tracePt t="138824" x="6616700" y="4464050"/>
          <p14:tracePt t="138841" x="6623050" y="4464050"/>
          <p14:tracePt t="139197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727</TotalTime>
  <Words>961</Words>
  <Application>Microsoft Office PowerPoint</Application>
  <PresentationFormat>On-screen Show (4:3)</PresentationFormat>
  <Paragraphs>96</Paragraphs>
  <Slides>16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Median</vt:lpstr>
      <vt:lpstr>Human Factors Engineering: Design of Medical Devices Environmental Considerations</vt:lpstr>
      <vt:lpstr>Recommended Reference</vt:lpstr>
      <vt:lpstr>Environmental Considerations</vt:lpstr>
      <vt:lpstr>Environmental Considerations</vt:lpstr>
      <vt:lpstr>Environmental Considerations</vt:lpstr>
      <vt:lpstr>General Considerations</vt:lpstr>
      <vt:lpstr>General Considerations</vt:lpstr>
      <vt:lpstr>General Considerations</vt:lpstr>
      <vt:lpstr>Design Guidelines</vt:lpstr>
      <vt:lpstr>Design Guidelines</vt:lpstr>
      <vt:lpstr>Design Guidelines</vt:lpstr>
      <vt:lpstr>Design Guidelines</vt:lpstr>
      <vt:lpstr>Design Guidelines</vt:lpstr>
      <vt:lpstr>Design Guidelines</vt:lpstr>
      <vt:lpstr>Design Guidelines</vt:lpstr>
      <vt:lpstr>Further Reading and 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</cp:lastModifiedBy>
  <cp:revision>106</cp:revision>
  <dcterms:created xsi:type="dcterms:W3CDTF">2006-08-16T00:00:00Z</dcterms:created>
  <dcterms:modified xsi:type="dcterms:W3CDTF">2013-09-11T10:23:16Z</dcterms:modified>
</cp:coreProperties>
</file>