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19"/>
  </p:notesMasterIdLst>
  <p:sldIdLst>
    <p:sldId id="256" r:id="rId2"/>
    <p:sldId id="286" r:id="rId3"/>
    <p:sldId id="280" r:id="rId4"/>
    <p:sldId id="281" r:id="rId5"/>
    <p:sldId id="274" r:id="rId6"/>
    <p:sldId id="273" r:id="rId7"/>
    <p:sldId id="266" r:id="rId8"/>
    <p:sldId id="276" r:id="rId9"/>
    <p:sldId id="278" r:id="rId10"/>
    <p:sldId id="277" r:id="rId11"/>
    <p:sldId id="270" r:id="rId12"/>
    <p:sldId id="282" r:id="rId13"/>
    <p:sldId id="272" r:id="rId14"/>
    <p:sldId id="283" r:id="rId15"/>
    <p:sldId id="284" r:id="rId16"/>
    <p:sldId id="285" r:id="rId17"/>
    <p:sldId id="27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-158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1BB9D8-8AA9-45BE-BA3D-2FEF512F0980}" type="datetimeFigureOut">
              <a:rPr lang="en-US" smtClean="0"/>
              <a:t>9/26/2013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90D8F0-5574-42CA-BBF1-6E5B255FA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284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2071678"/>
            <a:ext cx="6858000" cy="2805122"/>
          </a:xfrm>
        </p:spPr>
        <p:txBody>
          <a:bodyPr anchor="t" anchorCtr="0"/>
          <a:lstStyle>
            <a:lvl1pPr algn="r">
              <a:defRPr sz="3200" b="1">
                <a:solidFill>
                  <a:srgbClr val="C00000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FE0700B5-6E25-41BB-AAB4-352505B55C61}" type="datetimeFigureOut">
              <a:rPr lang="en-US" smtClean="0"/>
              <a:pPr/>
              <a:t>9/26/2013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C5C228F9-22B1-4E5B-9A17-9F9DD4A684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1928802"/>
            <a:ext cx="7315200" cy="2999433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4" y="1928802"/>
            <a:ext cx="238101" cy="2999433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700B5-6E25-41BB-AAB4-352505B55C61}" type="datetimeFigureOut">
              <a:rPr lang="en-US" smtClean="0"/>
              <a:pPr/>
              <a:t>9/26/2013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28F9-22B1-4E5B-9A17-9F9DD4A684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700B5-6E25-41BB-AAB4-352505B55C61}" type="datetimeFigureOut">
              <a:rPr lang="en-US" smtClean="0"/>
              <a:pPr/>
              <a:t>9/26/2013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28F9-22B1-4E5B-9A17-9F9DD4A684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700B5-6E25-41BB-AAB4-352505B55C61}" type="datetimeFigureOut">
              <a:rPr lang="en-US" smtClean="0"/>
              <a:pPr/>
              <a:t>9/26/2013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28F9-22B1-4E5B-9A17-9F9DD4A684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>
            <a:lvl2pPr>
              <a:defRPr>
                <a:solidFill>
                  <a:srgbClr val="CC660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FE0700B5-6E25-41BB-AAB4-352505B55C61}" type="datetimeFigureOut">
              <a:rPr lang="en-US" smtClean="0"/>
              <a:pPr/>
              <a:t>9/26/2013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C5C228F9-22B1-4E5B-9A17-9F9DD4A684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700B5-6E25-41BB-AAB4-352505B55C61}" type="datetimeFigureOut">
              <a:rPr lang="en-US" smtClean="0"/>
              <a:pPr/>
              <a:t>9/26/2013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28F9-22B1-4E5B-9A17-9F9DD4A684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700B5-6E25-41BB-AAB4-352505B55C61}" type="datetimeFigureOut">
              <a:rPr lang="en-US" smtClean="0"/>
              <a:pPr/>
              <a:t>9/26/2013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28F9-22B1-4E5B-9A17-9F9DD4A684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700B5-6E25-41BB-AAB4-352505B55C61}" type="datetimeFigureOut">
              <a:rPr lang="en-US" smtClean="0"/>
              <a:pPr/>
              <a:t>9/26/2013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28F9-22B1-4E5B-9A17-9F9DD4A684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700B5-6E25-41BB-AAB4-352505B55C61}" type="datetimeFigureOut">
              <a:rPr lang="en-US" smtClean="0"/>
              <a:pPr/>
              <a:t>9/26/2013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28F9-22B1-4E5B-9A17-9F9DD4A684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700B5-6E25-41BB-AAB4-352505B55C61}" type="datetimeFigureOut">
              <a:rPr lang="en-US" smtClean="0"/>
              <a:pPr/>
              <a:t>9/26/2013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28F9-22B1-4E5B-9A17-9F9DD4A684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700B5-6E25-41BB-AAB4-352505B55C61}" type="datetimeFigureOut">
              <a:rPr lang="en-US" smtClean="0"/>
              <a:pPr/>
              <a:t>9/26/2013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28F9-22B1-4E5B-9A17-9F9DD4A684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E0700B5-6E25-41BB-AAB4-352505B55C61}" type="datetimeFigureOut">
              <a:rPr lang="en-US" smtClean="0"/>
              <a:pPr/>
              <a:t>9/26/2013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5C228F9-22B1-4E5B-9A17-9F9DD4A684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Medical Image Reconstruction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Topic 5: Synthetic Aperture 		      Ultrasound Imaging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Professor Yasser Mostafa Kadah – www.k-space.org</a:t>
            </a:r>
          </a:p>
        </p:txBody>
      </p:sp>
      <p:pic>
        <p:nvPicPr>
          <p:cNvPr id="5122" name="Picture 2" descr="C:\Documents and Settings\YASSER.YMK\My Documents\Cairo Univ Logo\logo_reduc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571480"/>
            <a:ext cx="966788" cy="1190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318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Apodization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Windowing of aperture</a:t>
            </a:r>
          </a:p>
          <a:p>
            <a:pPr lvl="1"/>
            <a:r>
              <a:rPr lang="en-US" dirty="0" smtClean="0"/>
              <a:t>Recall that the field is the Fourier transform of the aperture</a:t>
            </a:r>
          </a:p>
          <a:p>
            <a:pPr lvl="2"/>
            <a:r>
              <a:rPr lang="en-US" dirty="0" smtClean="0"/>
              <a:t>Lower side lobes (+)</a:t>
            </a:r>
          </a:p>
          <a:p>
            <a:pPr lvl="2"/>
            <a:r>
              <a:rPr lang="en-US" dirty="0" smtClean="0"/>
              <a:t>Wider main lobe (-)</a:t>
            </a:r>
            <a:endParaRPr lang="en-US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484" y="2222498"/>
            <a:ext cx="5204983" cy="458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961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598"/>
    </mc:Choice>
    <mc:Fallback>
      <p:transition spd="slow" advTm="176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2610" x="4114800" y="3422650"/>
          <p14:tracePt t="12774" x="4108450" y="3416300"/>
          <p14:tracePt t="12782" x="4108450" y="3378200"/>
          <p14:tracePt t="12798" x="4102100" y="3365500"/>
          <p14:tracePt t="12806" x="4102100" y="3346450"/>
          <p14:tracePt t="12822" x="4089400" y="3327400"/>
          <p14:tracePt t="12838" x="4083050" y="3314700"/>
          <p14:tracePt t="12854" x="4076700" y="3302000"/>
          <p14:tracePt t="12870" x="4076700" y="3295650"/>
          <p14:tracePt t="12942" x="4076700" y="3289300"/>
          <p14:tracePt t="12959" x="4070350" y="3276600"/>
          <p14:tracePt t="12966" x="4057650" y="3251200"/>
          <p14:tracePt t="12976" x="4051300" y="3244850"/>
          <p14:tracePt t="12990" x="4051300" y="3232150"/>
          <p14:tracePt t="13070" x="4064000" y="3232150"/>
          <p14:tracePt t="13078" x="4102100" y="3232150"/>
          <p14:tracePt t="13086" x="4133850" y="3232150"/>
          <p14:tracePt t="13100" x="4197350" y="3232150"/>
          <p14:tracePt t="13101" x="4387850" y="3232150"/>
          <p14:tracePt t="13117" x="4572000" y="3232150"/>
          <p14:tracePt t="13117" x="4622800" y="3232150"/>
          <p14:tracePt t="13135" x="4679950" y="3232150"/>
          <p14:tracePt t="13174" x="4686300" y="3232150"/>
          <p14:tracePt t="13238" x="4673600" y="3225800"/>
          <p14:tracePt t="13246" x="4660900" y="3225800"/>
          <p14:tracePt t="13254" x="4635500" y="3219450"/>
          <p14:tracePt t="13267" x="4597400" y="3219450"/>
          <p14:tracePt t="13283" x="4552950" y="3219450"/>
          <p14:tracePt t="13300" x="4502150" y="3219450"/>
          <p14:tracePt t="13316" x="4457700" y="3219450"/>
          <p14:tracePt t="13316" x="4438650" y="3219450"/>
          <p14:tracePt t="13334" x="4413250" y="3219450"/>
          <p14:tracePt t="13350" x="4387850" y="3219450"/>
          <p14:tracePt t="13367" x="4362450" y="3219450"/>
          <p14:tracePt t="13383" x="4343400" y="3219450"/>
          <p14:tracePt t="13400" x="4305300" y="3219450"/>
          <p14:tracePt t="13417" x="4273550" y="3219450"/>
          <p14:tracePt t="13433" x="4235450" y="3219450"/>
          <p14:tracePt t="13450" x="4210050" y="3219450"/>
          <p14:tracePt t="13467" x="4184650" y="3219450"/>
          <p14:tracePt t="13483" x="4171950" y="3219450"/>
          <p14:tracePt t="13501" x="4146550" y="3219450"/>
          <p14:tracePt t="13518" x="4133850" y="3219450"/>
          <p14:tracePt t="13533" x="4108450" y="3219450"/>
          <p14:tracePt t="13550" x="4095750" y="3219450"/>
          <p14:tracePt t="13566" x="4083050" y="3219450"/>
          <p14:tracePt t="13582" x="4070350" y="3219450"/>
          <p14:tracePt t="13599" x="4064000" y="3219450"/>
          <p14:tracePt t="13958" x="4057650" y="3219450"/>
          <p14:tracePt t="13966" x="4025900" y="3206750"/>
          <p14:tracePt t="13976" x="4006850" y="3200400"/>
          <p14:tracePt t="13984" x="3962400" y="3187700"/>
          <p14:tracePt t="14000" x="3930650" y="3181350"/>
          <p14:tracePt t="14017" x="3898900" y="3168650"/>
          <p14:tracePt t="14033" x="3879850" y="3168650"/>
          <p14:tracePt t="14050" x="3873500" y="3168650"/>
          <p14:tracePt t="14238" x="3879850" y="3168650"/>
          <p14:tracePt t="14254" x="3886200" y="3168650"/>
          <p14:tracePt t="14263" x="3892550" y="3168650"/>
          <p14:tracePt t="14270" x="3898900" y="3168650"/>
          <p14:tracePt t="14283" x="3911600" y="3168650"/>
          <p14:tracePt t="14284" x="3917950" y="3168650"/>
          <p14:tracePt t="14300" x="3930650" y="3175000"/>
          <p14:tracePt t="14317" x="3937000" y="3175000"/>
          <p14:tracePt t="14398" x="3949700" y="3175000"/>
          <p14:tracePt t="14421" x="3956050" y="3175000"/>
          <p14:tracePt t="14430" x="3968750" y="3175000"/>
          <p14:tracePt t="14438" x="3987800" y="3181350"/>
          <p14:tracePt t="14450" x="3994150" y="3181350"/>
          <p14:tracePt t="14467" x="3994150" y="3187700"/>
          <p14:tracePt t="14702" x="4006850" y="3187700"/>
          <p14:tracePt t="14710" x="4013200" y="3194050"/>
          <p14:tracePt t="14718" x="4025900" y="3194050"/>
          <p14:tracePt t="14719" x="4038600" y="3200400"/>
          <p14:tracePt t="14733" x="4102100" y="3206750"/>
          <p14:tracePt t="14750" x="4146550" y="3213100"/>
          <p14:tracePt t="14767" x="4184650" y="3219450"/>
          <p14:tracePt t="14783" x="4229100" y="3219450"/>
          <p14:tracePt t="14800" x="4279900" y="3219450"/>
          <p14:tracePt t="14816" x="4330700" y="3219450"/>
          <p14:tracePt t="14833" x="4394200" y="3219450"/>
          <p14:tracePt t="14850" x="4457700" y="3219450"/>
          <p14:tracePt t="14866" x="4527550" y="3219450"/>
          <p14:tracePt t="14883" x="4597400" y="3219450"/>
          <p14:tracePt t="14900" x="4660900" y="3219450"/>
          <p14:tracePt t="14917" x="4711700" y="3219450"/>
          <p14:tracePt t="14933" x="4787900" y="3219450"/>
          <p14:tracePt t="14951" x="4857750" y="3219450"/>
          <p14:tracePt t="14966" x="4927600" y="3219450"/>
          <p14:tracePt t="14983" x="4978400" y="3219450"/>
          <p14:tracePt t="15000" x="5022850" y="3219450"/>
          <p14:tracePt t="15017" x="5035550" y="3219450"/>
          <p14:tracePt t="15061" x="5054600" y="3219450"/>
          <p14:tracePt t="15069" x="5073650" y="3219450"/>
          <p14:tracePt t="15086" x="5080000" y="3219450"/>
          <p14:tracePt t="15086" x="5092700" y="3219450"/>
          <p14:tracePt t="15100" x="5105400" y="3219450"/>
          <p14:tracePt t="15117" x="5118100" y="3219450"/>
          <p14:tracePt t="15133" x="5137150" y="3213100"/>
          <p14:tracePt t="15151" x="5149850" y="3213100"/>
          <p14:tracePt t="15167" x="5168900" y="3213100"/>
          <p14:tracePt t="15183" x="5194300" y="3213100"/>
          <p14:tracePt t="15200" x="5226050" y="3213100"/>
          <p14:tracePt t="15216" x="5232400" y="3213100"/>
          <p14:tracePt t="15254" x="5238750" y="3213100"/>
          <p14:tracePt t="15278" x="5245100" y="3213100"/>
          <p14:tracePt t="15294" x="5257800" y="3213100"/>
          <p14:tracePt t="15310" x="5264150" y="3213100"/>
          <p14:tracePt t="15318" x="5270500" y="3213100"/>
          <p14:tracePt t="15319" x="5289550" y="3213100"/>
          <p14:tracePt t="15335" x="5302250" y="3213100"/>
          <p14:tracePt t="15350" x="5308600" y="3213100"/>
          <p14:tracePt t="15367" x="5314950" y="3213100"/>
          <p14:tracePt t="15383" x="5321300" y="3213100"/>
          <p14:tracePt t="15400" x="5327650" y="3213100"/>
          <p14:tracePt t="15416" x="5334000" y="3213100"/>
          <p14:tracePt t="15433" x="5340350" y="3213100"/>
          <p14:tracePt t="15450" x="5346700" y="3213100"/>
          <p14:tracePt t="15467" x="5365750" y="3213100"/>
          <p14:tracePt t="15483" x="5378450" y="3213100"/>
          <p14:tracePt t="15500" x="5391150" y="3213100"/>
          <p14:tracePt t="15517" x="5429250" y="3213100"/>
          <p14:tracePt t="15534" x="5435600" y="3213100"/>
          <p14:tracePt t="15550" x="5461000" y="3213100"/>
          <p14:tracePt t="15567" x="5473700" y="3213100"/>
          <p14:tracePt t="15583" x="5492750" y="3213100"/>
          <p14:tracePt t="15600" x="5499100" y="3213100"/>
          <p14:tracePt t="15894" x="5480050" y="3213100"/>
          <p14:tracePt t="15902" x="5429250" y="3213100"/>
          <p14:tracePt t="15910" x="5359400" y="3213100"/>
          <p14:tracePt t="15918" x="5200650" y="3213100"/>
          <p14:tracePt t="15934" x="5118100" y="3213100"/>
          <p14:tracePt t="15935" x="4978400" y="3213100"/>
          <p14:tracePt t="15950" x="4857750" y="3213100"/>
          <p14:tracePt t="15967" x="4781550" y="3213100"/>
          <p14:tracePt t="15983" x="4762500" y="3213100"/>
          <p14:tracePt t="16022" x="4756150" y="3213100"/>
          <p14:tracePt t="16033" x="4737100" y="3213100"/>
          <p14:tracePt t="16053" x="4724400" y="3213100"/>
          <p14:tracePt t="16066" x="4711700" y="3213100"/>
          <p14:tracePt t="16067" x="4679950" y="3213100"/>
          <p14:tracePt t="16083" x="4641850" y="3213100"/>
          <p14:tracePt t="16100" x="4610100" y="3213100"/>
          <p14:tracePt t="16116" x="4572000" y="3213100"/>
          <p14:tracePt t="16116" x="4533900" y="3213100"/>
          <p14:tracePt t="16134" x="4508500" y="3213100"/>
          <p14:tracePt t="16150" x="4476750" y="3213100"/>
          <p14:tracePt t="16167" x="4445000" y="3213100"/>
          <p14:tracePt t="16183" x="4400550" y="3213100"/>
          <p14:tracePt t="16200" x="4362450" y="3213100"/>
          <p14:tracePt t="16216" x="4324350" y="3213100"/>
          <p14:tracePt t="16233" x="4292600" y="3213100"/>
          <p14:tracePt t="16250" x="4260850" y="3213100"/>
          <p14:tracePt t="16267" x="4235450" y="3213100"/>
          <p14:tracePt t="16283" x="4222750" y="3213100"/>
          <p14:tracePt t="16301" x="4210050" y="3213100"/>
          <p14:tracePt t="16316" x="4203700" y="3213100"/>
          <p14:tracePt t="16358" x="4197350" y="3213100"/>
          <p14:tracePt t="16366" x="4191000" y="3213100"/>
          <p14:tracePt t="16367" x="4184650" y="3213100"/>
          <p14:tracePt t="16383" x="4159250" y="3213100"/>
          <p14:tracePt t="16400" x="4140200" y="3213100"/>
          <p14:tracePt t="16416" x="4102100" y="3213100"/>
          <p14:tracePt t="16433" x="4076700" y="3213100"/>
          <p14:tracePt t="16450" x="4051300" y="3213100"/>
          <p14:tracePt t="16467" x="4038600" y="3213100"/>
          <p14:tracePt t="18189" x="4044950" y="3213100"/>
          <p14:tracePt t="18197" x="4064000" y="3213100"/>
          <p14:tracePt t="18204" x="4076700" y="3213100"/>
          <p14:tracePt t="18215" x="4089400" y="3213100"/>
          <p14:tracePt t="18216" x="4108450" y="3213100"/>
          <p14:tracePt t="18232" x="4121150" y="3213100"/>
          <p14:tracePt t="18249" x="4146550" y="3213100"/>
          <p14:tracePt t="18265" x="4159250" y="3213100"/>
          <p14:tracePt t="18282" x="4178300" y="3213100"/>
          <p14:tracePt t="18299" x="4197350" y="3213100"/>
          <p14:tracePt t="18315" x="4203700" y="3213100"/>
          <p14:tracePt t="18315" x="4216400" y="3213100"/>
          <p14:tracePt t="18334" x="4229100" y="3213100"/>
          <p14:tracePt t="18350" x="4241800" y="3213100"/>
          <p14:tracePt t="18367" x="4267200" y="3213100"/>
          <p14:tracePt t="18383" x="4286250" y="3213100"/>
          <p14:tracePt t="18399" x="4298950" y="3213100"/>
          <p14:tracePt t="18415" x="4305300" y="3213100"/>
          <p14:tracePt t="18432" x="4311650" y="3213100"/>
          <p14:tracePt t="18694" x="4337050" y="3213100"/>
          <p14:tracePt t="18699" x="4368800" y="3213100"/>
          <p14:tracePt t="18717" x="4445000" y="3213100"/>
          <p14:tracePt t="18717" x="4476750" y="3213100"/>
          <p14:tracePt t="18717" x="4502150" y="3213100"/>
          <p14:tracePt t="18734" x="4533900" y="3213100"/>
          <p14:tracePt t="18749" x="4565650" y="3213100"/>
          <p14:tracePt t="19102" x="4584700" y="3213100"/>
          <p14:tracePt t="19110" x="4616450" y="3219450"/>
          <p14:tracePt t="19118" x="4679950" y="3225800"/>
          <p14:tracePt t="19134" x="4699000" y="3232150"/>
          <p14:tracePt t="19134" x="4718050" y="3232150"/>
          <p14:tracePt t="19150" x="4724400" y="3238500"/>
          <p14:tracePt t="19191" x="4730750" y="3238500"/>
          <p14:tracePt t="19415" x="4756150" y="3238500"/>
          <p14:tracePt t="19422" x="4775200" y="3238500"/>
          <p14:tracePt t="19434" x="4794250" y="3238500"/>
          <p14:tracePt t="19435" x="4883150" y="3238500"/>
          <p14:tracePt t="19451" x="4959350" y="3238500"/>
          <p14:tracePt t="19467" x="5010150" y="3238500"/>
          <p14:tracePt t="19518" x="5022850" y="3238500"/>
          <p14:tracePt t="19534" x="5029200" y="3238500"/>
          <p14:tracePt t="19751" x="5041900" y="3238500"/>
          <p14:tracePt t="19760" x="5067300" y="3238500"/>
          <p14:tracePt t="19768" x="5105400" y="3238500"/>
          <p14:tracePt t="19768" x="5175250" y="3238500"/>
          <p14:tracePt t="19784" x="5207000" y="3238500"/>
          <p14:tracePt t="19800" x="5232400" y="3238500"/>
          <p14:tracePt t="19817" x="5245100" y="3238500"/>
          <p14:tracePt t="19833" x="5251450" y="3238500"/>
          <p14:tracePt t="19850" x="5270500" y="3238500"/>
          <p14:tracePt t="19866" x="5302250" y="3238500"/>
          <p14:tracePt t="19883" x="5346700" y="3238500"/>
          <p14:tracePt t="19900" x="5410200" y="3244850"/>
          <p14:tracePt t="19916" x="5480050" y="3244850"/>
          <p14:tracePt t="19933" x="5537200" y="3244850"/>
          <p14:tracePt t="19950" x="5607050" y="3244850"/>
          <p14:tracePt t="19967" x="5638800" y="3244850"/>
          <p14:tracePt t="19984" x="5664200" y="3244850"/>
          <p14:tracePt t="20174" x="5657850" y="3244850"/>
          <p14:tracePt t="20182" x="5638800" y="3244850"/>
          <p14:tracePt t="20185" x="5568950" y="3244850"/>
          <p14:tracePt t="20200" x="5448300" y="3244850"/>
          <p14:tracePt t="20216" x="5302250" y="3244850"/>
          <p14:tracePt t="20233" x="5181600" y="3244850"/>
          <p14:tracePt t="20250" x="5080000" y="3244850"/>
          <p14:tracePt t="20267" x="4997450" y="3244850"/>
          <p14:tracePt t="20284" x="4933950" y="3244850"/>
          <p14:tracePt t="20301" x="4883150" y="3244850"/>
          <p14:tracePt t="20317" x="4832350" y="3244850"/>
          <p14:tracePt t="20333" x="4819650" y="3244850"/>
          <p14:tracePt t="20349" x="4737100" y="3251200"/>
          <p14:tracePt t="20366" x="4686300" y="3251200"/>
          <p14:tracePt t="20383" x="4641850" y="3251200"/>
          <p14:tracePt t="20399" x="4603750" y="3251200"/>
          <p14:tracePt t="20446" x="4584700" y="3257550"/>
          <p14:tracePt t="20454" x="4559300" y="3257550"/>
          <p14:tracePt t="20462" x="4552950" y="3257550"/>
          <p14:tracePt t="20470" x="4514850" y="3257550"/>
          <p14:tracePt t="20483" x="4495800" y="3257550"/>
          <p14:tracePt t="20501" x="4476750" y="3257550"/>
          <p14:tracePt t="20517" x="4457700" y="3257550"/>
          <p14:tracePt t="20534" x="4451350" y="3257550"/>
          <p14:tracePt t="20534" x="4438650" y="3257550"/>
          <p14:tracePt t="20550" x="4425950" y="3257550"/>
          <p14:tracePt t="20566" x="4394200" y="3251200"/>
          <p14:tracePt t="20583" x="4368800" y="3251200"/>
          <p14:tracePt t="20599" x="4311650" y="3244850"/>
          <p14:tracePt t="20616" x="4241800" y="3238500"/>
          <p14:tracePt t="20633" x="4184650" y="3232150"/>
          <p14:tracePt t="20650" x="4133850" y="3219450"/>
          <p14:tracePt t="20666" x="4108450" y="3213100"/>
          <p14:tracePt t="20683" x="4070350" y="3213100"/>
          <p14:tracePt t="20700" x="4019550" y="3200400"/>
          <p14:tracePt t="20716" x="3937000" y="3181350"/>
          <p14:tracePt t="20734" x="3841750" y="3124200"/>
          <p14:tracePt t="20751" x="3810000" y="3105150"/>
          <p14:tracePt t="20767" x="3810000" y="3092450"/>
          <p14:tracePt t="20784" x="3790950" y="3073400"/>
          <p14:tracePt t="20800" x="3790950" y="3067050"/>
          <p14:tracePt t="20817" x="3790950" y="3054350"/>
          <p14:tracePt t="20918" x="3803650" y="3054350"/>
          <p14:tracePt t="20926" x="3810000" y="3054350"/>
          <p14:tracePt t="20934" x="3835400" y="3054350"/>
          <p14:tracePt t="20950" x="3848100" y="3054350"/>
          <p14:tracePt t="20951" x="3879850" y="3054350"/>
          <p14:tracePt t="20967" x="3917950" y="3060700"/>
          <p14:tracePt t="20984" x="3943350" y="3060700"/>
          <p14:tracePt t="21000" x="3962400" y="3067050"/>
          <p14:tracePt t="21017" x="3975100" y="3067050"/>
          <p14:tracePt t="21034" x="3994150" y="3067050"/>
          <p14:tracePt t="21051" x="4000500" y="3073400"/>
          <p14:tracePt t="21066" x="4006850" y="3073400"/>
          <p14:tracePt t="21083" x="4013200" y="3073400"/>
          <p14:tracePt t="21099" x="4019550" y="3079750"/>
          <p14:tracePt t="21134" x="4025900" y="3079750"/>
          <p14:tracePt t="21166" x="4032250" y="3079750"/>
          <p14:tracePt t="21278" x="4038600" y="3073400"/>
          <p14:tracePt t="21286" x="4038600" y="3041650"/>
          <p14:tracePt t="21294" x="4025900" y="3003550"/>
          <p14:tracePt t="21302" x="4006850" y="2921000"/>
          <p14:tracePt t="21317" x="4006850" y="2914650"/>
          <p14:tracePt t="21558" x="4013200" y="2914650"/>
          <p14:tracePt t="21566" x="4044950" y="2921000"/>
          <p14:tracePt t="21571" x="4146550" y="2927350"/>
          <p14:tracePt t="21583" x="4260850" y="2946400"/>
          <p14:tracePt t="21599" x="4368800" y="2952750"/>
          <p14:tracePt t="21616" x="4464050" y="2965450"/>
          <p14:tracePt t="21633" x="4540250" y="2965450"/>
          <p14:tracePt t="21649" x="4610100" y="2965450"/>
          <p14:tracePt t="21666" x="4686300" y="2965450"/>
          <p14:tracePt t="21683" x="4775200" y="2965450"/>
          <p14:tracePt t="21700" x="4876800" y="2965450"/>
          <p14:tracePt t="21717" x="4984750" y="2965450"/>
          <p14:tracePt t="21734" x="5118100" y="2971800"/>
          <p14:tracePt t="21751" x="5175250" y="2971800"/>
          <p14:tracePt t="21790" x="5200650" y="2971800"/>
          <p14:tracePt t="21799" x="5219700" y="2971800"/>
          <p14:tracePt t="21802" x="5270500" y="2978150"/>
          <p14:tracePt t="21817" x="5321300" y="2978150"/>
          <p14:tracePt t="21834" x="5353050" y="2978150"/>
          <p14:tracePt t="21850" x="5378450" y="2978150"/>
          <p14:tracePt t="21868" x="5403850" y="2978150"/>
          <p14:tracePt t="21884" x="5422900" y="2971800"/>
          <p14:tracePt t="21901" x="5435600" y="2971800"/>
          <p14:tracePt t="21917" x="5448300" y="2965450"/>
          <p14:tracePt t="21934" x="5454650" y="2965450"/>
          <p14:tracePt t="22006" x="5461000" y="2965450"/>
          <p14:tracePt t="22014" x="5467350" y="2965450"/>
          <p14:tracePt t="22022" x="5486400" y="2959100"/>
          <p14:tracePt t="22034" x="5505450" y="2959100"/>
          <p14:tracePt t="22050" x="5543550" y="2946400"/>
          <p14:tracePt t="22067" x="5581650" y="2940050"/>
          <p14:tracePt t="22084" x="5619750" y="2933700"/>
          <p14:tracePt t="22101" x="5638800" y="2927350"/>
          <p14:tracePt t="22278" x="5645150" y="2927350"/>
          <p14:tracePt t="22286" x="5645150" y="2933700"/>
          <p14:tracePt t="22318" x="5645150" y="2959100"/>
          <p14:tracePt t="22326" x="5645150" y="2971800"/>
          <p14:tracePt t="22334" x="5645150" y="2978150"/>
          <p14:tracePt t="22335" x="5645150" y="3003550"/>
          <p14:tracePt t="22351" x="5645150" y="3016250"/>
          <p14:tracePt t="22367" x="5645150" y="3022600"/>
          <p14:tracePt t="22384" x="5645150" y="3028950"/>
          <p14:tracePt t="22534" x="5651500" y="3035300"/>
          <p14:tracePt t="22543" x="5664200" y="3035300"/>
          <p14:tracePt t="22550" x="5695950" y="3041650"/>
          <p14:tracePt t="22560" x="5715000" y="3041650"/>
          <p14:tracePt t="22567" x="5753100" y="3041650"/>
          <p14:tracePt t="22584" x="5797550" y="3041650"/>
          <p14:tracePt t="22601" x="5835650" y="3041650"/>
          <p14:tracePt t="22617" x="5867400" y="3041650"/>
          <p14:tracePt t="23990" x="5911850" y="3041650"/>
          <p14:tracePt t="23999" x="5969000" y="3041650"/>
          <p14:tracePt t="24006" x="6032500" y="3041650"/>
          <p14:tracePt t="24017" x="6076950" y="3041650"/>
          <p14:tracePt t="24017" x="6203950" y="3041650"/>
          <p14:tracePt t="24034" x="6375400" y="3041650"/>
          <p14:tracePt t="24051" x="6546850" y="3041650"/>
          <p14:tracePt t="24067" x="6699250" y="3041650"/>
          <p14:tracePt t="24084" x="6826250" y="3041650"/>
          <p14:tracePt t="24100" x="6940550" y="3041650"/>
          <p14:tracePt t="24117" x="7035800" y="3041650"/>
          <p14:tracePt t="24134" x="7118350" y="3035300"/>
          <p14:tracePt t="24151" x="7181850" y="3009900"/>
          <p14:tracePt t="24167" x="7207250" y="3003550"/>
          <p14:tracePt t="24293" x="7200900" y="3003550"/>
          <p14:tracePt t="24318" x="7188200" y="3003550"/>
          <p14:tracePt t="24334" x="7175500" y="3003550"/>
          <p14:tracePt t="24343" x="7156450" y="3003550"/>
          <p14:tracePt t="24351" x="7150100" y="3003550"/>
          <p14:tracePt t="24351" x="7124700" y="3003550"/>
          <p14:tracePt t="24367" x="7099300" y="3003550"/>
          <p14:tracePt t="24384" x="7080250" y="3003550"/>
          <p14:tracePt t="24400" x="7048500" y="3003550"/>
          <p14:tracePt t="24454" x="7042150" y="3003550"/>
          <p14:tracePt t="24654" x="7042150" y="3016250"/>
          <p14:tracePt t="24676" x="7042150" y="3028950"/>
          <p14:tracePt t="24677" x="7035800" y="3028950"/>
          <p14:tracePt t="24684" x="7035800" y="3035300"/>
          <p14:tracePt t="24700" x="7029450" y="3048000"/>
          <p14:tracePt t="24823" x="7029450" y="3060700"/>
          <p14:tracePt t="24846" x="7023100" y="3060700"/>
          <p14:tracePt t="24854" x="7023100" y="3067050"/>
          <p14:tracePt t="24862" x="7010400" y="3067050"/>
          <p14:tracePt t="24870" x="6991350" y="3073400"/>
          <p14:tracePt t="24884" x="6978650" y="3079750"/>
          <p14:tracePt t="24900" x="6965950" y="3079750"/>
          <p14:tracePt t="25046" x="6965950" y="3086100"/>
          <p14:tracePt t="25110" x="6972300" y="3092450"/>
          <p14:tracePt t="25550" x="6978650" y="3092450"/>
          <p14:tracePt t="25694" x="6985000" y="3092450"/>
          <p14:tracePt t="25702" x="6991350" y="3092450"/>
          <p14:tracePt t="25718" x="6997700" y="3092450"/>
          <p14:tracePt t="25742" x="7004050" y="3092450"/>
          <p14:tracePt t="25766" x="7010400" y="3092450"/>
          <p14:tracePt t="25798" x="7016750" y="3092450"/>
          <p14:tracePt t="25838" x="7029450" y="3092450"/>
          <p14:tracePt t="25846" x="7035800" y="3105150"/>
          <p14:tracePt t="25854" x="7042150" y="3105150"/>
          <p14:tracePt t="25867" x="7042150" y="3117850"/>
          <p14:tracePt t="25867" x="7054850" y="3130550"/>
          <p14:tracePt t="25884" x="7067550" y="3136900"/>
          <p14:tracePt t="25900" x="7067550" y="3143250"/>
          <p14:tracePt t="25958" x="7073900" y="3149600"/>
          <p14:tracePt t="26038" x="7080250" y="3155950"/>
          <p14:tracePt t="26054" x="7092950" y="3168650"/>
          <p14:tracePt t="26069" x="7092950" y="3181350"/>
          <p14:tracePt t="26083" x="7099300" y="3187700"/>
          <p14:tracePt t="26084" x="7105650" y="3200400"/>
          <p14:tracePt t="26101" x="7105650" y="3213100"/>
          <p14:tracePt t="26117" x="7112000" y="3219450"/>
          <p14:tracePt t="26366" x="7112000" y="3200400"/>
          <p14:tracePt t="26374" x="7112000" y="3162300"/>
          <p14:tracePt t="26382" x="7112000" y="3155950"/>
          <p14:tracePt t="26414" x="7118350" y="3143250"/>
          <p14:tracePt t="26423" x="7118350" y="3124200"/>
          <p14:tracePt t="26438" x="7118350" y="3111500"/>
          <p14:tracePt t="26446" x="7118350" y="3105150"/>
          <p14:tracePt t="26454" x="7118350" y="3092450"/>
          <p14:tracePt t="26726" x="7118350" y="3079750"/>
          <p14:tracePt t="26742" x="7118350" y="3073400"/>
          <p14:tracePt t="26750" x="7124700" y="3060700"/>
          <p14:tracePt t="26767" x="7124700" y="3054350"/>
          <p14:tracePt t="26767" x="7131050" y="3041650"/>
          <p14:tracePt t="26806" x="7131050" y="3035300"/>
          <p14:tracePt t="26818" x="7137400" y="3028950"/>
          <p14:tracePt t="26846" x="7137400" y="3022600"/>
          <p14:tracePt t="27415" x="7150100" y="3009900"/>
          <p14:tracePt t="27423" x="7156450" y="3003550"/>
          <p14:tracePt t="27435" x="7169150" y="2990850"/>
          <p14:tracePt t="27439" x="7207250" y="2984500"/>
          <p14:tracePt t="27451" x="7239000" y="2971800"/>
          <p14:tracePt t="27468" x="7270750" y="2959100"/>
          <p14:tracePt t="27485" x="7296150" y="2952750"/>
          <p14:tracePt t="27501" x="7321550" y="2946400"/>
          <p14:tracePt t="27518" x="7327900" y="2946400"/>
          <p14:tracePt t="28463" x="7346950" y="2940050"/>
          <p14:tracePt t="28469" x="7346950" y="2933700"/>
          <p14:tracePt t="28485" x="7359650" y="2927350"/>
          <p14:tracePt t="28486" x="7397750" y="2901950"/>
          <p14:tracePt t="28501" x="7429500" y="2882900"/>
          <p14:tracePt t="28518" x="7467600" y="2870200"/>
          <p14:tracePt t="28518" x="7480300" y="2863850"/>
          <p14:tracePt t="28551" x="7499350" y="2857500"/>
          <p14:tracePt t="28552" x="7505700" y="2857500"/>
          <p14:tracePt t="28591" x="7518400" y="2857500"/>
          <p14:tracePt t="28655" x="7524750" y="2857500"/>
          <p14:tracePt t="28663" x="7531100" y="2857500"/>
          <p14:tracePt t="29343" x="7543800" y="2857500"/>
          <p14:tracePt t="29351" x="7569200" y="2844800"/>
          <p14:tracePt t="29375" x="7581900" y="2844800"/>
          <p14:tracePt t="29383" x="7607300" y="2844800"/>
          <p14:tracePt t="29401" x="7613650" y="2844800"/>
          <p14:tracePt t="29401" x="7620000" y="2844800"/>
          <p14:tracePt t="29417" x="7626350" y="2844800"/>
          <p14:tracePt t="29435" x="7632700" y="2844800"/>
          <p14:tracePt t="29451" x="7645400" y="2844800"/>
          <p14:tracePt t="29468" x="7651750" y="2844800"/>
          <p14:tracePt t="29484" x="7670800" y="2844800"/>
          <p14:tracePt t="29501" x="7683500" y="2844800"/>
          <p14:tracePt t="29517" x="7702550" y="2844800"/>
          <p14:tracePt t="29536" x="7715250" y="2844800"/>
          <p14:tracePt t="29551" x="7727950" y="2844800"/>
          <p14:tracePt t="29568" x="7734300" y="2844800"/>
          <p14:tracePt t="29911" x="7753350" y="2844800"/>
          <p14:tracePt t="29919" x="7791450" y="2844800"/>
          <p14:tracePt t="29935" x="7810500" y="2832100"/>
          <p14:tracePt t="29935" x="7861300" y="2825750"/>
          <p14:tracePt t="29951" x="7880350" y="2825750"/>
          <p14:tracePt t="29968" x="7886700" y="2825750"/>
          <p14:tracePt t="30511" x="7880350" y="2825750"/>
          <p14:tracePt t="30519" x="7874000" y="2825750"/>
          <p14:tracePt t="30519" x="7867650" y="2825750"/>
          <p14:tracePt t="30575" x="7861300" y="2825750"/>
          <p14:tracePt t="30599" x="7854950" y="2825750"/>
          <p14:tracePt t="30607" x="7848600" y="2825750"/>
          <p14:tracePt t="30623" x="7842250" y="2825750"/>
          <p14:tracePt t="30655" x="7835900" y="2825750"/>
          <p14:tracePt t="31887" x="7842250" y="2825750"/>
          <p14:tracePt t="31895" x="7854950" y="2832100"/>
          <p14:tracePt t="31900" x="7880350" y="2838450"/>
          <p14:tracePt t="31917" x="7899400" y="2851150"/>
          <p14:tracePt t="31918" x="7950200" y="2863850"/>
          <p14:tracePt t="31935" x="7981950" y="2876550"/>
          <p14:tracePt t="31951" x="8001000" y="2882900"/>
          <p14:tracePt t="31968" x="8013700" y="2889250"/>
          <p14:tracePt t="31984" x="8020050" y="2889250"/>
          <p14:tracePt t="32001" x="8026400" y="2889250"/>
          <p14:tracePt t="32019" x="8032750" y="2889250"/>
          <p14:tracePt t="32034" x="8039100" y="2895600"/>
          <p14:tracePt t="32051" x="8045450" y="2901950"/>
          <p14:tracePt t="32068" x="8058150" y="2901950"/>
          <p14:tracePt t="32084" x="8070850" y="2901950"/>
          <p14:tracePt t="32101" x="8077200" y="2901950"/>
          <p14:tracePt t="32135" x="8083550" y="2901950"/>
          <p14:tracePt t="32135" x="8089900" y="2901950"/>
          <p14:tracePt t="32151" x="8096250" y="2901950"/>
          <p14:tracePt t="32199" x="8102600" y="2901950"/>
          <p14:tracePt t="32703" x="8115300" y="2901950"/>
          <p14:tracePt t="32711" x="8134350" y="2901950"/>
          <p14:tracePt t="32719" x="8191500" y="2901950"/>
          <p14:tracePt t="32735" x="8210550" y="2908300"/>
          <p14:tracePt t="32735" x="8242300" y="2914650"/>
          <p14:tracePt t="32751" x="8248650" y="2914650"/>
          <p14:tracePt t="32768" x="8255000" y="2914650"/>
          <p14:tracePt t="32886" x="8261350" y="2914650"/>
          <p14:tracePt t="32903" x="8274050" y="2914650"/>
          <p14:tracePt t="32910" x="8280400" y="2914650"/>
          <p14:tracePt t="32918" x="8286750" y="2914650"/>
          <p14:tracePt t="32927" x="8293100" y="2914650"/>
          <p14:tracePt t="32959" x="8299450" y="2914650"/>
          <p14:tracePt t="32959" x="8305800" y="2914650"/>
          <p14:tracePt t="32968" x="8312150" y="2914650"/>
          <p14:tracePt t="32984" x="8318500" y="2914650"/>
          <p14:tracePt t="33135" x="8312150" y="2914650"/>
          <p14:tracePt t="33151" x="8299450" y="2914650"/>
          <p14:tracePt t="33303" x="8293100" y="2914650"/>
          <p14:tracePt t="33351" x="8286750" y="2914650"/>
          <p14:tracePt t="33352" x="8280400" y="2914650"/>
          <p14:tracePt t="33367" x="8267700" y="2914650"/>
          <p14:tracePt t="33368" x="8248650" y="2901950"/>
          <p14:tracePt t="33384" x="8223250" y="2889250"/>
          <p14:tracePt t="33401" x="8197850" y="2882900"/>
          <p14:tracePt t="33417" x="8185150" y="2876550"/>
          <p14:tracePt t="33434" x="8153400" y="2870200"/>
          <p14:tracePt t="33451" x="8128000" y="2870200"/>
          <p14:tracePt t="33467" x="8096250" y="2870200"/>
          <p14:tracePt t="33485" x="8064500" y="2863850"/>
          <p14:tracePt t="33501" x="8032750" y="2857500"/>
          <p14:tracePt t="33501" x="8013700" y="2857500"/>
          <p14:tracePt t="33519" x="7975600" y="2857500"/>
          <p14:tracePt t="33535" x="7937500" y="2857500"/>
          <p14:tracePt t="33551" x="7899400" y="2857500"/>
          <p14:tracePt t="33567" x="7861300" y="2851150"/>
          <p14:tracePt t="33584" x="7829550" y="2851150"/>
          <p14:tracePt t="33601" x="7804150" y="2851150"/>
          <p14:tracePt t="33617" x="7778750" y="2851150"/>
          <p14:tracePt t="33634" x="7753350" y="2851150"/>
          <p14:tracePt t="33651" x="7727950" y="2851150"/>
          <p14:tracePt t="33667" x="7689850" y="2851150"/>
          <p14:tracePt t="33684" x="7658100" y="2857500"/>
          <p14:tracePt t="33701" x="7607300" y="2863850"/>
          <p14:tracePt t="33718" x="7550150" y="2870200"/>
          <p14:tracePt t="33735" x="7518400" y="2876550"/>
          <p14:tracePt t="33751" x="7467600" y="2882900"/>
          <p14:tracePt t="33767" x="7404100" y="2895600"/>
          <p14:tracePt t="33784" x="7327900" y="2914650"/>
          <p14:tracePt t="33801" x="7251700" y="2940050"/>
          <p14:tracePt t="33818" x="7181850" y="2965450"/>
          <p14:tracePt t="33834" x="7143750" y="2971800"/>
          <p14:tracePt t="33851" x="7118350" y="2984500"/>
          <p14:tracePt t="33867" x="7099300" y="2997200"/>
          <p14:tracePt t="33884" x="7086600" y="3003550"/>
          <p14:tracePt t="33901" x="7067550" y="3003550"/>
          <p14:tracePt t="33935" x="7054850" y="3016250"/>
          <p14:tracePt t="33935" x="7029450" y="3028950"/>
          <p14:tracePt t="33951" x="6978650" y="3048000"/>
          <p14:tracePt t="33968" x="6940550" y="3067050"/>
          <p14:tracePt t="33985" x="6908800" y="3079750"/>
          <p14:tracePt t="34000" x="6877050" y="3092450"/>
          <p14:tracePt t="34018" x="6858000" y="3092450"/>
          <p14:tracePt t="34215" x="6896100" y="3073400"/>
          <p14:tracePt t="34223" x="6915150" y="3054350"/>
          <p14:tracePt t="34234" x="6946900" y="3028950"/>
          <p14:tracePt t="34235" x="7016750" y="2971800"/>
          <p14:tracePt t="34251" x="7073900" y="2914650"/>
          <p14:tracePt t="34268" x="7112000" y="2882900"/>
          <p14:tracePt t="34284" x="7143750" y="2863850"/>
          <p14:tracePt t="34301" x="7175500" y="2844800"/>
          <p14:tracePt t="34318" x="7207250" y="2838450"/>
          <p14:tracePt t="34335" x="7264400" y="2819400"/>
          <p14:tracePt t="34351" x="7327900" y="2806700"/>
          <p14:tracePt t="34368" x="7385050" y="2806700"/>
          <p14:tracePt t="34384" x="7473950" y="2800350"/>
          <p14:tracePt t="34401" x="7537450" y="2800350"/>
          <p14:tracePt t="34418" x="7620000" y="2800350"/>
          <p14:tracePt t="34434" x="7708900" y="2800350"/>
          <p14:tracePt t="34451" x="7804150" y="2800350"/>
          <p14:tracePt t="34467" x="7886700" y="2800350"/>
          <p14:tracePt t="34484" x="7950200" y="2800350"/>
          <p14:tracePt t="34501" x="8001000" y="2800350"/>
          <p14:tracePt t="34518" x="8064500" y="2800350"/>
          <p14:tracePt t="34535" x="8102600" y="2800350"/>
          <p14:tracePt t="34551" x="8147050" y="2800350"/>
          <p14:tracePt t="34567" x="8197850" y="2806700"/>
          <p14:tracePt t="34584" x="8255000" y="2825750"/>
          <p14:tracePt t="34601" x="8331200" y="2844800"/>
          <p14:tracePt t="34617" x="8413750" y="2876550"/>
          <p14:tracePt t="34634" x="8470900" y="2895600"/>
          <p14:tracePt t="34651" x="8534400" y="2914650"/>
          <p14:tracePt t="34667" x="8566150" y="2933700"/>
          <p14:tracePt t="34684" x="8604250" y="2946400"/>
          <p14:tracePt t="34701" x="8623300" y="2959100"/>
          <p14:tracePt t="34718" x="8636000" y="2971800"/>
          <p14:tracePt t="34734" x="8655050" y="2990850"/>
          <p14:tracePt t="34751" x="8674100" y="3009900"/>
          <p14:tracePt t="34767" x="8705850" y="3028950"/>
          <p14:tracePt t="34784" x="8731250" y="3048000"/>
          <p14:tracePt t="34801" x="8769350" y="3073400"/>
          <p14:tracePt t="34817" x="8794750" y="3092450"/>
          <p14:tracePt t="34834" x="8820150" y="3098800"/>
          <p14:tracePt t="34851" x="8851900" y="3111500"/>
          <p14:tracePt t="34867" x="8864600" y="3111500"/>
          <p14:tracePt t="34884" x="8870950" y="3111500"/>
          <p14:tracePt t="34901" x="8883650" y="3111500"/>
          <p14:tracePt t="34943" x="8890000" y="3111500"/>
          <p14:tracePt t="34983" x="8896350" y="3111500"/>
          <p14:tracePt t="34999" x="8902700" y="3111500"/>
          <p14:tracePt t="35151" x="8896350" y="3111500"/>
          <p14:tracePt t="35158" x="8890000" y="3111500"/>
          <p14:tracePt t="35167" x="8864600" y="3111500"/>
          <p14:tracePt t="35177" x="8851900" y="3111500"/>
          <p14:tracePt t="35184" x="8820150" y="3111500"/>
          <p14:tracePt t="35201" x="8775700" y="3111500"/>
          <p14:tracePt t="35217" x="8731250" y="3098800"/>
          <p14:tracePt t="35234" x="8680450" y="3086100"/>
          <p14:tracePt t="35251" x="8636000" y="3067050"/>
          <p14:tracePt t="35268" x="8585200" y="3041650"/>
          <p14:tracePt t="35284" x="8553450" y="3022600"/>
          <p14:tracePt t="35301" x="8547100" y="3022600"/>
          <p14:tracePt t="35317" x="8509000" y="2997200"/>
          <p14:tracePt t="35335" x="8483600" y="2990850"/>
          <p14:tracePt t="35351" x="8451850" y="2971800"/>
          <p14:tracePt t="35368" x="8420100" y="2959100"/>
          <p14:tracePt t="35384" x="8394700" y="2946400"/>
          <p14:tracePt t="35401" x="8369300" y="2940050"/>
          <p14:tracePt t="35417" x="8331200" y="2927350"/>
          <p14:tracePt t="35434" x="8305800" y="2908300"/>
          <p14:tracePt t="35451" x="8274050" y="2895600"/>
          <p14:tracePt t="35467" x="8248650" y="2889250"/>
          <p14:tracePt t="35484" x="8223250" y="2882900"/>
          <p14:tracePt t="35501" x="8197850" y="2870200"/>
          <p14:tracePt t="35517" x="8166100" y="2870200"/>
          <p14:tracePt t="35535" x="8140700" y="2870200"/>
          <p14:tracePt t="35551" x="8108950" y="2870200"/>
          <p14:tracePt t="35568" x="8077200" y="2870200"/>
          <p14:tracePt t="35584" x="8064500" y="2870200"/>
          <p14:tracePt t="35601" x="8051800" y="2870200"/>
          <p14:tracePt t="35617" x="8032750" y="2870200"/>
          <p14:tracePt t="35634" x="8026400" y="2870200"/>
          <p14:tracePt t="35651" x="8007350" y="2870200"/>
          <p14:tracePt t="35667" x="7981950" y="2876550"/>
          <p14:tracePt t="35684" x="7950200" y="2876550"/>
          <p14:tracePt t="35701" x="7918450" y="2889250"/>
          <p14:tracePt t="35717" x="7861300" y="2908300"/>
          <p14:tracePt t="35735" x="7842250" y="2914650"/>
          <p14:tracePt t="35751" x="7810500" y="2927350"/>
          <p14:tracePt t="35768" x="7778750" y="2940050"/>
          <p14:tracePt t="35784" x="7747000" y="2946400"/>
          <p14:tracePt t="35801" x="7721600" y="2952750"/>
          <p14:tracePt t="35817" x="7696200" y="2965450"/>
          <p14:tracePt t="35834" x="7658100" y="2984500"/>
          <p14:tracePt t="35851" x="7632700" y="2984500"/>
          <p14:tracePt t="35868" x="7600950" y="3003550"/>
          <p14:tracePt t="35884" x="7575550" y="3009900"/>
          <p14:tracePt t="35901" x="7537450" y="3022600"/>
          <p14:tracePt t="35918" x="7461250" y="3041650"/>
          <p14:tracePt t="35966" x="7448550" y="3048000"/>
          <p14:tracePt t="35975" x="7423150" y="3054350"/>
          <p14:tracePt t="35982" x="7397750" y="3067050"/>
          <p14:tracePt t="35991" x="7327900" y="3086100"/>
          <p14:tracePt t="36001" x="7277100" y="3105150"/>
          <p14:tracePt t="36017" x="7245350" y="3111500"/>
          <p14:tracePt t="36034" x="7207250" y="3124200"/>
          <p14:tracePt t="36126" x="7194550" y="3124200"/>
          <p14:tracePt t="36135" x="7188200" y="3124200"/>
          <p14:tracePt t="36155" x="7181850" y="3124200"/>
          <p14:tracePt t="36238" x="7175500" y="3124200"/>
          <p14:tracePt t="36246" x="7169150" y="3124200"/>
          <p14:tracePt t="36254" x="7162800" y="3124200"/>
          <p14:tracePt t="36267" x="7150100" y="3117850"/>
          <p14:tracePt t="36268" x="7137400" y="3111500"/>
          <p14:tracePt t="36284" x="7124700" y="3111500"/>
          <p14:tracePt t="36301" x="7112000" y="3105150"/>
          <p14:tracePt t="36317" x="7105650" y="3098800"/>
          <p14:tracePt t="36335" x="7092950" y="3092450"/>
          <p14:tracePt t="36351" x="7080250" y="3079750"/>
          <p14:tracePt t="36367" x="7073900" y="3079750"/>
          <p14:tracePt t="36384" x="7067550" y="3079750"/>
          <p14:tracePt t="36401" x="7061200" y="3079750"/>
          <p14:tracePt t="36479" x="7054850" y="3079750"/>
          <p14:tracePt t="36486" x="7042150" y="3079750"/>
          <p14:tracePt t="36830" x="7048500" y="3079750"/>
          <p14:tracePt t="36854" x="7061200" y="3067050"/>
          <p14:tracePt t="36863" x="7080250" y="3054350"/>
          <p14:tracePt t="36879" x="7105650" y="3028950"/>
          <p14:tracePt t="36892" x="7118350" y="3022600"/>
          <p14:tracePt t="36893" x="7137400" y="2997200"/>
          <p14:tracePt t="36901" x="7194550" y="2940050"/>
          <p14:tracePt t="36917" x="7251700" y="2870200"/>
          <p14:tracePt t="36935" x="7289800" y="2844800"/>
          <p14:tracePt t="36951" x="7340600" y="2813050"/>
          <p14:tracePt t="36967" x="7404100" y="2781300"/>
          <p14:tracePt t="36984" x="7442200" y="2768600"/>
          <p14:tracePt t="37001" x="7448550" y="2768600"/>
          <p14:tracePt t="37047" x="7467600" y="2768600"/>
          <p14:tracePt t="37054" x="7473950" y="2768600"/>
          <p14:tracePt t="37067" x="7486650" y="2762250"/>
          <p14:tracePt t="37070" x="7505700" y="2762250"/>
          <p14:tracePt t="37083" x="7524750" y="2762250"/>
          <p14:tracePt t="37101" x="7550150" y="2762250"/>
          <p14:tracePt t="37117" x="7607300" y="2762250"/>
          <p14:tracePt t="37135" x="7715250" y="2762250"/>
          <p14:tracePt t="37151" x="7816850" y="2762250"/>
          <p14:tracePt t="37167" x="7912100" y="2762250"/>
          <p14:tracePt t="37184" x="7988300" y="2768600"/>
          <p14:tracePt t="37200" x="8058150" y="2781300"/>
          <p14:tracePt t="37218" x="8140700" y="2806700"/>
          <p14:tracePt t="37234" x="8255000" y="2851150"/>
          <p14:tracePt t="37251" x="8362950" y="2901950"/>
          <p14:tracePt t="37267" x="8445500" y="2933700"/>
          <p14:tracePt t="37284" x="8547100" y="2965450"/>
          <p14:tracePt t="37300" x="8661400" y="3003550"/>
          <p14:tracePt t="37317" x="8801100" y="3041650"/>
          <p14:tracePt t="37335" x="8858250" y="3060700"/>
          <p14:tracePt t="37351" x="8934450" y="3079750"/>
          <p14:tracePt t="37367" x="8953500" y="3086100"/>
          <p14:tracePt t="37384" x="8985250" y="3092450"/>
          <p14:tracePt t="37400" x="9004300" y="3098800"/>
          <p14:tracePt t="37417" x="9023350" y="3111500"/>
          <p14:tracePt t="37434" x="9055100" y="3124200"/>
          <p14:tracePt t="37451" x="9074150" y="3136900"/>
          <p14:tracePt t="37467" x="9105900" y="3155950"/>
          <p14:tracePt t="37484" x="9131300" y="3168650"/>
          <p14:tracePt t="37501" x="9137650" y="3175000"/>
          <p14:tracePt t="37517" x="9137650" y="3181350"/>
          <p14:tracePt t="37703" x="9131300" y="3181350"/>
          <p14:tracePt t="37711" x="9124950" y="3181350"/>
          <p14:tracePt t="37718" x="9112250" y="3181350"/>
          <p14:tracePt t="37719" x="9105900" y="3181350"/>
          <p14:tracePt t="37734" x="9086850" y="3175000"/>
          <p14:tracePt t="37751" x="9080500" y="3168650"/>
          <p14:tracePt t="37767" x="9042400" y="3162300"/>
          <p14:tracePt t="37784" x="9004300" y="3149600"/>
          <p14:tracePt t="37800" x="8953500" y="3136900"/>
          <p14:tracePt t="37818" x="8883650" y="3111500"/>
          <p14:tracePt t="37834" x="8832850" y="3067050"/>
          <p14:tracePt t="37851" x="8763000" y="3035300"/>
          <p14:tracePt t="37867" x="8674100" y="2990850"/>
          <p14:tracePt t="37884" x="8616950" y="2952750"/>
          <p14:tracePt t="37901" x="8559800" y="2921000"/>
          <p14:tracePt t="37917" x="8502650" y="2876550"/>
          <p14:tracePt t="37935" x="8470900" y="2863850"/>
          <p14:tracePt t="37951" x="8439150" y="2844800"/>
          <p14:tracePt t="37967" x="8407400" y="2825750"/>
          <p14:tracePt t="37984" x="8375650" y="2819400"/>
          <p14:tracePt t="38000" x="8343900" y="2806700"/>
          <p14:tracePt t="38017" x="8312150" y="2806700"/>
          <p14:tracePt t="38034" x="8280400" y="2806700"/>
          <p14:tracePt t="38051" x="8235950" y="2806700"/>
          <p14:tracePt t="38067" x="8172450" y="2806700"/>
          <p14:tracePt t="38084" x="8096250" y="2806700"/>
          <p14:tracePt t="38100" x="7988300" y="2806700"/>
          <p14:tracePt t="38117" x="7854950" y="2813050"/>
          <p14:tracePt t="38135" x="7766050" y="2825750"/>
          <p14:tracePt t="38150" x="7670800" y="2851150"/>
          <p14:tracePt t="38167" x="7562850" y="2876550"/>
          <p14:tracePt t="38184" x="7480300" y="2895600"/>
          <p14:tracePt t="38200" x="7410450" y="2921000"/>
          <p14:tracePt t="38217" x="7353300" y="2940050"/>
          <p14:tracePt t="38234" x="7289800" y="2959100"/>
          <p14:tracePt t="38251" x="7226300" y="2990850"/>
          <p14:tracePt t="38267" x="7188200" y="3003550"/>
          <p14:tracePt t="38284" x="7131050" y="3016250"/>
          <p14:tracePt t="38301" x="7092950" y="3035300"/>
          <p14:tracePt t="38317" x="7016750" y="3067050"/>
          <p14:tracePt t="38335" x="6940550" y="3086100"/>
          <p14:tracePt t="38351" x="6896100" y="3098800"/>
          <p14:tracePt t="38367" x="6864350" y="3105150"/>
          <p14:tracePt t="38384" x="6838950" y="3111500"/>
          <p14:tracePt t="38400" x="6832600" y="3117850"/>
          <p14:tracePt t="38855" x="6819900" y="3117850"/>
          <p14:tracePt t="38863" x="6807200" y="3117850"/>
          <p14:tracePt t="38876" x="6800850" y="3117850"/>
          <p14:tracePt t="38877" x="6794500" y="3117850"/>
          <p14:tracePt t="38884" x="6788150" y="3117850"/>
          <p14:tracePt t="39278" x="6781800" y="3124200"/>
          <p14:tracePt t="39293" x="6769100" y="3130550"/>
          <p14:tracePt t="39293" x="6756400" y="3136900"/>
          <p14:tracePt t="39302" x="6750050" y="3149600"/>
          <p14:tracePt t="39303" x="6737350" y="3155950"/>
          <p14:tracePt t="39317" x="6705600" y="3194050"/>
          <p14:tracePt t="39335" x="6680200" y="3238500"/>
          <p14:tracePt t="39350" x="6661150" y="3270250"/>
          <p14:tracePt t="39367" x="6635750" y="3314700"/>
          <p14:tracePt t="39384" x="6610350" y="3359150"/>
          <p14:tracePt t="39401" x="6591300" y="3403600"/>
          <p14:tracePt t="39417" x="6559550" y="3454400"/>
          <p14:tracePt t="39434" x="6521450" y="3498850"/>
          <p14:tracePt t="39450" x="6515100" y="3511550"/>
          <p14:tracePt t="39467" x="6508750" y="3517900"/>
          <p14:tracePt t="39484" x="6502400" y="3524250"/>
          <p14:tracePt t="39686" x="6496050" y="3530600"/>
          <p14:tracePt t="39694" x="6489700" y="3530600"/>
          <p14:tracePt t="39710" x="6483350" y="3543300"/>
          <p14:tracePt t="39727" x="6477000" y="3543300"/>
          <p14:tracePt t="39742" x="6470650" y="3549650"/>
          <p14:tracePt t="39766" x="6464300" y="3556000"/>
          <p14:tracePt t="39776" x="6457950" y="3556000"/>
          <p14:tracePt t="39782" x="6457950" y="3562350"/>
          <p14:tracePt t="39787" x="6445250" y="3568700"/>
          <p14:tracePt t="39800" x="6438900" y="3575050"/>
          <p14:tracePt t="39817" x="6419850" y="3587750"/>
          <p14:tracePt t="39834" x="6407150" y="3606800"/>
          <p14:tracePt t="39850" x="6394450" y="3625850"/>
          <p14:tracePt t="39867" x="6381750" y="3632200"/>
          <p14:tracePt t="39884" x="6369050" y="3657600"/>
          <p14:tracePt t="39900" x="6343650" y="3683000"/>
          <p14:tracePt t="39917" x="6311900" y="3721100"/>
          <p14:tracePt t="39935" x="6299200" y="3733800"/>
          <p14:tracePt t="39951" x="6286500" y="3740150"/>
          <p14:tracePt t="39967" x="6267450" y="3752850"/>
          <p14:tracePt t="39984" x="6254750" y="3752850"/>
          <p14:tracePt t="40000" x="6242050" y="3752850"/>
          <p14:tracePt t="40017" x="6235700" y="3759200"/>
          <p14:tracePt t="40034" x="6216650" y="3759200"/>
          <p14:tracePt t="40050" x="6153150" y="3771900"/>
          <p14:tracePt t="40067" x="6076950" y="3784600"/>
          <p14:tracePt t="40084" x="6007100" y="3790950"/>
          <p14:tracePt t="40100" x="5949950" y="3803650"/>
          <p14:tracePt t="40100" x="5873750" y="3822700"/>
          <p14:tracePt t="40119" x="5734050" y="3841750"/>
          <p14:tracePt t="40135" x="5537200" y="3867150"/>
          <p14:tracePt t="40152" x="5321300" y="3898900"/>
          <p14:tracePt t="40167" x="5080000" y="3930650"/>
          <p14:tracePt t="40184" x="4959350" y="3943350"/>
          <p14:tracePt t="40200" x="4603750" y="4006850"/>
          <p14:tracePt t="40217" x="4298950" y="4013200"/>
          <p14:tracePt t="40234" x="4114800" y="4019550"/>
          <p14:tracePt t="40251" x="3962400" y="4032250"/>
          <p14:tracePt t="40267" x="3860800" y="4032250"/>
          <p14:tracePt t="40284" x="3854450" y="4032250"/>
          <p14:tracePt t="40390" x="3848100" y="4032250"/>
          <p14:tracePt t="40398" x="3835400" y="4025900"/>
          <p14:tracePt t="40406" x="3790950" y="4013200"/>
          <p14:tracePt t="40417" x="3721100" y="3994150"/>
          <p14:tracePt t="40434" x="3613150" y="3975100"/>
          <p14:tracePt t="40451" x="3505200" y="3956050"/>
          <p14:tracePt t="40467" x="3390900" y="3930650"/>
          <p14:tracePt t="40484" x="3282950" y="3917950"/>
          <p14:tracePt t="40500" x="3149600" y="3898900"/>
          <p14:tracePt t="40517" x="2984500" y="3879850"/>
          <p14:tracePt t="40535" x="2882900" y="3860800"/>
          <p14:tracePt t="40551" x="2813050" y="3848100"/>
          <p14:tracePt t="40567" x="2736850" y="3829050"/>
          <p14:tracePt t="40584" x="2705100" y="3822700"/>
          <p14:tracePt t="40600" x="2673350" y="3816350"/>
          <p14:tracePt t="40617" x="2641600" y="3803650"/>
          <p14:tracePt t="40634" x="2616200" y="3797300"/>
          <p14:tracePt t="40651" x="2590800" y="3797300"/>
          <p14:tracePt t="40667" x="2565400" y="3784600"/>
          <p14:tracePt t="40684" x="2552700" y="3784600"/>
          <p14:tracePt t="40700" x="2540000" y="3784600"/>
          <p14:tracePt t="41310" x="0" y="0"/>
        </p14:tracePtLst>
        <p14:tracePtLst>
          <p14:tracePt t="58943" x="2546350" y="3810000"/>
          <p14:tracePt t="59078" x="2578100" y="3816350"/>
          <p14:tracePt t="59086" x="2667000" y="3816350"/>
          <p14:tracePt t="59094" x="2736850" y="3816350"/>
          <p14:tracePt t="59102" x="2876550" y="3816350"/>
          <p14:tracePt t="59118" x="3213100" y="3765550"/>
          <p14:tracePt t="59142" x="3460750" y="3708400"/>
          <p14:tracePt t="59158" x="3632200" y="3663950"/>
          <p14:tracePt t="59167" x="3816350" y="3625850"/>
          <p14:tracePt t="59190" x="3886200" y="3613150"/>
          <p14:tracePt t="59200" x="3987800" y="3575050"/>
          <p14:tracePt t="59222" x="4140200" y="3524250"/>
          <p14:tracePt t="59234" x="4273550" y="3467100"/>
          <p14:tracePt t="59254" x="4375150" y="3416300"/>
          <p14:tracePt t="59267" x="4425950" y="3384550"/>
          <p14:tracePt t="59286" x="4445000" y="3365500"/>
          <p14:tracePt t="59302" x="4451350" y="3359150"/>
          <p14:tracePt t="59366" x="4451350" y="3352800"/>
          <p14:tracePt t="59374" x="4451350" y="3346450"/>
          <p14:tracePt t="59384" x="4451350" y="3340100"/>
          <p14:tracePt t="59384" x="4451350" y="3314700"/>
          <p14:tracePt t="59400" x="4425950" y="3302000"/>
          <p14:tracePt t="59418" x="4375150" y="3282950"/>
          <p14:tracePt t="59434" x="4305300" y="3263900"/>
          <p14:tracePt t="59451" x="4235450" y="3238500"/>
          <p14:tracePt t="59467" x="4184650" y="3206750"/>
          <p14:tracePt t="59484" x="4178300" y="3206750"/>
          <p14:tracePt t="59500" x="4152900" y="3187700"/>
          <p14:tracePt t="59500" x="4146550" y="3187700"/>
          <p14:tracePt t="59518" x="4133850" y="3187700"/>
          <p14:tracePt t="59535" x="4127500" y="3181350"/>
          <p14:tracePt t="59550" x="4114800" y="3181350"/>
          <p14:tracePt t="59567" x="4114800" y="3175000"/>
          <p14:tracePt t="59584" x="4076700" y="3175000"/>
          <p14:tracePt t="59600" x="4038600" y="3175000"/>
          <p14:tracePt t="59617" x="4013200" y="3175000"/>
          <p14:tracePt t="59634" x="3987800" y="3175000"/>
          <p14:tracePt t="59651" x="3968750" y="3175000"/>
          <p14:tracePt t="59667" x="3962400" y="3175000"/>
          <p14:tracePt t="59684" x="3956050" y="3175000"/>
          <p14:tracePt t="59806" x="3937000" y="3175000"/>
          <p14:tracePt t="59814" x="3917950" y="3175000"/>
          <p14:tracePt t="59822" x="3898900" y="3168650"/>
          <p14:tracePt t="59830" x="3879850" y="3168650"/>
          <p14:tracePt t="59838" x="3841750" y="3155950"/>
          <p14:tracePt t="59942" x="3848100" y="3155950"/>
          <p14:tracePt t="59950" x="3854450" y="3155950"/>
          <p14:tracePt t="59960" x="3873500" y="3155950"/>
          <p14:tracePt t="59966" x="3898900" y="3155950"/>
          <p14:tracePt t="59983" x="3911600" y="3155950"/>
          <p14:tracePt t="60030" x="3911600" y="3143250"/>
          <p14:tracePt t="60043" x="3917950" y="3136900"/>
          <p14:tracePt t="60043" x="3924300" y="3124200"/>
          <p14:tracePt t="60050" x="3924300" y="3105150"/>
          <p14:tracePt t="60067" x="3924300" y="3098800"/>
          <p14:tracePt t="60084" x="3937000" y="3073400"/>
          <p14:tracePt t="60100" x="3937000" y="3041650"/>
          <p14:tracePt t="60100" x="3937000" y="3022600"/>
          <p14:tracePt t="60118" x="3937000" y="2978150"/>
          <p14:tracePt t="60134" x="3937000" y="2933700"/>
          <p14:tracePt t="60150" x="3937000" y="2895600"/>
          <p14:tracePt t="60167" x="3937000" y="2876550"/>
          <p14:tracePt t="60184" x="3937000" y="2863850"/>
          <p14:tracePt t="60200" x="3937000" y="2857500"/>
          <p14:tracePt t="60406" x="3943350" y="2857500"/>
          <p14:tracePt t="60414" x="3956050" y="2857500"/>
          <p14:tracePt t="60422" x="3975100" y="2857500"/>
          <p14:tracePt t="60430" x="4000500" y="2857500"/>
          <p14:tracePt t="60434" x="4076700" y="2857500"/>
          <p14:tracePt t="60450" x="4178300" y="2863850"/>
          <p14:tracePt t="60467" x="4311650" y="2863850"/>
          <p14:tracePt t="60483" x="4438650" y="2863850"/>
          <p14:tracePt t="60500" x="4527550" y="2863850"/>
          <p14:tracePt t="60517" x="4641850" y="2851150"/>
          <p14:tracePt t="60535" x="4711700" y="2832100"/>
          <p14:tracePt t="60550" x="4781550" y="2825750"/>
          <p14:tracePt t="60567" x="4845050" y="2813050"/>
          <p14:tracePt t="60584" x="4902200" y="2813050"/>
          <p14:tracePt t="60601" x="4933950" y="2813050"/>
          <p14:tracePt t="60617" x="4972050" y="2813050"/>
          <p14:tracePt t="60634" x="5035550" y="2800350"/>
          <p14:tracePt t="60650" x="5118100" y="2787650"/>
          <p14:tracePt t="60668" x="5207000" y="2781300"/>
          <p14:tracePt t="60684" x="5283200" y="2781300"/>
          <p14:tracePt t="60701" x="5327650" y="2781300"/>
          <p14:tracePt t="60717" x="5378450" y="2781300"/>
          <p14:tracePt t="60734" x="5397500" y="2774950"/>
          <p14:tracePt t="60781" x="5403850" y="2774950"/>
          <p14:tracePt t="60806" x="5410200" y="2774950"/>
          <p14:tracePt t="60814" x="5416550" y="2774950"/>
          <p14:tracePt t="60822" x="5435600" y="2774950"/>
          <p14:tracePt t="60834" x="5467350" y="2774950"/>
          <p14:tracePt t="60850" x="5518150" y="2781300"/>
          <p14:tracePt t="60867" x="5562600" y="2787650"/>
          <p14:tracePt t="60883" x="5588000" y="2794000"/>
          <p14:tracePt t="60900" x="5600700" y="2794000"/>
          <p14:tracePt t="61022" x="5607050" y="2794000"/>
          <p14:tracePt t="61046" x="5607050" y="2800350"/>
          <p14:tracePt t="61054" x="5607050" y="2806700"/>
          <p14:tracePt t="61070" x="5607050" y="2813050"/>
          <p14:tracePt t="61071" x="5607050" y="2825750"/>
          <p14:tracePt t="61084" x="5607050" y="2838450"/>
          <p14:tracePt t="61100" x="5607050" y="2870200"/>
          <p14:tracePt t="61117" x="5607050" y="2927350"/>
          <p14:tracePt t="61135" x="5600700" y="2978150"/>
          <p14:tracePt t="61150" x="5600700" y="3022600"/>
          <p14:tracePt t="61167" x="5600700" y="3067050"/>
          <p14:tracePt t="61183" x="5600700" y="3092450"/>
          <p14:tracePt t="61201" x="5600700" y="3098800"/>
          <p14:tracePt t="61373" x="5607050" y="3098800"/>
          <p14:tracePt t="61381" x="5613400" y="3098800"/>
          <p14:tracePt t="61405" x="5619750" y="3098800"/>
          <p14:tracePt t="61426" x="5651500" y="3098800"/>
          <p14:tracePt t="61433" x="5670550" y="3098800"/>
          <p14:tracePt t="61434" x="5715000" y="3098800"/>
          <p14:tracePt t="61450" x="5759450" y="3098800"/>
          <p14:tracePt t="61467" x="5791200" y="3098800"/>
          <p14:tracePt t="61483" x="5822950" y="3098800"/>
          <p14:tracePt t="61501" x="5829300" y="3098800"/>
          <p14:tracePt t="61517" x="5835650" y="3098800"/>
          <p14:tracePt t="61534" x="5842000" y="3098800"/>
          <p14:tracePt t="61966" x="5829300" y="3098800"/>
          <p14:tracePt t="61974" x="5822950" y="3098800"/>
          <p14:tracePt t="61982" x="5797550" y="3098800"/>
          <p14:tracePt t="61984" x="5746750" y="3124200"/>
          <p14:tracePt t="62000" x="5683250" y="3175000"/>
          <p14:tracePt t="62017" x="5619750" y="3238500"/>
          <p14:tracePt t="62033" x="5549900" y="3333750"/>
          <p14:tracePt t="62051" x="5518150" y="3409950"/>
          <p14:tracePt t="62068" x="5454650" y="3536950"/>
          <p14:tracePt t="62085" x="5359400" y="3829050"/>
          <p14:tracePt t="62101" x="5295900" y="4025900"/>
          <p14:tracePt t="62118" x="5289550" y="4076700"/>
          <p14:tracePt t="62135" x="5283200" y="4121150"/>
          <p14:tracePt t="62152" x="5283200" y="4159250"/>
          <p14:tracePt t="62168" x="5283200" y="4184650"/>
          <p14:tracePt t="62185" x="5283200" y="4216400"/>
          <p14:tracePt t="62201" x="5283200" y="4260850"/>
          <p14:tracePt t="62218" x="5283200" y="4311650"/>
          <p14:tracePt t="62234" x="5283200" y="4349750"/>
          <p14:tracePt t="62251" x="5283200" y="4381500"/>
          <p14:tracePt t="62268" x="5283200" y="4419600"/>
          <p14:tracePt t="62285" x="5283200" y="4445000"/>
          <p14:tracePt t="62301" x="5283200" y="4464050"/>
          <p14:tracePt t="62301" x="5283200" y="4476750"/>
          <p14:tracePt t="62319" x="5283200" y="4495800"/>
          <p14:tracePt t="62335" x="5283200" y="4521200"/>
          <p14:tracePt t="62383" x="5283200" y="4546600"/>
          <p14:tracePt t="62383" x="5283200" y="4572000"/>
          <p14:tracePt t="62401" x="5283200" y="4610100"/>
          <p14:tracePt t="62402" x="5283200" y="4705350"/>
          <p14:tracePt t="62418" x="5283200" y="4800600"/>
          <p14:tracePt t="62434" x="5283200" y="4870450"/>
          <p14:tracePt t="62452" x="5283200" y="4876800"/>
          <p14:tracePt t="62575" x="5289550" y="4876800"/>
          <p14:tracePt t="62583" x="5295900" y="4876800"/>
          <p14:tracePt t="62583" x="5295900" y="4870450"/>
          <p14:tracePt t="62647" x="5295900" y="4864100"/>
          <p14:tracePt t="62655" x="5295900" y="4857750"/>
          <p14:tracePt t="62663" x="5295900" y="4845050"/>
          <p14:tracePt t="62671" x="5283200" y="4813300"/>
          <p14:tracePt t="62685" x="5270500" y="4787900"/>
          <p14:tracePt t="62701" x="5264150" y="4781550"/>
          <p14:tracePt t="62718" x="5264150" y="4768850"/>
          <p14:tracePt t="62735" x="5257800" y="4762500"/>
          <p14:tracePt t="62807" x="5264150" y="4756150"/>
          <p14:tracePt t="62814" x="5276850" y="4749800"/>
          <p14:tracePt t="62830" x="5289550" y="4743450"/>
          <p14:tracePt t="62838" x="5308600" y="4737100"/>
          <p14:tracePt t="62851" x="5327650" y="4737100"/>
          <p14:tracePt t="62852" x="5346700" y="4724400"/>
          <p14:tracePt t="62868" x="5391150" y="4705350"/>
          <p14:tracePt t="62885" x="5448300" y="4686300"/>
          <p14:tracePt t="62901" x="5499100" y="4667250"/>
          <p14:tracePt t="62901" x="5511800" y="4660900"/>
          <p14:tracePt t="62919" x="5530850" y="4660900"/>
          <p14:tracePt t="63055" x="5518150" y="4660900"/>
          <p14:tracePt t="63063" x="5499100" y="4660900"/>
          <p14:tracePt t="63071" x="5473700" y="4660900"/>
          <p14:tracePt t="63084" x="5454650" y="4660900"/>
          <p14:tracePt t="63085" x="5416550" y="4660900"/>
          <p14:tracePt t="63101" x="5378450" y="4660900"/>
          <p14:tracePt t="63101" x="5365750" y="4660900"/>
          <p14:tracePt t="63119" x="5327650" y="4660900"/>
          <p14:tracePt t="63135" x="5264150" y="4654550"/>
          <p14:tracePt t="63151" x="5207000" y="4654550"/>
          <p14:tracePt t="63168" x="5143500" y="4654550"/>
          <p14:tracePt t="63184" x="5054600" y="4654550"/>
          <p14:tracePt t="63201" x="4959350" y="4654550"/>
          <p14:tracePt t="63218" x="4870450" y="4654550"/>
          <p14:tracePt t="63234" x="4794250" y="4654550"/>
          <p14:tracePt t="63251" x="4705350" y="4654550"/>
          <p14:tracePt t="63268" x="4597400" y="4654550"/>
          <p14:tracePt t="63285" x="4514850" y="4654550"/>
          <p14:tracePt t="63301" x="4432300" y="4654550"/>
          <p14:tracePt t="63301" x="4400550" y="4654550"/>
          <p14:tracePt t="63319" x="4324350" y="4654550"/>
          <p14:tracePt t="63335" x="4267200" y="4654550"/>
          <p14:tracePt t="63351" x="4216400" y="4648200"/>
          <p14:tracePt t="63368" x="4171950" y="4635500"/>
          <p14:tracePt t="63384" x="4121150" y="4635500"/>
          <p14:tracePt t="63401" x="4076700" y="4629150"/>
          <p14:tracePt t="63418" x="4051300" y="4629150"/>
          <p14:tracePt t="63434" x="4038600" y="4622800"/>
          <p14:tracePt t="63451" x="4019550" y="4622800"/>
          <p14:tracePt t="63468" x="4006850" y="4622800"/>
          <p14:tracePt t="63484" x="4000500" y="4622800"/>
          <p14:tracePt t="63575" x="4025900" y="4622800"/>
          <p14:tracePt t="63583" x="4070350" y="4635500"/>
          <p14:tracePt t="63590" x="4146550" y="4654550"/>
          <p14:tracePt t="63602" x="4324350" y="4699000"/>
          <p14:tracePt t="63618" x="4572000" y="4768850"/>
          <p14:tracePt t="63635" x="4895850" y="4838700"/>
          <p14:tracePt t="63651" x="5130800" y="4876800"/>
          <p14:tracePt t="63669" x="5238750" y="4883150"/>
          <p14:tracePt t="63684" x="5308600" y="4883150"/>
          <p14:tracePt t="63701" x="5353050" y="4883150"/>
          <p14:tracePt t="63718" x="5372100" y="4883150"/>
          <p14:tracePt t="64615" x="5378450" y="4883150"/>
          <p14:tracePt t="65886" x="5359400" y="4883150"/>
          <p14:tracePt t="65894" x="5327650" y="4889500"/>
          <p14:tracePt t="65902" x="5289550" y="4889500"/>
          <p14:tracePt t="65910" x="5245100" y="4895850"/>
          <p14:tracePt t="65918" x="5162550" y="4902200"/>
          <p14:tracePt t="65935" x="5143500" y="4902200"/>
          <p14:tracePt t="65951" x="5130800" y="4908550"/>
          <p14:tracePt t="65998" x="5118100" y="4908550"/>
          <p14:tracePt t="66014" x="5105400" y="4914900"/>
          <p14:tracePt t="66023" x="5099050" y="4914900"/>
          <p14:tracePt t="66031" x="5092700" y="4914900"/>
          <p14:tracePt t="66039" x="5073650" y="4914900"/>
          <p14:tracePt t="66051" x="5060950" y="4921250"/>
          <p14:tracePt t="66068" x="5048250" y="4921250"/>
          <p14:tracePt t="66085" x="5035550" y="4927600"/>
          <p14:tracePt t="66101" x="5022850" y="4927600"/>
          <p14:tracePt t="66119" x="5016500" y="4927600"/>
          <p14:tracePt t="66134" x="5003800" y="4933950"/>
          <p14:tracePt t="66151" x="4991100" y="4940300"/>
          <p14:tracePt t="66168" x="4972050" y="4953000"/>
          <p14:tracePt t="66185" x="4959350" y="4959350"/>
          <p14:tracePt t="66201" x="4953000" y="4965700"/>
          <p14:tracePt t="66335" x="4946650" y="4965700"/>
          <p14:tracePt t="66344" x="4933950" y="4946650"/>
          <p14:tracePt t="66344" x="4921250" y="4921250"/>
          <p14:tracePt t="66351" x="4902200" y="4864100"/>
          <p14:tracePt t="66368" x="4895850" y="4813300"/>
          <p14:tracePt t="66384" x="4876800" y="4768850"/>
          <p14:tracePt t="66401" x="4870450" y="4737100"/>
          <p14:tracePt t="66418" x="4857750" y="4718050"/>
          <p14:tracePt t="66434" x="4851400" y="4699000"/>
          <p14:tracePt t="66451" x="4845050" y="4692650"/>
          <p14:tracePt t="66468" x="4838700" y="4679950"/>
          <p14:tracePt t="66485" x="4826000" y="4667250"/>
          <p14:tracePt t="66501" x="4819650" y="4654550"/>
          <p14:tracePt t="66501" x="4806950" y="4641850"/>
          <p14:tracePt t="66519" x="4800600" y="4635500"/>
          <p14:tracePt t="66535" x="4794250" y="4629150"/>
          <p14:tracePt t="66614" x="4787900" y="4629150"/>
          <p14:tracePt t="66623" x="4787900" y="4622800"/>
          <p14:tracePt t="66630" x="4781550" y="4622800"/>
          <p14:tracePt t="66637" x="4781550" y="4616450"/>
          <p14:tracePt t="66711" x="4768850" y="4616450"/>
          <p14:tracePt t="66718" x="4749800" y="4622800"/>
          <p14:tracePt t="66734" x="4718050" y="4648200"/>
          <p14:tracePt t="66751" x="4711700" y="4660900"/>
          <p14:tracePt t="66752" x="4692650" y="4679950"/>
          <p14:tracePt t="66768" x="4679950" y="4705350"/>
          <p14:tracePt t="66784" x="4667250" y="4730750"/>
          <p14:tracePt t="66801" x="4667250" y="4743450"/>
          <p14:tracePt t="66818" x="4660900" y="4762500"/>
          <p14:tracePt t="66834" x="4660900" y="4775200"/>
          <p14:tracePt t="66851" x="4660900" y="4794250"/>
          <p14:tracePt t="66868" x="4660900" y="4819650"/>
          <p14:tracePt t="66884" x="4660900" y="4832350"/>
          <p14:tracePt t="66900" x="4660900" y="4845050"/>
          <p14:tracePt t="66917" x="4660900" y="4864100"/>
          <p14:tracePt t="66936" x="4667250" y="4876800"/>
          <p14:tracePt t="66951" x="4673600" y="4883150"/>
          <p14:tracePt t="66968" x="4679950" y="4895850"/>
          <p14:tracePt t="66984" x="4686300" y="4895850"/>
          <p14:tracePt t="67002" x="4705350" y="4902200"/>
          <p14:tracePt t="67018" x="4724400" y="4908550"/>
          <p14:tracePt t="67035" x="4737100" y="4908550"/>
          <p14:tracePt t="67051" x="4743450" y="4908550"/>
          <p14:tracePt t="67086" x="4749800" y="4908550"/>
          <p14:tracePt t="67119" x="4756150" y="4908550"/>
          <p14:tracePt t="67127" x="4762500" y="4908550"/>
          <p14:tracePt t="67134" x="4762500" y="4902200"/>
          <p14:tracePt t="67135" x="4768850" y="4889500"/>
          <p14:tracePt t="67151" x="4775200" y="4876800"/>
          <p14:tracePt t="67168" x="4781550" y="4857750"/>
          <p14:tracePt t="67184" x="4794250" y="4838700"/>
          <p14:tracePt t="67201" x="4800600" y="4806950"/>
          <p14:tracePt t="67218" x="4813300" y="4781550"/>
          <p14:tracePt t="67234" x="4826000" y="4737100"/>
          <p14:tracePt t="67251" x="4832350" y="4711700"/>
          <p14:tracePt t="67268" x="4832350" y="4673600"/>
          <p14:tracePt t="67284" x="4832350" y="4641850"/>
          <p14:tracePt t="67301" x="4832350" y="4610100"/>
          <p14:tracePt t="67318" x="4819650" y="4578350"/>
          <p14:tracePt t="67335" x="4806950" y="4559300"/>
          <p14:tracePt t="67351" x="4800600" y="4552950"/>
          <p14:tracePt t="67454" x="4794250" y="4552950"/>
          <p14:tracePt t="67454" x="4775200" y="4552950"/>
          <p14:tracePt t="67470" x="4762500" y="4559300"/>
          <p14:tracePt t="67479" x="4756150" y="4565650"/>
          <p14:tracePt t="67486" x="4737100" y="4591050"/>
          <p14:tracePt t="67494" x="4724400" y="4610100"/>
          <p14:tracePt t="67501" x="4711700" y="4641850"/>
          <p14:tracePt t="67518" x="4686300" y="4686300"/>
          <p14:tracePt t="67535" x="4679950" y="4711700"/>
          <p14:tracePt t="67551" x="4679950" y="4718050"/>
          <p14:tracePt t="67568" x="4679950" y="4730750"/>
          <p14:tracePt t="67584" x="4679950" y="4737100"/>
          <p14:tracePt t="67601" x="4679950" y="4756150"/>
          <p14:tracePt t="67618" x="4686300" y="4768850"/>
          <p14:tracePt t="67634" x="4692650" y="4781550"/>
          <p14:tracePt t="67651" x="4699000" y="4787900"/>
          <p14:tracePt t="67668" x="4705350" y="4787900"/>
          <p14:tracePt t="67684" x="4705350" y="4794250"/>
          <p14:tracePt t="67701" x="4718050" y="4794250"/>
          <p14:tracePt t="67718" x="4724400" y="4794250"/>
          <p14:tracePt t="67734" x="4730750" y="4800600"/>
          <p14:tracePt t="67854" x="4737100" y="4800600"/>
          <p14:tracePt t="67950" x="4730750" y="4800600"/>
          <p14:tracePt t="67960" x="4724400" y="4800600"/>
          <p14:tracePt t="67968" x="4718050" y="4800600"/>
          <p14:tracePt t="67968" x="4686300" y="4800600"/>
          <p14:tracePt t="67984" x="4673600" y="4794250"/>
          <p14:tracePt t="68001" x="4660900" y="4794250"/>
          <p14:tracePt t="68018" x="4654550" y="4787900"/>
          <p14:tracePt t="68034" x="4648200" y="4787900"/>
          <p14:tracePt t="68051" x="4641850" y="4787900"/>
          <p14:tracePt t="68068" x="4616450" y="4787900"/>
          <p14:tracePt t="68084" x="4597400" y="4787900"/>
          <p14:tracePt t="68101" x="4572000" y="4787900"/>
          <p14:tracePt t="68117" x="4559300" y="4787900"/>
          <p14:tracePt t="68134" x="4546600" y="4787900"/>
          <p14:tracePt t="68151" x="4540250" y="4787900"/>
          <p14:tracePt t="68279" x="4540250" y="4794250"/>
          <p14:tracePt t="68286" x="4540250" y="4800600"/>
          <p14:tracePt t="68294" x="4540250" y="4813300"/>
          <p14:tracePt t="68301" x="4540250" y="4819650"/>
          <p14:tracePt t="68318" x="4540250" y="4845050"/>
          <p14:tracePt t="68335" x="4540250" y="4857750"/>
          <p14:tracePt t="68351" x="4552950" y="4870450"/>
          <p14:tracePt t="68368" x="4559300" y="4876800"/>
          <p14:tracePt t="68384" x="4565650" y="4883150"/>
          <p14:tracePt t="68401" x="4578350" y="4883150"/>
          <p14:tracePt t="68418" x="4584700" y="4889500"/>
          <p14:tracePt t="68434" x="4597400" y="4889500"/>
          <p14:tracePt t="68451" x="4610100" y="4889500"/>
          <p14:tracePt t="68468" x="4616450" y="4889500"/>
          <p14:tracePt t="68485" x="4622800" y="4889500"/>
          <p14:tracePt t="68501" x="4635500" y="4883150"/>
          <p14:tracePt t="68520" x="4635500" y="4876800"/>
          <p14:tracePt t="68566" x="4641850" y="4870450"/>
          <p14:tracePt t="68574" x="4641850" y="4864100"/>
          <p14:tracePt t="68593" x="4648200" y="4851400"/>
          <p14:tracePt t="68606" x="4654550" y="4838700"/>
          <p14:tracePt t="68617" x="4660900" y="4826000"/>
          <p14:tracePt t="68619" x="4660900" y="4806950"/>
          <p14:tracePt t="68634" x="4660900" y="4781550"/>
          <p14:tracePt t="68651" x="4660900" y="4756150"/>
          <p14:tracePt t="68668" x="4654550" y="4724400"/>
          <p14:tracePt t="68684" x="4629150" y="4699000"/>
          <p14:tracePt t="68701" x="4597400" y="4660900"/>
          <p14:tracePt t="68718" x="4546600" y="4616450"/>
          <p14:tracePt t="68735" x="4502150" y="4603750"/>
          <p14:tracePt t="68751" x="4476750" y="4603750"/>
          <p14:tracePt t="68768" x="4445000" y="4603750"/>
          <p14:tracePt t="68784" x="4413250" y="4610100"/>
          <p14:tracePt t="68801" x="4387850" y="4622800"/>
          <p14:tracePt t="68818" x="4356100" y="4648200"/>
          <p14:tracePt t="68834" x="4343400" y="4667250"/>
          <p14:tracePt t="68851" x="4324350" y="4692650"/>
          <p14:tracePt t="68868" x="4318000" y="4724400"/>
          <p14:tracePt t="68884" x="4298950" y="4762500"/>
          <p14:tracePt t="68901" x="4298950" y="4787900"/>
          <p14:tracePt t="68901" x="4298950" y="4800600"/>
          <p14:tracePt t="68919" x="4298950" y="4826000"/>
          <p14:tracePt t="68935" x="4305300" y="4838700"/>
          <p14:tracePt t="68951" x="4311650" y="4851400"/>
          <p14:tracePt t="68968" x="4324350" y="4864100"/>
          <p14:tracePt t="68984" x="4343400" y="4870450"/>
          <p14:tracePt t="69001" x="4356100" y="4876800"/>
          <p14:tracePt t="69018" x="4368800" y="4883150"/>
          <p14:tracePt t="69035" x="4375150" y="4883150"/>
          <p14:tracePt t="69051" x="4387850" y="4889500"/>
          <p14:tracePt t="69068" x="4400550" y="4889500"/>
          <p14:tracePt t="69084" x="4432300" y="4889500"/>
          <p14:tracePt t="69101" x="4451350" y="4870450"/>
          <p14:tracePt t="69118" x="4476750" y="4851400"/>
          <p14:tracePt t="69135" x="4489450" y="4832350"/>
          <p14:tracePt t="69151" x="4495800" y="4813300"/>
          <p14:tracePt t="69168" x="4508500" y="4794250"/>
          <p14:tracePt t="69185" x="4508500" y="4787900"/>
          <p14:tracePt t="69201" x="4514850" y="4768850"/>
          <p14:tracePt t="69218" x="4514850" y="4749800"/>
          <p14:tracePt t="69234" x="4514850" y="4737100"/>
          <p14:tracePt t="69251" x="4514850" y="4724400"/>
          <p14:tracePt t="69267" x="4514850" y="4711700"/>
          <p14:tracePt t="69284" x="4514850" y="4705350"/>
          <p14:tracePt t="69301" x="4514850" y="4692650"/>
          <p14:tracePt t="69318" x="4508500" y="4692650"/>
          <p14:tracePt t="69335" x="4508500" y="4686300"/>
          <p14:tracePt t="69398" x="4502150" y="4686300"/>
          <p14:tracePt t="69406" x="4495800" y="4686300"/>
          <p14:tracePt t="69422" x="4483100" y="4686300"/>
          <p14:tracePt t="69430" x="4470400" y="4699000"/>
          <p14:tracePt t="69439" x="4457700" y="4718050"/>
          <p14:tracePt t="69451" x="4451350" y="4737100"/>
          <p14:tracePt t="69468" x="4438650" y="4775200"/>
          <p14:tracePt t="69484" x="4432300" y="4794250"/>
          <p14:tracePt t="69501" x="4432300" y="4813300"/>
          <p14:tracePt t="69501" x="4432300" y="4826000"/>
          <p14:tracePt t="69519" x="4432300" y="4838700"/>
          <p14:tracePt t="69535" x="4432300" y="4851400"/>
          <p14:tracePt t="69551" x="4438650" y="4857750"/>
          <p14:tracePt t="69568" x="4451350" y="4864100"/>
          <p14:tracePt t="69584" x="4476750" y="4864100"/>
          <p14:tracePt t="69601" x="4521200" y="4864100"/>
          <p14:tracePt t="69618" x="4578350" y="4864100"/>
          <p14:tracePt t="69634" x="4679950" y="4864100"/>
          <p14:tracePt t="69651" x="4775200" y="4864100"/>
          <p14:tracePt t="69667" x="4864100" y="4864100"/>
          <p14:tracePt t="69684" x="4927600" y="4864100"/>
          <p14:tracePt t="69701" x="4965700" y="4864100"/>
          <p14:tracePt t="69701" x="4978400" y="4864100"/>
          <p14:tracePt t="69719" x="4984750" y="4864100"/>
          <p14:tracePt t="69735" x="5003800" y="4857750"/>
          <p14:tracePt t="69751" x="5010150" y="4851400"/>
          <p14:tracePt t="69767" x="5016500" y="4851400"/>
          <p14:tracePt t="69784" x="5029200" y="4838700"/>
          <p14:tracePt t="69801" x="5041900" y="4826000"/>
          <p14:tracePt t="69818" x="5048250" y="4819650"/>
          <p14:tracePt t="69834" x="5060950" y="4813300"/>
          <p14:tracePt t="69851" x="5067300" y="4806950"/>
          <p14:tracePt t="69868" x="5073650" y="4800600"/>
          <p14:tracePt t="69884" x="5086350" y="4787900"/>
          <p14:tracePt t="69901" x="5099050" y="4775200"/>
          <p14:tracePt t="69901" x="5105400" y="4768850"/>
          <p14:tracePt t="69919" x="5111750" y="4762500"/>
          <p14:tracePt t="69934" x="5111750" y="4756150"/>
          <p14:tracePt t="69951" x="5111750" y="4743450"/>
          <p14:tracePt t="69968" x="5111750" y="4737100"/>
          <p14:tracePt t="69984" x="5111750" y="4730750"/>
          <p14:tracePt t="70000" x="5111750" y="4724400"/>
          <p14:tracePt t="70018" x="5111750" y="4711700"/>
          <p14:tracePt t="70034" x="5105400" y="4705350"/>
          <p14:tracePt t="70052" x="5099050" y="4699000"/>
          <p14:tracePt t="70086" x="5092700" y="4699000"/>
          <p14:tracePt t="70087" x="5086350" y="4699000"/>
          <p14:tracePt t="70118" x="5080000" y="4699000"/>
          <p14:tracePt t="70119" x="5067300" y="4699000"/>
          <p14:tracePt t="70134" x="5054600" y="4699000"/>
          <p14:tracePt t="70151" x="5029200" y="4705350"/>
          <p14:tracePt t="70167" x="5010150" y="4718050"/>
          <p14:tracePt t="70184" x="4991100" y="4737100"/>
          <p14:tracePt t="70201" x="4991100" y="4743450"/>
          <p14:tracePt t="70218" x="4984750" y="4756150"/>
          <p14:tracePt t="70234" x="4984750" y="4762500"/>
          <p14:tracePt t="70251" x="4984750" y="4768850"/>
          <p14:tracePt t="70268" x="4984750" y="4781550"/>
          <p14:tracePt t="70284" x="4984750" y="4787900"/>
          <p14:tracePt t="70301" x="4991100" y="4794250"/>
          <p14:tracePt t="70317" x="4997450" y="4800600"/>
          <p14:tracePt t="70334" x="5003800" y="4800600"/>
          <p14:tracePt t="70351" x="5016500" y="4800600"/>
          <p14:tracePt t="70398" x="5022850" y="4800600"/>
          <p14:tracePt t="70733" x="5035550" y="4800600"/>
          <p14:tracePt t="70744" x="5041900" y="4800600"/>
          <p14:tracePt t="70751" x="5054600" y="4794250"/>
          <p14:tracePt t="70762" x="5067300" y="4787900"/>
          <p14:tracePt t="70768" x="5080000" y="4775200"/>
          <p14:tracePt t="70784" x="5105400" y="4743450"/>
          <p14:tracePt t="70801" x="5111750" y="4724400"/>
          <p14:tracePt t="70817" x="5118100" y="4711700"/>
          <p14:tracePt t="70834" x="5118100" y="4686300"/>
          <p14:tracePt t="70851" x="5118100" y="4667250"/>
          <p14:tracePt t="70868" x="5111750" y="4635500"/>
          <p14:tracePt t="70884" x="5105400" y="4622800"/>
          <p14:tracePt t="70901" x="5092700" y="4610100"/>
          <p14:tracePt t="70917" x="5086350" y="4610100"/>
          <p14:tracePt t="70934" x="5073650" y="4610100"/>
          <p14:tracePt t="70951" x="5067300" y="4610100"/>
          <p14:tracePt t="70967" x="5054600" y="4610100"/>
          <p14:tracePt t="70984" x="5029200" y="4629150"/>
          <p14:tracePt t="71001" x="5010150" y="4660900"/>
          <p14:tracePt t="71017" x="4991100" y="4699000"/>
          <p14:tracePt t="71034" x="4984750" y="4724400"/>
          <p14:tracePt t="71051" x="4984750" y="4749800"/>
          <p14:tracePt t="71068" x="4978400" y="4768850"/>
          <p14:tracePt t="71084" x="4978400" y="4781550"/>
          <p14:tracePt t="71101" x="4978400" y="4787900"/>
          <p14:tracePt t="71117" x="4984750" y="4806950"/>
          <p14:tracePt t="71134" x="4991100" y="4806950"/>
          <p14:tracePt t="71151" x="4997450" y="4813300"/>
          <p14:tracePt t="71167" x="5010150" y="4813300"/>
          <p14:tracePt t="71184" x="5016500" y="4819650"/>
          <p14:tracePt t="71201" x="5029200" y="4819650"/>
          <p14:tracePt t="71217" x="5048250" y="4813300"/>
          <p14:tracePt t="71234" x="5073650" y="4806950"/>
          <p14:tracePt t="71251" x="5105400" y="4787900"/>
          <p14:tracePt t="71268" x="5111750" y="4775200"/>
          <p14:tracePt t="71284" x="5124450" y="4762500"/>
          <p14:tracePt t="71301" x="5137150" y="4749800"/>
          <p14:tracePt t="71317" x="5137150" y="4718050"/>
          <p14:tracePt t="71335" x="5137150" y="4699000"/>
          <p14:tracePt t="71351" x="5137150" y="4686300"/>
          <p14:tracePt t="71368" x="5137150" y="4679950"/>
          <p14:tracePt t="71384" x="5137150" y="4673600"/>
          <p14:tracePt t="71401" x="5130800" y="4667250"/>
          <p14:tracePt t="71417" x="5124450" y="4667250"/>
          <p14:tracePt t="71434" x="5111750" y="4667250"/>
          <p14:tracePt t="71451" x="5105400" y="4667250"/>
          <p14:tracePt t="71467" x="5086350" y="4673600"/>
          <p14:tracePt t="71484" x="5067300" y="4692650"/>
          <p14:tracePt t="71501" x="5048250" y="4711700"/>
          <p14:tracePt t="71517" x="5041900" y="4737100"/>
          <p14:tracePt t="71535" x="5035550" y="4756150"/>
          <p14:tracePt t="71551" x="5029200" y="4768850"/>
          <p14:tracePt t="71568" x="5029200" y="4787900"/>
          <p14:tracePt t="71584" x="5029200" y="4794250"/>
          <p14:tracePt t="71622" x="5029200" y="4800600"/>
          <p14:tracePt t="71634" x="5029200" y="4806950"/>
          <p14:tracePt t="71653" x="5035550" y="4806950"/>
          <p14:tracePt t="71669" x="5041900" y="4813300"/>
          <p14:tracePt t="71734" x="5048250" y="4813300"/>
          <p14:tracePt t="76686" x="5054600" y="4800600"/>
          <p14:tracePt t="76694" x="5054600" y="4781550"/>
          <p14:tracePt t="76694" x="5054600" y="4762500"/>
          <p14:tracePt t="76703" x="5054600" y="4749800"/>
          <p14:tracePt t="76718" x="5054600" y="4730750"/>
          <p14:tracePt t="76718" x="5054600" y="4724400"/>
          <p14:tracePt t="76974" x="5060950" y="4718050"/>
          <p14:tracePt t="76982" x="5073650" y="4718050"/>
          <p14:tracePt t="76990" x="5124450" y="4718050"/>
          <p14:tracePt t="77001" x="5156200" y="4718050"/>
          <p14:tracePt t="77017" x="5187950" y="4711700"/>
          <p14:tracePt t="77034" x="5194300" y="4711700"/>
          <p14:tracePt t="77050" x="5207000" y="4711700"/>
          <p14:tracePt t="77094" x="5213350" y="4711700"/>
          <p14:tracePt t="77102" x="5219700" y="4711700"/>
          <p14:tracePt t="77102" x="5226050" y="4711700"/>
          <p14:tracePt t="77117" x="5238750" y="4711700"/>
          <p14:tracePt t="77134" x="5245100" y="4711700"/>
          <p14:tracePt t="77151" x="5257800" y="4711700"/>
          <p14:tracePt t="77517" x="5251450" y="4711700"/>
          <p14:tracePt t="77542" x="5245100" y="4711700"/>
          <p14:tracePt t="77550" x="5238750" y="4711700"/>
          <p14:tracePt t="77560" x="5226050" y="4711700"/>
          <p14:tracePt t="77567" x="5219700" y="4711700"/>
          <p14:tracePt t="77584" x="5213350" y="4711700"/>
          <p14:tracePt t="77601" x="5200650" y="4711700"/>
          <p14:tracePt t="77617" x="5194300" y="4711700"/>
          <p14:tracePt t="77634" x="5187950" y="4718050"/>
          <p14:tracePt t="77650" x="5181600" y="4718050"/>
          <p14:tracePt t="77694" x="5175250" y="4718050"/>
          <p14:tracePt t="77702" x="5168900" y="4724400"/>
          <p14:tracePt t="78038" x="5162550" y="4724400"/>
          <p14:tracePt t="78046" x="5156200" y="4724400"/>
          <p14:tracePt t="78054" x="5149850" y="4724400"/>
          <p14:tracePt t="78060" x="5137150" y="4730750"/>
          <p14:tracePt t="78067" x="5118100" y="4743450"/>
          <p14:tracePt t="78084" x="5099050" y="4749800"/>
          <p14:tracePt t="78101" x="5092700" y="4756150"/>
          <p14:tracePt t="78117" x="5080000" y="4762500"/>
          <p14:tracePt t="78278" x="5073650" y="4762500"/>
          <p14:tracePt t="78278" x="5073650" y="4768850"/>
          <p14:tracePt t="78302" x="5067300" y="4775200"/>
          <p14:tracePt t="78310" x="5060950" y="4775200"/>
          <p14:tracePt t="78318" x="5060950" y="4781550"/>
          <p14:tracePt t="78319" x="5054600" y="4781550"/>
          <p14:tracePt t="78390" x="5048250" y="4787900"/>
          <p14:tracePt t="82879" x="5048250" y="4762500"/>
          <p14:tracePt t="82886" x="5041900" y="4711700"/>
          <p14:tracePt t="82894" x="5035550" y="4654550"/>
          <p14:tracePt t="82902" x="5003800" y="4533900"/>
          <p14:tracePt t="82902" x="4991100" y="4476750"/>
          <p14:tracePt t="82918" x="4972050" y="4394200"/>
          <p14:tracePt t="82934" x="4953000" y="4337050"/>
          <p14:tracePt t="82951" x="4946650" y="4298950"/>
          <p14:tracePt t="82967" x="4940300" y="4260850"/>
          <p14:tracePt t="82984" x="4921250" y="4184650"/>
          <p14:tracePt t="83000" x="4902200" y="4102100"/>
          <p14:tracePt t="83017" x="4857750" y="3968750"/>
          <p14:tracePt t="83033" x="4826000" y="3835400"/>
          <p14:tracePt t="83050" x="4800600" y="3746500"/>
          <p14:tracePt t="83067" x="4775200" y="3670300"/>
          <p14:tracePt t="83084" x="4756150" y="3606800"/>
          <p14:tracePt t="83100" x="4743450" y="3562350"/>
          <p14:tracePt t="83117" x="4730750" y="3524250"/>
          <p14:tracePt t="83135" x="4724400" y="3479800"/>
          <p14:tracePt t="83151" x="4718050" y="3435350"/>
          <p14:tracePt t="83168" x="4699000" y="3365500"/>
          <p14:tracePt t="83184" x="4692650" y="3314700"/>
          <p14:tracePt t="83201" x="4679950" y="3270250"/>
          <p14:tracePt t="83218" x="4673600" y="3238500"/>
          <p14:tracePt t="83234" x="4673600" y="3219450"/>
          <p14:tracePt t="83251" x="4673600" y="3213100"/>
          <p14:tracePt t="83350" x="4654550" y="3251200"/>
          <p14:tracePt t="83360" x="4648200" y="3340100"/>
          <p14:tracePt t="83366" x="4635500" y="3460750"/>
          <p14:tracePt t="83368" x="4603750" y="3860800"/>
          <p14:tracePt t="83384" x="4559300" y="4298950"/>
          <p14:tracePt t="83402" x="4559300" y="4806950"/>
          <p14:tracePt t="83418" x="4559300" y="5232400"/>
          <p14:tracePt t="83435" x="4559300" y="5499100"/>
          <p14:tracePt t="83451" x="4559300" y="5588000"/>
          <p14:tracePt t="83468" x="4559300" y="5651500"/>
          <p14:tracePt t="83484" x="4559300" y="5670550"/>
          <p14:tracePt t="83590" x="4559300" y="5664200"/>
          <p14:tracePt t="83598" x="4559300" y="5613400"/>
          <p14:tracePt t="83606" x="4559300" y="5543550"/>
          <p14:tracePt t="83622" x="4559300" y="5473700"/>
          <p14:tracePt t="83630" x="4559300" y="5378450"/>
          <p14:tracePt t="83633" x="4559300" y="5213350"/>
          <p14:tracePt t="83650" x="4546600" y="5099050"/>
          <p14:tracePt t="83667" x="4533900" y="5022850"/>
          <p14:tracePt t="83683" x="4533900" y="4978400"/>
          <p14:tracePt t="83701" x="4533900" y="4959350"/>
          <p14:tracePt t="83718" x="4533900" y="4953000"/>
          <p14:tracePt t="83735" x="4527550" y="4940300"/>
          <p14:tracePt t="83846" x="4527550" y="4953000"/>
          <p14:tracePt t="83855" x="4527550" y="4972050"/>
          <p14:tracePt t="83863" x="4533900" y="4997450"/>
          <p14:tracePt t="83868" x="4533900" y="5003800"/>
          <p14:tracePt t="83884" x="4540250" y="5016500"/>
          <p14:tracePt t="83967" x="4540250" y="5010150"/>
          <p14:tracePt t="83974" x="4540250" y="4965700"/>
          <p14:tracePt t="83982" x="4540250" y="4914900"/>
          <p14:tracePt t="83990" x="4540250" y="4819650"/>
          <p14:tracePt t="84000" x="4502150" y="4724400"/>
          <p14:tracePt t="84017" x="4464050" y="4660900"/>
          <p14:tracePt t="84033" x="4419600" y="4591050"/>
          <p14:tracePt t="84050" x="4375150" y="4540250"/>
          <p14:tracePt t="84067" x="4330700" y="4483100"/>
          <p14:tracePt t="84083" x="4292600" y="4445000"/>
          <p14:tracePt t="84100" x="4229100" y="4400550"/>
          <p14:tracePt t="84117" x="4165600" y="4375150"/>
          <p14:tracePt t="84133" x="4089400" y="4349750"/>
          <p14:tracePt t="84150" x="4057650" y="4343400"/>
          <p14:tracePt t="84167" x="4019550" y="4337050"/>
          <p14:tracePt t="84184" x="3987800" y="4337050"/>
          <p14:tracePt t="84201" x="3949700" y="4337050"/>
          <p14:tracePt t="84218" x="3911600" y="4337050"/>
          <p14:tracePt t="84235" x="3860800" y="4362450"/>
          <p14:tracePt t="84251" x="3797300" y="4394200"/>
          <p14:tracePt t="84267" x="3740150" y="4419600"/>
          <p14:tracePt t="84284" x="3702050" y="4445000"/>
          <p14:tracePt t="84300" x="3663950" y="4470400"/>
          <p14:tracePt t="84317" x="3632200" y="4495800"/>
          <p14:tracePt t="84333" x="3594100" y="4527550"/>
          <p14:tracePt t="84350" x="3575050" y="4552950"/>
          <p14:tracePt t="84367" x="3556000" y="4584700"/>
          <p14:tracePt t="84383" x="3536950" y="4597400"/>
          <p14:tracePt t="84400" x="3536950" y="4603750"/>
          <p14:tracePt t="84417" x="3530600" y="4610100"/>
          <p14:tracePt t="85670" x="3536950" y="4610100"/>
          <p14:tracePt t="85670" x="3587750" y="4610100"/>
          <p14:tracePt t="85680" x="3683000" y="4610100"/>
          <p14:tracePt t="85701" x="3778250" y="4603750"/>
          <p14:tracePt t="85718" x="3835400" y="4591050"/>
          <p14:tracePt t="85718" x="3924300" y="4578350"/>
          <p14:tracePt t="85734" x="4013200" y="4572000"/>
          <p14:tracePt t="85750" x="4108450" y="4559300"/>
          <p14:tracePt t="85767" x="4191000" y="4552950"/>
          <p14:tracePt t="85783" x="4254500" y="4540250"/>
          <p14:tracePt t="85800" x="4292600" y="4540250"/>
          <p14:tracePt t="85817" x="4330700" y="4540250"/>
          <p14:tracePt t="85833" x="4362450" y="4540250"/>
          <p14:tracePt t="85850" x="4375150" y="4540250"/>
          <p14:tracePt t="85867" x="4381500" y="4540250"/>
          <p14:tracePt t="87462" x="4451350" y="4546600"/>
          <p14:tracePt t="87470" x="4540250" y="4578350"/>
          <p14:tracePt t="87471" x="5245100" y="4711700"/>
          <p14:tracePt t="87471" x="5537200" y="4749800"/>
          <p14:tracePt t="87501" x="5810250" y="4781550"/>
          <p14:tracePt t="87517" x="6546850" y="4902200"/>
          <p14:tracePt t="87534" x="6597650" y="4914900"/>
          <p14:tracePt t="87550" x="6686550" y="4927600"/>
          <p14:tracePt t="87567" x="6819900" y="4933950"/>
          <p14:tracePt t="87583" x="6940550" y="4933950"/>
          <p14:tracePt t="87600" x="6972300" y="4933950"/>
          <p14:tracePt t="87617" x="7023100" y="4921250"/>
          <p14:tracePt t="87635" x="7086600" y="4902200"/>
          <p14:tracePt t="87651" x="7112000" y="4883150"/>
          <p14:tracePt t="87668" x="7150100" y="4857750"/>
          <p14:tracePt t="87686" x="7156450" y="4845050"/>
          <p14:tracePt t="87701" x="7156450" y="4838700"/>
          <p14:tracePt t="87717" x="7200900" y="4781550"/>
          <p14:tracePt t="87757" x="7219950" y="4768850"/>
          <p14:tracePt t="87767" x="7219950" y="4762500"/>
          <p14:tracePt t="87767" x="7226300" y="4762500"/>
          <p14:tracePt t="87784" x="7251700" y="4737100"/>
          <p14:tracePt t="87801" x="7289800" y="4692650"/>
          <p14:tracePt t="87818" x="7334250" y="4622800"/>
          <p14:tracePt t="87835" x="7378700" y="4540250"/>
          <p14:tracePt t="87851" x="7378700" y="4527550"/>
          <p14:tracePt t="87868" x="7397750" y="4514850"/>
          <p14:tracePt t="87884" x="7397750" y="4508500"/>
          <p14:tracePt t="87901" x="7397750" y="4502150"/>
          <p14:tracePt t="87917" x="7397750" y="4457700"/>
          <p14:tracePt t="87935" x="7397750" y="4394200"/>
          <p14:tracePt t="87951" x="7397750" y="4324350"/>
          <p14:tracePt t="87967" x="7397750" y="4248150"/>
          <p14:tracePt t="87983" x="7397750" y="4184650"/>
          <p14:tracePt t="88000" x="7397750" y="4140200"/>
          <p14:tracePt t="88018" x="7397750" y="4114800"/>
          <p14:tracePt t="88034" x="7397750" y="4095750"/>
          <p14:tracePt t="88051" x="7391400" y="4076700"/>
          <p14:tracePt t="88068" x="7391400" y="4057650"/>
          <p14:tracePt t="88084" x="7385050" y="4038600"/>
          <p14:tracePt t="88101" x="7385050" y="4006850"/>
          <p14:tracePt t="88117" x="7378700" y="3962400"/>
          <p14:tracePt t="88135" x="7372350" y="3930650"/>
          <p14:tracePt t="88151" x="7372350" y="3917950"/>
          <p14:tracePt t="88168" x="7372350" y="3898900"/>
          <p14:tracePt t="88710" x="7372350" y="3892550"/>
          <p14:tracePt t="88718" x="7372350" y="3886200"/>
          <p14:tracePt t="88719" x="7391400" y="3886200"/>
          <p14:tracePt t="88735" x="7416800" y="3886200"/>
          <p14:tracePt t="88751" x="7448550" y="3873500"/>
          <p14:tracePt t="88767" x="7486650" y="3860800"/>
          <p14:tracePt t="88785" x="7524750" y="3835400"/>
          <p14:tracePt t="88801" x="7562850" y="3797300"/>
          <p14:tracePt t="88818" x="7600950" y="3740150"/>
          <p14:tracePt t="88834" x="7626350" y="3683000"/>
          <p14:tracePt t="88851" x="7632700" y="3625850"/>
          <p14:tracePt t="88867" x="7645400" y="3549650"/>
          <p14:tracePt t="88884" x="7658100" y="3467100"/>
          <p14:tracePt t="88901" x="7664450" y="3327400"/>
          <p14:tracePt t="88919" x="7664450" y="3263900"/>
          <p14:tracePt t="88934" x="7664450" y="3232150"/>
          <p14:tracePt t="88951" x="7651750" y="3206750"/>
          <p14:tracePt t="88967" x="7645400" y="3194050"/>
          <p14:tracePt t="88984" x="7639050" y="3187700"/>
          <p14:tracePt t="89001" x="7607300" y="3175000"/>
          <p14:tracePt t="89018" x="7556500" y="3155950"/>
          <p14:tracePt t="89034" x="7505700" y="3143250"/>
          <p14:tracePt t="89051" x="7442200" y="3124200"/>
          <p14:tracePt t="89067" x="7378700" y="3111500"/>
          <p14:tracePt t="89084" x="7315200" y="3105150"/>
          <p14:tracePt t="89101" x="7226300" y="3079750"/>
          <p14:tracePt t="89119" x="7162800" y="3060700"/>
          <p14:tracePt t="89134" x="7092950" y="3054350"/>
          <p14:tracePt t="89151" x="7016750" y="3041650"/>
          <p14:tracePt t="89167" x="6972300" y="3035300"/>
          <p14:tracePt t="89184" x="6934200" y="3028950"/>
          <p14:tracePt t="89201" x="6921500" y="3028950"/>
          <p14:tracePt t="89218" x="6915150" y="3028950"/>
          <p14:tracePt t="89542" x="6921500" y="3028950"/>
          <p14:tracePt t="89550" x="6934200" y="3028950"/>
          <p14:tracePt t="89558" x="6959600" y="3028950"/>
          <p14:tracePt t="89566" x="6978650" y="3028950"/>
          <p14:tracePt t="89572" x="7016750" y="3028950"/>
          <p14:tracePt t="89584" x="7061200" y="3028950"/>
          <p14:tracePt t="89601" x="7099300" y="3028950"/>
          <p14:tracePt t="89617" x="7143750" y="3022600"/>
          <p14:tracePt t="89634" x="7175500" y="3016250"/>
          <p14:tracePt t="89651" x="7200900" y="3016250"/>
          <p14:tracePt t="89668" x="7219950" y="3009900"/>
          <p14:tracePt t="89684" x="7239000" y="3003550"/>
          <p14:tracePt t="89701" x="7270750" y="2990850"/>
          <p14:tracePt t="89734" x="7289800" y="2978150"/>
          <p14:tracePt t="89735" x="7302500" y="2965450"/>
          <p14:tracePt t="89751" x="7321550" y="2959100"/>
          <p14:tracePt t="89767" x="7334250" y="2946400"/>
          <p14:tracePt t="89784" x="7372350" y="2921000"/>
          <p14:tracePt t="89801" x="7410450" y="2901950"/>
          <p14:tracePt t="89817" x="7454900" y="2870200"/>
          <p14:tracePt t="89834" x="7493000" y="2857500"/>
          <p14:tracePt t="89851" x="7518400" y="2844800"/>
          <p14:tracePt t="89868" x="7543800" y="2832100"/>
          <p14:tracePt t="89884" x="7569200" y="2825750"/>
          <p14:tracePt t="89901" x="7613650" y="2806700"/>
          <p14:tracePt t="89919" x="7639050" y="2794000"/>
          <p14:tracePt t="89934" x="7658100" y="2787650"/>
          <p14:tracePt t="89951" x="7683500" y="2774950"/>
          <p14:tracePt t="89967" x="7702550" y="2774950"/>
          <p14:tracePt t="89984" x="7727950" y="2768600"/>
          <p14:tracePt t="90001" x="7747000" y="2768600"/>
          <p14:tracePt t="90017" x="7778750" y="2762250"/>
          <p14:tracePt t="90035" x="7791450" y="2755900"/>
          <p14:tracePt t="90051" x="7823200" y="2755900"/>
          <p14:tracePt t="90068" x="7842250" y="2755900"/>
          <p14:tracePt t="90084" x="7861300" y="2749550"/>
          <p14:tracePt t="90101" x="7893050" y="2749550"/>
          <p14:tracePt t="90119" x="7912100" y="2743200"/>
          <p14:tracePt t="90135" x="7931150" y="2743200"/>
          <p14:tracePt t="90151" x="7956550" y="2743200"/>
          <p14:tracePt t="90168" x="7988300" y="2743200"/>
          <p14:tracePt t="90184" x="8013700" y="2743200"/>
          <p14:tracePt t="90201" x="8045450" y="2743200"/>
          <p14:tracePt t="90217" x="8070850" y="2749550"/>
          <p14:tracePt t="90234" x="8108950" y="2755900"/>
          <p14:tracePt t="90251" x="8128000" y="2762250"/>
          <p14:tracePt t="90268" x="8159750" y="2768600"/>
          <p14:tracePt t="90284" x="8178800" y="2774950"/>
          <p14:tracePt t="90301" x="8216900" y="2787650"/>
          <p14:tracePt t="90318" x="8261350" y="2806700"/>
          <p14:tracePt t="90335" x="8280400" y="2813050"/>
          <p14:tracePt t="90351" x="8318500" y="2832100"/>
          <p14:tracePt t="90368" x="8343900" y="2838450"/>
          <p14:tracePt t="90384" x="8375650" y="2851150"/>
          <p14:tracePt t="90401" x="8413750" y="2870200"/>
          <p14:tracePt t="90417" x="8445500" y="2882900"/>
          <p14:tracePt t="90434" x="8489950" y="2908300"/>
          <p14:tracePt t="90451" x="8521700" y="2921000"/>
          <p14:tracePt t="90468" x="8553450" y="2933700"/>
          <p14:tracePt t="90484" x="8566150" y="2946400"/>
          <p14:tracePt t="90501" x="8585200" y="2952750"/>
          <p14:tracePt t="90517" x="8610600" y="2965450"/>
          <p14:tracePt t="90534" x="8616950" y="2971800"/>
          <p14:tracePt t="90551" x="8629650" y="2978150"/>
          <p14:tracePt t="90568" x="8642350" y="2984500"/>
          <p14:tracePt t="90584" x="8661400" y="2997200"/>
          <p14:tracePt t="90601" x="8680450" y="3003550"/>
          <p14:tracePt t="90617" x="8699500" y="3016250"/>
          <p14:tracePt t="90634" x="8718550" y="3035300"/>
          <p14:tracePt t="90651" x="8731250" y="3048000"/>
          <p14:tracePt t="90668" x="8750300" y="3054350"/>
          <p14:tracePt t="90684" x="8769350" y="3067050"/>
          <p14:tracePt t="90701" x="8788400" y="3073400"/>
          <p14:tracePt t="90717" x="8813800" y="3079750"/>
          <p14:tracePt t="90735" x="8820150" y="3086100"/>
          <p14:tracePt t="90751" x="8832850" y="3092450"/>
          <p14:tracePt t="90768" x="8845550" y="3092450"/>
          <p14:tracePt t="90814" x="8851900" y="3092450"/>
          <p14:tracePt t="90830" x="8858250" y="3092450"/>
          <p14:tracePt t="90838" x="8864600" y="3098800"/>
          <p14:tracePt t="90846" x="8870950" y="3098800"/>
          <p14:tracePt t="90867" x="8877300" y="3098800"/>
          <p14:tracePt t="91054" x="8864600" y="3098800"/>
          <p14:tracePt t="91062" x="8858250" y="3098800"/>
          <p14:tracePt t="91070" x="8845550" y="3098800"/>
          <p14:tracePt t="91078" x="8826500" y="3098800"/>
          <p14:tracePt t="91086" x="8788400" y="3092450"/>
          <p14:tracePt t="91101" x="8763000" y="3086100"/>
          <p14:tracePt t="91117" x="8705850" y="3060700"/>
          <p14:tracePt t="91135" x="8661400" y="3048000"/>
          <p14:tracePt t="91151" x="8597900" y="3028950"/>
          <p14:tracePt t="91167" x="8528050" y="3009900"/>
          <p14:tracePt t="91184" x="8458200" y="2990850"/>
          <p14:tracePt t="91201" x="8382000" y="2959100"/>
          <p14:tracePt t="91217" x="8318500" y="2927350"/>
          <p14:tracePt t="91234" x="8267700" y="2908300"/>
          <p14:tracePt t="91250" x="8242300" y="2895600"/>
          <p14:tracePt t="91268" x="8223250" y="2889250"/>
          <p14:tracePt t="91284" x="8210550" y="2889250"/>
          <p14:tracePt t="91301" x="8204200" y="2882900"/>
          <p14:tracePt t="91317" x="8185150" y="2876550"/>
          <p14:tracePt t="91335" x="8166100" y="2863850"/>
          <p14:tracePt t="91351" x="8147050" y="2851150"/>
          <p14:tracePt t="91367" x="8115300" y="2844800"/>
          <p14:tracePt t="91383" x="8083550" y="2832100"/>
          <p14:tracePt t="91400" x="8039100" y="2819400"/>
          <p14:tracePt t="91417" x="8007350" y="2819400"/>
          <p14:tracePt t="91434" x="7981950" y="2819400"/>
          <p14:tracePt t="91451" x="7950200" y="2813050"/>
          <p14:tracePt t="91467" x="7931150" y="2813050"/>
          <p14:tracePt t="91484" x="7905750" y="2813050"/>
          <p14:tracePt t="91501" x="7880350" y="2813050"/>
          <p14:tracePt t="91518" x="7861300" y="2813050"/>
          <p14:tracePt t="91534" x="7842250" y="2813050"/>
          <p14:tracePt t="91551" x="7823200" y="2813050"/>
          <p14:tracePt t="91567" x="7797800" y="2819400"/>
          <p14:tracePt t="91584" x="7772400" y="2832100"/>
          <p14:tracePt t="91601" x="7740650" y="2838450"/>
          <p14:tracePt t="91617" x="7689850" y="2857500"/>
          <p14:tracePt t="91634" x="7658100" y="2863850"/>
          <p14:tracePt t="91651" x="7626350" y="2876550"/>
          <p14:tracePt t="91667" x="7594600" y="2882900"/>
          <p14:tracePt t="91685" x="7562850" y="2889250"/>
          <p14:tracePt t="91700" x="7505700" y="2908300"/>
          <p14:tracePt t="91719" x="7461250" y="2927350"/>
          <p14:tracePt t="91734" x="7416800" y="2933700"/>
          <p14:tracePt t="91751" x="7378700" y="2952750"/>
          <p14:tracePt t="91767" x="7340600" y="2959100"/>
          <p14:tracePt t="91784" x="7302500" y="2971800"/>
          <p14:tracePt t="91800" x="7270750" y="2978150"/>
          <p14:tracePt t="91818" x="7232650" y="2990850"/>
          <p14:tracePt t="91834" x="7200900" y="3003550"/>
          <p14:tracePt t="91851" x="7169150" y="3009900"/>
          <p14:tracePt t="91867" x="7137400" y="3022600"/>
          <p14:tracePt t="91884" x="7112000" y="3028950"/>
          <p14:tracePt t="91901" x="7086600" y="3041650"/>
          <p14:tracePt t="91918" x="7073900" y="3048000"/>
          <p14:tracePt t="91934" x="7067550" y="3048000"/>
          <p14:tracePt t="91951" x="7061200" y="3048000"/>
          <p14:tracePt t="91967" x="7054850" y="3048000"/>
          <p14:tracePt t="91984" x="7048500" y="3054350"/>
          <p14:tracePt t="92000" x="7042150" y="3054350"/>
          <p14:tracePt t="92017" x="7035800" y="3054350"/>
          <p14:tracePt t="92054" x="7035800" y="3060700"/>
          <p14:tracePt t="92710" x="7029450" y="3060700"/>
          <p14:tracePt t="92718" x="7029450" y="3067050"/>
          <p14:tracePt t="92726" x="7029450" y="3086100"/>
          <p14:tracePt t="92734" x="7029450" y="3105150"/>
          <p14:tracePt t="92750" x="7035800" y="3111500"/>
          <p14:tracePt t="92751" x="7035800" y="3136900"/>
          <p14:tracePt t="92767" x="7054850" y="3175000"/>
          <p14:tracePt t="92784" x="7073900" y="3225800"/>
          <p14:tracePt t="92800" x="7092950" y="3276600"/>
          <p14:tracePt t="92818" x="7124700" y="3346450"/>
          <p14:tracePt t="92834" x="7156450" y="3416300"/>
          <p14:tracePt t="92851" x="7181850" y="3473450"/>
          <p14:tracePt t="92867" x="7200900" y="3498850"/>
          <p14:tracePt t="92884" x="7213600" y="3517900"/>
          <p14:tracePt t="92900" x="7232650" y="3543300"/>
          <p14:tracePt t="92919" x="7245350" y="3556000"/>
          <p14:tracePt t="92934" x="7277100" y="3594100"/>
          <p14:tracePt t="92951" x="7334250" y="3676650"/>
          <p14:tracePt t="92967" x="7410450" y="3784600"/>
          <p14:tracePt t="92984" x="7493000" y="3930650"/>
          <p14:tracePt t="93001" x="7588250" y="4102100"/>
          <p14:tracePt t="93017" x="7689850" y="4286250"/>
          <p14:tracePt t="93034" x="7772400" y="4445000"/>
          <p14:tracePt t="93050" x="7842250" y="4578350"/>
          <p14:tracePt t="93067" x="7893050" y="4692650"/>
          <p14:tracePt t="93084" x="7918450" y="4749800"/>
          <p14:tracePt t="93100" x="7943850" y="4794250"/>
          <p14:tracePt t="93118" x="7950200" y="4806950"/>
          <p14:tracePt t="93246" x="7950200" y="4813300"/>
          <p14:tracePt t="93254" x="7956550" y="4819650"/>
          <p14:tracePt t="93262" x="7962900" y="4832350"/>
          <p14:tracePt t="93268" x="7962900" y="4838700"/>
          <p14:tracePt t="93284" x="7969250" y="4845050"/>
          <p14:tracePt t="93374" x="7975600" y="4845050"/>
          <p14:tracePt t="93382" x="7981950" y="4845050"/>
          <p14:tracePt t="93394" x="7988300" y="4845050"/>
          <p14:tracePt t="93401" x="8001000" y="4838700"/>
          <p14:tracePt t="93417" x="8001000" y="4800600"/>
          <p14:tracePt t="93434" x="8001000" y="4768850"/>
          <p14:tracePt t="93450" x="7994650" y="4743450"/>
          <p14:tracePt t="93486" x="7994650" y="4737100"/>
          <p14:tracePt t="93486" x="7988300" y="4730750"/>
          <p14:tracePt t="93501" x="7981950" y="4724400"/>
          <p14:tracePt t="93517" x="7956550" y="4711700"/>
          <p14:tracePt t="93535" x="7943850" y="4699000"/>
          <p14:tracePt t="93551" x="7937500" y="4692650"/>
          <p14:tracePt t="93568" x="7924800" y="4686300"/>
          <p14:tracePt t="93584" x="7918450" y="4673600"/>
          <p14:tracePt t="93601" x="7905750" y="4660900"/>
          <p14:tracePt t="93617" x="7905750" y="4654550"/>
          <p14:tracePt t="93634" x="7893050" y="4635500"/>
          <p14:tracePt t="93650" x="7893050" y="4622800"/>
          <p14:tracePt t="93667" x="7880350" y="4616450"/>
          <p14:tracePt t="93684" x="7867650" y="4603750"/>
          <p14:tracePt t="93701" x="7867650" y="4591050"/>
          <p14:tracePt t="93717" x="7861300" y="4578350"/>
          <p14:tracePt t="93734" x="7861300" y="4572000"/>
          <p14:tracePt t="93750" x="7861300" y="4565650"/>
          <p14:tracePt t="93767" x="7861300" y="4552950"/>
          <p14:tracePt t="93784" x="7861300" y="4540250"/>
          <p14:tracePt t="93821" x="7861300" y="4533900"/>
          <p14:tracePt t="93886" x="7861300" y="4527550"/>
          <p14:tracePt t="93902" x="7867650" y="4521200"/>
          <p14:tracePt t="93910" x="7874000" y="4514850"/>
          <p14:tracePt t="93934" x="7874000" y="4508500"/>
          <p14:tracePt t="93942" x="7874000" y="4502150"/>
          <p14:tracePt t="93950" x="7874000" y="4489450"/>
          <p14:tracePt t="93960" x="7874000" y="4483100"/>
          <p14:tracePt t="93967" x="7874000" y="4470400"/>
          <p14:tracePt t="93984" x="7874000" y="4464050"/>
          <p14:tracePt t="94038" x="7867650" y="4464050"/>
          <p14:tracePt t="94046" x="7848600" y="4464050"/>
          <p14:tracePt t="94053" x="7835900" y="4464050"/>
          <p14:tracePt t="94067" x="7823200" y="4464050"/>
          <p14:tracePt t="94068" x="7791450" y="4464050"/>
          <p14:tracePt t="94084" x="7759700" y="4464050"/>
          <p14:tracePt t="94101" x="7727950" y="4464050"/>
          <p14:tracePt t="94117" x="7702550" y="4476750"/>
          <p14:tracePt t="94134" x="7689850" y="4489450"/>
          <p14:tracePt t="94150" x="7683500" y="4495800"/>
          <p14:tracePt t="94167" x="7670800" y="4514850"/>
          <p14:tracePt t="94184" x="7658100" y="4521200"/>
          <p14:tracePt t="94201" x="7658100" y="4540250"/>
          <p14:tracePt t="94238" x="7651750" y="4546600"/>
          <p14:tracePt t="94238" x="7645400" y="4552950"/>
          <p14:tracePt t="94250" x="7632700" y="4578350"/>
          <p14:tracePt t="94267" x="7626350" y="4603750"/>
          <p14:tracePt t="94284" x="7613650" y="4629150"/>
          <p14:tracePt t="94301" x="7594600" y="4648200"/>
          <p14:tracePt t="94317" x="7581900" y="4667250"/>
          <p14:tracePt t="94334" x="7569200" y="4692650"/>
          <p14:tracePt t="94350" x="7562850" y="4711700"/>
          <p14:tracePt t="94367" x="7543800" y="4730750"/>
          <p14:tracePt t="94384" x="7537450" y="4743450"/>
          <p14:tracePt t="94445" x="7531100" y="4749800"/>
          <p14:tracePt t="94461" x="7524750" y="4756150"/>
          <p14:tracePt t="94470" x="7518400" y="4756150"/>
          <p14:tracePt t="94478" x="7512050" y="4756150"/>
          <p14:tracePt t="94485" x="7486650" y="4768850"/>
          <p14:tracePt t="94501" x="7435850" y="4781550"/>
          <p14:tracePt t="94518" x="7397750" y="4794250"/>
          <p14:tracePt t="94534" x="7372350" y="4800600"/>
          <p14:tracePt t="94550" x="7366000" y="4800600"/>
          <p14:tracePt t="94678" x="7385050" y="4800600"/>
          <p14:tracePt t="94693" x="7423150" y="4800600"/>
          <p14:tracePt t="94702" x="7448550" y="4800600"/>
          <p14:tracePt t="94703" x="7480300" y="4800600"/>
          <p14:tracePt t="94718" x="7518400" y="4787900"/>
          <p14:tracePt t="94734" x="7562850" y="4749800"/>
          <p14:tracePt t="94750" x="7600950" y="4692650"/>
          <p14:tracePt t="94767" x="7626350" y="4641850"/>
          <p14:tracePt t="94784" x="7645400" y="4610100"/>
          <p14:tracePt t="94800" x="7664450" y="4584700"/>
          <p14:tracePt t="94817" x="7683500" y="4559300"/>
          <p14:tracePt t="94834" x="7702550" y="4533900"/>
          <p14:tracePt t="94850" x="7727950" y="4508500"/>
          <p14:tracePt t="94867" x="7753350" y="4483100"/>
          <p14:tracePt t="94884" x="7785100" y="4470400"/>
          <p14:tracePt t="94900" x="7810500" y="4457700"/>
          <p14:tracePt t="94918" x="7823200" y="4445000"/>
          <p14:tracePt t="94934" x="7829550" y="4445000"/>
          <p14:tracePt t="95006" x="7835900" y="4445000"/>
          <p14:tracePt t="95013" x="7842250" y="4445000"/>
          <p14:tracePt t="95016" x="7867650" y="4451350"/>
          <p14:tracePt t="95034" x="7880350" y="4457700"/>
          <p14:tracePt t="95051" x="7899400" y="4470400"/>
          <p14:tracePt t="95067" x="7918450" y="4483100"/>
          <p14:tracePt t="95084" x="7937500" y="4508500"/>
          <p14:tracePt t="95100" x="7962900" y="4546600"/>
          <p14:tracePt t="95118" x="7988300" y="4578350"/>
          <p14:tracePt t="95134" x="8007350" y="4641850"/>
          <p14:tracePt t="95151" x="8045450" y="4692650"/>
          <p14:tracePt t="95167" x="8070850" y="4743450"/>
          <p14:tracePt t="95184" x="8096250" y="4781550"/>
          <p14:tracePt t="95200" x="8115300" y="4813300"/>
          <p14:tracePt t="95217" x="8121650" y="4819650"/>
          <p14:tracePt t="95234" x="8134350" y="4845050"/>
          <p14:tracePt t="95251" x="8140700" y="4851400"/>
          <p14:tracePt t="95267" x="8140700" y="4864100"/>
          <p14:tracePt t="95350" x="8147050" y="4870450"/>
          <p14:tracePt t="95365" x="8153400" y="4876800"/>
          <p14:tracePt t="95397" x="8159750" y="4883150"/>
          <p14:tracePt t="95421" x="8166100" y="4889500"/>
          <p14:tracePt t="95926" x="8159750" y="4889500"/>
          <p14:tracePt t="95935" x="8153400" y="4889500"/>
          <p14:tracePt t="95940" x="8147050" y="4889500"/>
          <p14:tracePt t="95952" x="8140700" y="4889500"/>
          <p14:tracePt t="96438" x="8140700" y="4883150"/>
          <p14:tracePt t="96445" x="8140700" y="4870450"/>
          <p14:tracePt t="96453" x="8147050" y="4857750"/>
          <p14:tracePt t="96486" x="8147050" y="4832350"/>
          <p14:tracePt t="96495" x="8147050" y="4787900"/>
          <p14:tracePt t="96495" x="8147050" y="4749800"/>
          <p14:tracePt t="96502" x="8147050" y="4718050"/>
          <p14:tracePt t="96517" x="8147050" y="4673600"/>
          <p14:tracePt t="96518" x="8147050" y="4610100"/>
          <p14:tracePt t="96534" x="8140700" y="4559300"/>
          <p14:tracePt t="96550" x="8115300" y="4495800"/>
          <p14:tracePt t="96568" x="8089900" y="4432300"/>
          <p14:tracePt t="96584" x="8064500" y="4375150"/>
          <p14:tracePt t="96601" x="8058150" y="4330700"/>
          <p14:tracePt t="96617" x="8039100" y="4267200"/>
          <p14:tracePt t="96634" x="8013700" y="4178300"/>
          <p14:tracePt t="96650" x="8001000" y="4121150"/>
          <p14:tracePt t="96667" x="7975600" y="4019550"/>
          <p14:tracePt t="96683" x="7962900" y="3905250"/>
          <p14:tracePt t="96700" x="7943850" y="3790950"/>
          <p14:tracePt t="96717" x="7924800" y="3657600"/>
          <p14:tracePt t="96734" x="7905750" y="3575050"/>
          <p14:tracePt t="96750" x="7874000" y="3498850"/>
          <p14:tracePt t="96767" x="7842250" y="3435350"/>
          <p14:tracePt t="96783" x="7804150" y="3384550"/>
          <p14:tracePt t="96801" x="7766050" y="3333750"/>
          <p14:tracePt t="96817" x="7715250" y="3282950"/>
          <p14:tracePt t="96834" x="7664450" y="3251200"/>
          <p14:tracePt t="96850" x="7588250" y="3219450"/>
          <p14:tracePt t="96867" x="7499350" y="3181350"/>
          <p14:tracePt t="96884" x="7429500" y="3155950"/>
          <p14:tracePt t="96900" x="7321550" y="3130550"/>
          <p14:tracePt t="96917" x="7169150" y="3111500"/>
          <p14:tracePt t="96934" x="7112000" y="3105150"/>
          <p14:tracePt t="96950" x="7080250" y="3092450"/>
          <p14:tracePt t="96968" x="7048500" y="3086100"/>
          <p14:tracePt t="96984" x="7035800" y="3073400"/>
          <p14:tracePt t="97001" x="7029450" y="3067050"/>
          <p14:tracePt t="97018" x="7023100" y="3067050"/>
          <p14:tracePt t="97119" x="7016750" y="3067050"/>
          <p14:tracePt t="97127" x="7010400" y="3067050"/>
          <p14:tracePt t="97129" x="6997700" y="3067050"/>
          <p14:tracePt t="97135" x="6991350" y="3067050"/>
          <p14:tracePt t="97151" x="6978650" y="3067050"/>
          <p14:tracePt t="97318" x="6985000" y="3067050"/>
          <p14:tracePt t="97327" x="6997700" y="3067050"/>
          <p14:tracePt t="97331" x="7016750" y="3067050"/>
          <p14:tracePt t="97335" x="7054850" y="3067050"/>
          <p14:tracePt t="97351" x="7105650" y="3067050"/>
          <p14:tracePt t="97368" x="7156450" y="3060700"/>
          <p14:tracePt t="97385" x="7213600" y="3048000"/>
          <p14:tracePt t="97401" x="7264400" y="3028950"/>
          <p14:tracePt t="97418" x="7315200" y="3009900"/>
          <p14:tracePt t="97435" x="7378700" y="2984500"/>
          <p14:tracePt t="97451" x="7442200" y="2952750"/>
          <p14:tracePt t="97469" x="7486650" y="2933700"/>
          <p14:tracePt t="97485" x="7531100" y="2914650"/>
          <p14:tracePt t="97502" x="7594600" y="2901950"/>
          <p14:tracePt t="97519" x="7632700" y="2876550"/>
          <p14:tracePt t="97535" x="7670800" y="2863850"/>
          <p14:tracePt t="97551" x="7702550" y="2851150"/>
          <p14:tracePt t="97568" x="7727950" y="2832100"/>
          <p14:tracePt t="97585" x="7734300" y="2832100"/>
          <p14:tracePt t="97601" x="7753350" y="2825750"/>
          <p14:tracePt t="97618" x="7772400" y="2819400"/>
          <p14:tracePt t="97635" x="7791450" y="2819400"/>
          <p14:tracePt t="97651" x="7810500" y="2819400"/>
          <p14:tracePt t="97668" x="7835900" y="2813050"/>
          <p14:tracePt t="97685" x="7861300" y="2813050"/>
          <p14:tracePt t="97702" x="7880350" y="2806700"/>
          <p14:tracePt t="97717" x="7924800" y="2806700"/>
          <p14:tracePt t="97735" x="7956550" y="2806700"/>
          <p14:tracePt t="97751" x="7988300" y="2806700"/>
          <p14:tracePt t="97768" x="8013700" y="2806700"/>
          <p14:tracePt t="97785" x="8051800" y="2819400"/>
          <p14:tracePt t="97801" x="8089900" y="2825750"/>
          <p14:tracePt t="97818" x="8134350" y="2844800"/>
          <p14:tracePt t="97835" x="8172450" y="2863850"/>
          <p14:tracePt t="97851" x="8210550" y="2876550"/>
          <p14:tracePt t="97868" x="8242300" y="2882900"/>
          <p14:tracePt t="97885" x="8274050" y="2895600"/>
          <p14:tracePt t="97901" x="8305800" y="2901950"/>
          <p14:tracePt t="97918" x="8343900" y="2914650"/>
          <p14:tracePt t="97935" x="8375650" y="2927350"/>
          <p14:tracePt t="97951" x="8420100" y="2952750"/>
          <p14:tracePt t="97968" x="8451850" y="2965450"/>
          <p14:tracePt t="97985" x="8483600" y="2978150"/>
          <p14:tracePt t="98001" x="8509000" y="2990850"/>
          <p14:tracePt t="98018" x="8540750" y="3003550"/>
          <p14:tracePt t="98035" x="8572500" y="3016250"/>
          <p14:tracePt t="98051" x="8604250" y="3028950"/>
          <p14:tracePt t="98068" x="8636000" y="3041650"/>
          <p14:tracePt t="98085" x="8648700" y="3048000"/>
          <p14:tracePt t="98101" x="8661400" y="3048000"/>
          <p14:tracePt t="98118" x="8667750" y="3054350"/>
          <p14:tracePt t="98623" x="8667750" y="3060700"/>
          <p14:tracePt t="98632" x="8648700" y="3098800"/>
          <p14:tracePt t="98639" x="8629650" y="3143250"/>
          <p14:tracePt t="98646" x="8604250" y="3200400"/>
          <p14:tracePt t="98651" x="8547100" y="3327400"/>
          <p14:tracePt t="98668" x="8496300" y="3454400"/>
          <p14:tracePt t="98685" x="8445500" y="3587750"/>
          <p14:tracePt t="98701" x="8375650" y="3816350"/>
          <p14:tracePt t="98719" x="8331200" y="3994150"/>
          <p14:tracePt t="98735" x="8255000" y="4235450"/>
          <p14:tracePt t="98752" x="8235950" y="4337050"/>
          <p14:tracePt t="98768" x="8210550" y="4394200"/>
          <p14:tracePt t="98785" x="8185150" y="4483100"/>
          <p14:tracePt t="98801" x="8185150" y="4508500"/>
          <p14:tracePt t="98846" x="8185150" y="4514850"/>
          <p14:tracePt t="98864" x="8178800" y="4521200"/>
          <p14:tracePt t="99046" x="8172450" y="4533900"/>
          <p14:tracePt t="99054" x="8147050" y="4540250"/>
          <p14:tracePt t="99062" x="8121650" y="4552950"/>
          <p14:tracePt t="99070" x="8089900" y="4565650"/>
          <p14:tracePt t="99077" x="8070850" y="4578350"/>
          <p14:tracePt t="99084" x="8039100" y="4591050"/>
          <p14:tracePt t="99101" x="8026400" y="4597400"/>
          <p14:tracePt t="99262" x="8020050" y="4603750"/>
          <p14:tracePt t="99270" x="8013700" y="4603750"/>
          <p14:tracePt t="99277" x="8007350" y="4610100"/>
          <p14:tracePt t="99285" x="7988300" y="4610100"/>
          <p14:tracePt t="99301" x="7962900" y="4622800"/>
          <p14:tracePt t="99319" x="7950200" y="4629150"/>
          <p14:tracePt t="99335" x="7943850" y="4629150"/>
          <p14:tracePt t="99351" x="7931150" y="4635500"/>
          <p14:tracePt t="99368" x="7918450" y="4635500"/>
          <p14:tracePt t="99385" x="7905750" y="4641850"/>
          <p14:tracePt t="99431" x="7899400" y="4641850"/>
          <p14:tracePt t="99438" x="7893050" y="4648200"/>
          <p14:tracePt t="99463" x="7886700" y="4654550"/>
          <p14:tracePt t="99471" x="7880350" y="4654550"/>
          <p14:tracePt t="99484" x="7874000" y="4660900"/>
          <p14:tracePt t="99485" x="7874000" y="4667250"/>
          <p14:tracePt t="99501" x="7867650" y="4667250"/>
          <p14:tracePt t="99791" x="7867650" y="4673600"/>
          <p14:tracePt t="99799" x="7854950" y="4686300"/>
          <p14:tracePt t="99810" x="7829550" y="4692650"/>
          <p14:tracePt t="99811" x="7797800" y="4718050"/>
          <p14:tracePt t="99818" x="7785100" y="4730750"/>
          <p14:tracePt t="99834" x="7778750" y="4730750"/>
          <p14:tracePt t="99851" x="7766050" y="4749800"/>
          <p14:tracePt t="99868" x="7753350" y="4756150"/>
          <p14:tracePt t="99885" x="7727950" y="4762500"/>
          <p14:tracePt t="99885" x="7727950" y="4768850"/>
          <p14:tracePt t="99903" x="7702550" y="4781550"/>
          <p14:tracePt t="99919" x="7677150" y="4794250"/>
          <p14:tracePt t="99935" x="7651750" y="4813300"/>
          <p14:tracePt t="99951" x="7626350" y="4826000"/>
          <p14:tracePt t="99968" x="7607300" y="4832350"/>
          <p14:tracePt t="99985" x="7600950" y="4832350"/>
          <p14:tracePt t="100038" x="7600950" y="4838700"/>
          <p14:tracePt t="100046" x="7594600" y="4838700"/>
          <p14:tracePt t="100054" x="7581900" y="4851400"/>
          <p14:tracePt t="100063" x="7575550" y="4851400"/>
          <p14:tracePt t="100068" x="7550150" y="4870450"/>
          <p14:tracePt t="100084" x="7524750" y="4883150"/>
          <p14:tracePt t="100101" x="7486650" y="4914900"/>
          <p14:tracePt t="100119" x="7473950" y="4927600"/>
          <p14:tracePt t="100135" x="7473950" y="4933950"/>
          <p14:tracePt t="100182" x="7467600" y="4933950"/>
          <p14:tracePt t="100206" x="7461250" y="4940300"/>
          <p14:tracePt t="105302" x="7461250" y="4953000"/>
          <p14:tracePt t="105311" x="7461250" y="4959350"/>
          <p14:tracePt t="105326" x="7461250" y="4965700"/>
          <p14:tracePt t="105334" x="7461250" y="4972050"/>
          <p14:tracePt t="105374" x="7454900" y="4984750"/>
          <p14:tracePt t="105422" x="7442200" y="4991100"/>
          <p14:tracePt t="105433" x="7423150" y="4991100"/>
          <p14:tracePt t="105438" x="7391400" y="4997450"/>
          <p14:tracePt t="105454" x="7359650" y="4997450"/>
          <p14:tracePt t="105454" x="7270750" y="5010150"/>
          <p14:tracePt t="105467" x="7105650" y="5010150"/>
          <p14:tracePt t="105484" x="6934200" y="5016500"/>
          <p14:tracePt t="105501" x="6750050" y="5022850"/>
          <p14:tracePt t="105519" x="6718300" y="5022850"/>
          <p14:tracePt t="105534" x="6616700" y="5022850"/>
          <p14:tracePt t="105551" x="6502400" y="5022850"/>
          <p14:tracePt t="105568" x="6375400" y="5022850"/>
          <p14:tracePt t="105584" x="6369050" y="5022850"/>
          <p14:tracePt t="105601" x="6330950" y="5022850"/>
          <p14:tracePt t="105618" x="6261100" y="5010150"/>
          <p14:tracePt t="105634" x="6178550" y="4978400"/>
          <p14:tracePt t="105651" x="6102350" y="4953000"/>
          <p14:tracePt t="105667" x="6083300" y="4940300"/>
          <p14:tracePt t="105702" x="6070600" y="4933950"/>
          <p14:tracePt t="105703" x="6051550" y="4914900"/>
          <p14:tracePt t="105719" x="6026150" y="4889500"/>
          <p14:tracePt t="105734" x="5994400" y="4864100"/>
          <p14:tracePt t="105751" x="5981700" y="4857750"/>
          <p14:tracePt t="105798" x="5975350" y="4851400"/>
          <p14:tracePt t="105814" x="5969000" y="4845050"/>
          <p14:tracePt t="105822" x="5969000" y="4838700"/>
          <p14:tracePt t="105830" x="5962650" y="4832350"/>
          <p14:tracePt t="105838" x="5949950" y="4813300"/>
          <p14:tracePt t="105851" x="5937250" y="4800600"/>
          <p14:tracePt t="105867" x="5924550" y="4781550"/>
          <p14:tracePt t="105885" x="5911850" y="4768850"/>
          <p14:tracePt t="105901" x="5892800" y="4756150"/>
          <p14:tracePt t="105918" x="5886450" y="4756150"/>
          <p14:tracePt t="105935" x="5873750" y="4749800"/>
          <p14:tracePt t="105951" x="5854700" y="4743450"/>
          <p14:tracePt t="105967" x="5835650" y="4730750"/>
          <p14:tracePt t="105984" x="5803900" y="4724400"/>
          <p14:tracePt t="106001" x="5765800" y="4724400"/>
          <p14:tracePt t="106018" x="5702300" y="4711700"/>
          <p14:tracePt t="106034" x="5619750" y="4699000"/>
          <p14:tracePt t="106051" x="5518150" y="4686300"/>
          <p14:tracePt t="106067" x="5410200" y="4673600"/>
          <p14:tracePt t="106067" x="5346700" y="4654550"/>
          <p14:tracePt t="106086" x="5308600" y="4648200"/>
          <p14:tracePt t="106101" x="5213350" y="4641850"/>
          <p14:tracePt t="106119" x="5187950" y="4635500"/>
          <p14:tracePt t="106134" x="5181600" y="4635500"/>
          <p14:tracePt t="106486" x="5187950" y="4635500"/>
          <p14:tracePt t="106494" x="5200650" y="4635500"/>
          <p14:tracePt t="106501" x="5238750" y="4635500"/>
          <p14:tracePt t="106518" x="5257800" y="4635500"/>
          <p14:tracePt t="106519" x="5289550" y="4641850"/>
          <p14:tracePt t="106535" x="5334000" y="4648200"/>
          <p14:tracePt t="106551" x="5365750" y="4654550"/>
          <p14:tracePt t="106568" x="5391150" y="4654550"/>
          <p14:tracePt t="106584" x="5435600" y="4660900"/>
          <p14:tracePt t="106601" x="5473700" y="4667250"/>
          <p14:tracePt t="106618" x="5530850" y="4667250"/>
          <p14:tracePt t="106634" x="5600700" y="4667250"/>
          <p14:tracePt t="106651" x="5683250" y="4667250"/>
          <p14:tracePt t="106668" x="5778500" y="4686300"/>
          <p14:tracePt t="106684" x="5867400" y="4686300"/>
          <p14:tracePt t="106701" x="6013450" y="4686300"/>
          <p14:tracePt t="106718" x="6115050" y="4686300"/>
          <p14:tracePt t="106735" x="6184900" y="4686300"/>
          <p14:tracePt t="106751" x="6223000" y="4686300"/>
          <p14:tracePt t="106768" x="6254750" y="4686300"/>
          <p14:tracePt t="106784" x="6299200" y="4686300"/>
          <p14:tracePt t="106801" x="6356350" y="4686300"/>
          <p14:tracePt t="106817" x="6407150" y="4686300"/>
          <p14:tracePt t="106834" x="6457950" y="4686300"/>
          <p14:tracePt t="106851" x="6470650" y="4686300"/>
          <p14:tracePt t="106868" x="6496050" y="4686300"/>
          <p14:tracePt t="106884" x="6534150" y="4686300"/>
          <p14:tracePt t="106884" x="6546850" y="4686300"/>
          <p14:tracePt t="106902" x="6584950" y="4686300"/>
          <p14:tracePt t="106918" x="6591300" y="4686300"/>
          <p14:tracePt t="106934" x="6604000" y="4686300"/>
          <p14:tracePt t="107158" x="6597650" y="4686300"/>
          <p14:tracePt t="107166" x="6559550" y="4686300"/>
          <p14:tracePt t="107166" x="6508750" y="4686300"/>
          <p14:tracePt t="107184" x="6496050" y="4686300"/>
          <p14:tracePt t="107201" x="6489700" y="4686300"/>
          <p14:tracePt t="107201" x="6350000" y="4686300"/>
          <p14:tracePt t="107218" x="6197600" y="4686300"/>
          <p14:tracePt t="107234" x="6064250" y="4686300"/>
          <p14:tracePt t="107251" x="5949950" y="4686300"/>
          <p14:tracePt t="107268" x="5892800" y="4673600"/>
          <p14:tracePt t="107358" x="5886450" y="4673600"/>
          <p14:tracePt t="107366" x="5873750" y="4673600"/>
          <p14:tracePt t="107382" x="5861050" y="4673600"/>
          <p14:tracePt t="107390" x="5822950" y="4673600"/>
          <p14:tracePt t="107401" x="5791200" y="4673600"/>
          <p14:tracePt t="107417" x="5746750" y="4673600"/>
          <p14:tracePt t="107435" x="5708650" y="4673600"/>
          <p14:tracePt t="107451" x="5670550" y="4673600"/>
          <p14:tracePt t="107468" x="5651500" y="4673600"/>
          <p14:tracePt t="107484" x="5645150" y="4673600"/>
          <p14:tracePt t="107662" x="5657850" y="4679950"/>
          <p14:tracePt t="107670" x="5702300" y="4686300"/>
          <p14:tracePt t="107678" x="5765800" y="4692650"/>
          <p14:tracePt t="107686" x="5873750" y="4699000"/>
          <p14:tracePt t="107726" x="5911850" y="4699000"/>
          <p14:tracePt t="107734" x="5962650" y="4699000"/>
          <p14:tracePt t="107735" x="6083300" y="4699000"/>
          <p14:tracePt t="107767" x="6165850" y="4699000"/>
          <p14:tracePt t="107768" x="6210300" y="4699000"/>
          <p14:tracePt t="107784" x="6235700" y="4699000"/>
          <p14:tracePt t="107801" x="6261100" y="4699000"/>
          <p14:tracePt t="107817" x="6273800" y="4699000"/>
          <p14:tracePt t="107834" x="6280150" y="4699000"/>
          <p14:tracePt t="107851" x="6286500" y="4699000"/>
          <p14:tracePt t="108366" x="6286500" y="4692650"/>
          <p14:tracePt t="108374" x="6273800" y="4692650"/>
          <p14:tracePt t="108383" x="6223000" y="4679950"/>
          <p14:tracePt t="108401" x="6197600" y="4667250"/>
          <p14:tracePt t="108401" x="6108700" y="4635500"/>
          <p14:tracePt t="108418" x="6007100" y="4591050"/>
          <p14:tracePt t="108434" x="5899150" y="4540250"/>
          <p14:tracePt t="108451" x="5778500" y="4495800"/>
          <p14:tracePt t="108467" x="5657850" y="4451350"/>
          <p14:tracePt t="108484" x="5575300" y="4432300"/>
          <p14:tracePt t="108501" x="5524500" y="4419600"/>
          <p14:tracePt t="108542" x="5518150" y="4419600"/>
          <p14:tracePt t="108558" x="5511800" y="4419600"/>
          <p14:tracePt t="108568" x="5511800" y="4413250"/>
          <p14:tracePt t="108574" x="5492750" y="4406900"/>
          <p14:tracePt t="108584" x="5480050" y="4400550"/>
          <p14:tracePt t="108601" x="5467350" y="4387850"/>
          <p14:tracePt t="108618" x="5454650" y="4387850"/>
          <p14:tracePt t="108634" x="5454650" y="4381500"/>
          <p14:tracePt t="108651" x="5448300" y="4381500"/>
          <p14:tracePt t="108686" x="5448300" y="4375150"/>
          <p14:tracePt t="108710" x="5448300" y="4368800"/>
          <p14:tracePt t="108734" x="5448300" y="4362450"/>
          <p14:tracePt t="108790" x="5454650" y="4356100"/>
          <p14:tracePt t="108798" x="5473700" y="4356100"/>
          <p14:tracePt t="108806" x="5499100" y="4349750"/>
          <p14:tracePt t="108838" x="5524500" y="4349750"/>
          <p14:tracePt t="108838" x="5556250" y="4349750"/>
          <p14:tracePt t="108851" x="5613400" y="4349750"/>
          <p14:tracePt t="108867" x="5664200" y="4349750"/>
          <p14:tracePt t="108885" x="5715000" y="4356100"/>
          <p14:tracePt t="108901" x="5746750" y="4362450"/>
          <p14:tracePt t="108918" x="5810250" y="4368800"/>
          <p14:tracePt t="108934" x="5867400" y="4368800"/>
          <p14:tracePt t="108951" x="5899150" y="4368800"/>
          <p14:tracePt t="108968" x="5924550" y="4368800"/>
          <p14:tracePt t="108984" x="5930900" y="4368800"/>
          <p14:tracePt t="109001" x="5943600" y="4368800"/>
          <p14:tracePt t="109774" x="5930900" y="4362450"/>
          <p14:tracePt t="109782" x="5924550" y="4362450"/>
          <p14:tracePt t="109801" x="5918200" y="4362450"/>
          <p14:tracePt t="109802" x="5892800" y="4343400"/>
          <p14:tracePt t="109817" x="5873750" y="4343400"/>
          <p14:tracePt t="109835" x="5835650" y="4330700"/>
          <p14:tracePt t="109851" x="5797550" y="4324350"/>
          <p14:tracePt t="109868" x="5740400" y="4324350"/>
          <p14:tracePt t="109884" x="5715000" y="4318000"/>
          <p14:tracePt t="110038" x="5708650" y="4318000"/>
          <p14:tracePt t="110046" x="5695950" y="4318000"/>
          <p14:tracePt t="110054" x="5689600" y="4318000"/>
          <p14:tracePt t="110062" x="5683250" y="4318000"/>
          <p14:tracePt t="110067" x="5676900" y="4318000"/>
          <p14:tracePt t="110084" x="5664200" y="4318000"/>
          <p14:tracePt t="110101" x="5651500" y="4318000"/>
          <p14:tracePt t="110118" x="5645150" y="4318000"/>
          <p14:tracePt t="110478" x="5664200" y="4318000"/>
          <p14:tracePt t="110486" x="5676900" y="4318000"/>
          <p14:tracePt t="110494" x="5689600" y="4318000"/>
          <p14:tracePt t="110501" x="5708650" y="4318000"/>
          <p14:tracePt t="110518" x="5721350" y="4318000"/>
          <p14:tracePt t="110535" x="5734050" y="4318000"/>
          <p14:tracePt t="110902" x="5734050" y="4324350"/>
          <p14:tracePt t="110950" x="5727700" y="4324350"/>
          <p14:tracePt t="110974" x="5721350" y="4324350"/>
          <p14:tracePt t="114679" x="5657850" y="4324350"/>
          <p14:tracePt t="114694" x="5346700" y="4273550"/>
          <p14:tracePt t="114702" x="5232400" y="4241800"/>
          <p14:tracePt t="114703" x="4927600" y="4191000"/>
          <p14:tracePt t="114719" x="4673600" y="4121150"/>
          <p14:tracePt t="114735" x="4622800" y="4102100"/>
          <p14:tracePt t="114752" x="4584700" y="4083050"/>
          <p14:tracePt t="114768" x="4546600" y="4070350"/>
          <p14:tracePt t="114785" x="4489450" y="4064000"/>
          <p14:tracePt t="114801" x="4419600" y="4057650"/>
          <p14:tracePt t="114818" x="4349750" y="4057650"/>
          <p14:tracePt t="114835" x="4318000" y="4057650"/>
          <p14:tracePt t="114852" x="4305300" y="4057650"/>
          <p14:tracePt t="114918" x="4298950" y="4057650"/>
          <p14:tracePt t="114927" x="4286250" y="4057650"/>
          <p14:tracePt t="114927" x="4279900" y="4057650"/>
          <p14:tracePt t="114935" x="4273550" y="4057650"/>
          <p14:tracePt t="114951" x="4260850" y="4057650"/>
          <p14:tracePt t="114968" x="4216400" y="4044950"/>
          <p14:tracePt t="114985" x="4178300" y="4038600"/>
          <p14:tracePt t="115001" x="4159250" y="4032250"/>
          <p14:tracePt t="115018" x="4152900" y="4032250"/>
          <p14:tracePt t="115035" x="4127500" y="4019550"/>
          <p14:tracePt t="115052" x="4121150" y="4013200"/>
          <p14:tracePt t="115068" x="4114800" y="4013200"/>
          <p14:tracePt t="115646" x="4108450" y="4013200"/>
          <p14:tracePt t="115654" x="4102100" y="4013200"/>
          <p14:tracePt t="115814" x="4076700" y="3994150"/>
          <p14:tracePt t="115822" x="4025900" y="3962400"/>
          <p14:tracePt t="115830" x="3987800" y="3924300"/>
          <p14:tracePt t="115838" x="3879850" y="3822700"/>
          <p14:tracePt t="115852" x="3733800" y="3702050"/>
          <p14:tracePt t="115868" x="3556000" y="3549650"/>
          <p14:tracePt t="115885" x="3390900" y="3403600"/>
          <p14:tracePt t="115901" x="3155950" y="3219450"/>
          <p14:tracePt t="115919" x="2984500" y="3092450"/>
          <p14:tracePt t="115935" x="2838450" y="2990850"/>
          <p14:tracePt t="115951" x="2692400" y="2882900"/>
          <p14:tracePt t="115968" x="2590800" y="2819400"/>
          <p14:tracePt t="115985" x="2495550" y="2768600"/>
          <p14:tracePt t="116001" x="2425700" y="2736850"/>
          <p14:tracePt t="116018" x="2368550" y="2717800"/>
          <p14:tracePt t="116035" x="2286000" y="2673350"/>
          <p14:tracePt t="116051" x="2209800" y="2660650"/>
          <p14:tracePt t="116068" x="2133600" y="2641600"/>
          <p14:tracePt t="116085" x="2051050" y="2616200"/>
          <p14:tracePt t="116102" x="1930400" y="2603500"/>
          <p14:tracePt t="116119" x="1822450" y="2590800"/>
          <p14:tracePt t="116135" x="1708150" y="2590800"/>
          <p14:tracePt t="116151" x="1600200" y="2590800"/>
          <p14:tracePt t="116169" x="1473200" y="2590800"/>
          <p14:tracePt t="116185" x="1371600" y="2590800"/>
          <p14:tracePt t="116201" x="1276350" y="2590800"/>
          <p14:tracePt t="116218" x="1200150" y="2590800"/>
          <p14:tracePt t="116236" x="1123950" y="2590800"/>
          <p14:tracePt t="116252" x="1079500" y="2597150"/>
          <p14:tracePt t="116268" x="1041400" y="2603500"/>
          <p14:tracePt t="116285" x="1022350" y="2603500"/>
          <p14:tracePt t="116301" x="984250" y="2609850"/>
          <p14:tracePt t="116319" x="971550" y="2609850"/>
          <p14:tracePt t="116335" x="958850" y="2609850"/>
          <p14:tracePt t="116351" x="952500" y="2609850"/>
          <p14:tracePt t="116369" x="946150" y="2609850"/>
          <p14:tracePt t="116385" x="939800" y="2609850"/>
          <p14:tracePt t="116402" x="933450" y="2609850"/>
          <p14:tracePt t="116418" x="920750" y="2609850"/>
          <p14:tracePt t="116435" x="914400" y="2609850"/>
          <p14:tracePt t="116451" x="901700" y="2603500"/>
          <p14:tracePt t="116468" x="876300" y="2578100"/>
          <p14:tracePt t="116485" x="857250" y="2552700"/>
          <p14:tracePt t="116502" x="831850" y="2520950"/>
          <p14:tracePt t="116519" x="825500" y="2520950"/>
          <p14:tracePt t="116535" x="825500" y="2508250"/>
          <p14:tracePt t="116574" x="825500" y="2501900"/>
          <p14:tracePt t="116582" x="825500" y="2495550"/>
          <p14:tracePt t="116598" x="825500" y="2489200"/>
          <p14:tracePt t="116601" x="825500" y="2470150"/>
          <p14:tracePt t="116618" x="838200" y="2451100"/>
          <p14:tracePt t="116635" x="844550" y="2432050"/>
          <p14:tracePt t="116651" x="857250" y="2419350"/>
          <p14:tracePt t="116668" x="869950" y="2400300"/>
          <p14:tracePt t="116685" x="889000" y="2387600"/>
          <p14:tracePt t="116701" x="895350" y="2381250"/>
          <p14:tracePt t="116719" x="901700" y="2374900"/>
          <p14:tracePt t="116758" x="908050" y="2374900"/>
          <p14:tracePt t="117534" x="914400" y="2368550"/>
          <p14:tracePt t="117550" x="914400" y="2355850"/>
          <p14:tracePt t="117561" x="914400" y="2349500"/>
          <p14:tracePt t="117568" x="920750" y="2343150"/>
          <p14:tracePt t="117606" x="920750" y="2336800"/>
          <p14:tracePt t="117614" x="927100" y="2336800"/>
          <p14:tracePt t="118558" x="927100" y="2343150"/>
          <p14:tracePt t="118577" x="927100" y="2355850"/>
          <p14:tracePt t="118579" x="927100" y="2362200"/>
          <p14:tracePt t="118585" x="927100" y="2368550"/>
          <p14:tracePt t="118601" x="927100" y="2374900"/>
          <p14:tracePt t="119702" x="927100" y="2381250"/>
          <p14:tracePt t="119702" x="927100" y="2406650"/>
          <p14:tracePt t="119711" x="927100" y="2432050"/>
          <p14:tracePt t="119718" x="927100" y="2463800"/>
          <p14:tracePt t="119735" x="927100" y="2501900"/>
          <p14:tracePt t="119751" x="927100" y="2527300"/>
          <p14:tracePt t="119768" x="927100" y="2552700"/>
          <p14:tracePt t="119785" x="927100" y="2559050"/>
          <p14:tracePt t="119801" x="927100" y="2565400"/>
          <p14:tracePt t="119818" x="933450" y="2584450"/>
          <p14:tracePt t="119835" x="933450" y="2590800"/>
          <p14:tracePt t="119851" x="933450" y="2609850"/>
          <p14:tracePt t="119868" x="933450" y="2622550"/>
          <p14:tracePt t="119884" x="933450" y="2635250"/>
          <p14:tracePt t="119901" x="933450" y="2660650"/>
          <p14:tracePt t="119919" x="933450" y="2667000"/>
          <p14:tracePt t="119935" x="933450" y="2673350"/>
          <p14:tracePt t="119951" x="933450" y="2679700"/>
          <p14:tracePt t="119968" x="933450" y="2686050"/>
          <p14:tracePt t="119985" x="933450" y="2692400"/>
          <p14:tracePt t="120001" x="933450" y="2705100"/>
          <p14:tracePt t="120018" x="933450" y="2711450"/>
          <p14:tracePt t="120035" x="933450" y="2724150"/>
          <p14:tracePt t="120051" x="933450" y="2730500"/>
          <p14:tracePt t="120068" x="933450" y="2743200"/>
          <p14:tracePt t="120084" x="933450" y="2749550"/>
          <p14:tracePt t="120214" x="933450" y="2755900"/>
          <p14:tracePt t="121910" x="933450" y="2749550"/>
          <p14:tracePt t="121926" x="933450" y="2736850"/>
          <p14:tracePt t="121944" x="933450" y="2730500"/>
          <p14:tracePt t="121945" x="933450" y="2724150"/>
          <p14:tracePt t="121950" x="933450" y="2717800"/>
          <p14:tracePt t="121967" x="939800" y="2717800"/>
          <p14:tracePt t="121984" x="939800" y="2711450"/>
          <p14:tracePt t="122270" x="958850" y="2711450"/>
          <p14:tracePt t="122278" x="984250" y="2711450"/>
          <p14:tracePt t="122286" x="1016000" y="2711450"/>
          <p14:tracePt t="122286" x="1054100" y="2711450"/>
          <p14:tracePt t="122301" x="1168400" y="2717800"/>
          <p14:tracePt t="122320" x="1244600" y="2730500"/>
          <p14:tracePt t="122335" x="1314450" y="2736850"/>
          <p14:tracePt t="122351" x="1397000" y="2755900"/>
          <p14:tracePt t="122368" x="1447800" y="2768600"/>
          <p14:tracePt t="122385" x="1504950" y="2781300"/>
          <p14:tracePt t="122401" x="1581150" y="2800350"/>
          <p14:tracePt t="122423" x="1606550" y="2806700"/>
          <p14:tracePt t="122434" x="1689100" y="2819400"/>
          <p14:tracePt t="122451" x="1752600" y="2819400"/>
          <p14:tracePt t="122468" x="1790700" y="2825750"/>
          <p14:tracePt t="122485" x="1809750" y="2832100"/>
          <p14:tracePt t="122501" x="1816100" y="2832100"/>
          <p14:tracePt t="122558" x="1822450" y="2832100"/>
          <p14:tracePt t="122566" x="1828800" y="2832100"/>
          <p14:tracePt t="122572" x="1841500" y="2832100"/>
          <p14:tracePt t="122584" x="1854200" y="2832100"/>
          <p14:tracePt t="122601" x="1866900" y="2832100"/>
          <p14:tracePt t="122618" x="1873250" y="2832100"/>
          <p14:tracePt t="122634" x="1885950" y="2832100"/>
          <p14:tracePt t="122651" x="1892300" y="2832100"/>
          <p14:tracePt t="122667" x="1905000" y="2832100"/>
          <p14:tracePt t="122685" x="1911350" y="2832100"/>
          <p14:tracePt t="122701" x="1936750" y="2832100"/>
          <p14:tracePt t="122719" x="1968500" y="2838450"/>
          <p14:tracePt t="122734" x="2000250" y="2838450"/>
          <p14:tracePt t="122751" x="2032000" y="2838450"/>
          <p14:tracePt t="122768" x="2070100" y="2838450"/>
          <p14:tracePt t="122784" x="2095500" y="2838450"/>
          <p14:tracePt t="122801" x="2120900" y="2838450"/>
          <p14:tracePt t="122817" x="2159000" y="2838450"/>
          <p14:tracePt t="122834" x="2190750" y="2838450"/>
          <p14:tracePt t="122851" x="2228850" y="2838450"/>
          <p14:tracePt t="122868" x="2260600" y="2838450"/>
          <p14:tracePt t="122884" x="2286000" y="2838450"/>
          <p14:tracePt t="122901" x="2317750" y="2838450"/>
          <p14:tracePt t="122919" x="2324100" y="2838450"/>
          <p14:tracePt t="122934" x="2336800" y="2838450"/>
          <p14:tracePt t="122951" x="2343150" y="2838450"/>
          <p14:tracePt t="122968" x="2355850" y="2838450"/>
          <p14:tracePt t="123165" x="2343150" y="2838450"/>
          <p14:tracePt t="123177" x="2336800" y="2844800"/>
          <p14:tracePt t="123177" x="2317750" y="2844800"/>
          <p14:tracePt t="123185" x="2279650" y="2851150"/>
          <p14:tracePt t="123201" x="2241550" y="2857500"/>
          <p14:tracePt t="123217" x="2184400" y="2863850"/>
          <p14:tracePt t="123234" x="2139950" y="2870200"/>
          <p14:tracePt t="123251" x="2127250" y="2870200"/>
          <p14:tracePt t="123268" x="2114550" y="2876550"/>
          <p14:tracePt t="123406" x="2139950" y="2876550"/>
          <p14:tracePt t="123414" x="2178050" y="2876550"/>
          <p14:tracePt t="123422" x="2228850" y="2876550"/>
          <p14:tracePt t="123430" x="2273300" y="2876550"/>
          <p14:tracePt t="123434" x="2381250" y="2876550"/>
          <p14:tracePt t="123451" x="2514600" y="2876550"/>
          <p14:tracePt t="123468" x="2622550" y="2876550"/>
          <p14:tracePt t="123484" x="2686050" y="2876550"/>
          <p14:tracePt t="123501" x="2717800" y="2876550"/>
          <p14:tracePt t="123518" x="2724150" y="2876550"/>
          <p14:tracePt t="123694" x="2705100" y="2876550"/>
          <p14:tracePt t="123702" x="2667000" y="2876550"/>
          <p14:tracePt t="123710" x="2635250" y="2876550"/>
          <p14:tracePt t="123718" x="2590800" y="2876550"/>
          <p14:tracePt t="123726" x="2508250" y="2876550"/>
          <p14:tracePt t="123734" x="2444750" y="2876550"/>
          <p14:tracePt t="123751" x="2413000" y="2876550"/>
          <p14:tracePt t="123768" x="2400300" y="2876550"/>
          <p14:tracePt t="123910" x="2406650" y="2876550"/>
          <p14:tracePt t="123918" x="2476500" y="2876550"/>
          <p14:tracePt t="123927" x="2527300" y="2876550"/>
          <p14:tracePt t="123934" x="2660650" y="2876550"/>
          <p14:tracePt t="123951" x="2774950" y="2895600"/>
          <p14:tracePt t="123968" x="2889250" y="2933700"/>
          <p14:tracePt t="123984" x="2959100" y="2952750"/>
          <p14:tracePt t="124001" x="3009900" y="2978150"/>
          <p14:tracePt t="124017" x="3048000" y="3009900"/>
          <p14:tracePt t="124034" x="3086100" y="3079750"/>
          <p14:tracePt t="124051" x="3149600" y="3219450"/>
          <p14:tracePt t="124068" x="3276600" y="3429000"/>
          <p14:tracePt t="124084" x="3454400" y="3695700"/>
          <p14:tracePt t="124101" x="3816350" y="4108450"/>
          <p14:tracePt t="124118" x="4013200" y="4298950"/>
          <p14:tracePt t="124134" x="4127500" y="4406900"/>
          <p14:tracePt t="124151" x="4235450" y="4470400"/>
          <p14:tracePt t="124168" x="4311650" y="4508500"/>
          <p14:tracePt t="124184" x="4362450" y="4540250"/>
          <p14:tracePt t="124201" x="4387850" y="4559300"/>
          <p14:tracePt t="124217" x="4419600" y="4565650"/>
          <p14:tracePt t="124234" x="4425950" y="4572000"/>
          <p14:tracePt t="124251" x="4476750" y="4603750"/>
          <p14:tracePt t="124268" x="4546600" y="4641850"/>
          <p14:tracePt t="124284" x="4591050" y="4660900"/>
          <p14:tracePt t="124301" x="4641850" y="4692650"/>
          <p14:tracePt t="124318" x="4667250" y="4699000"/>
          <p14:tracePt t="124334" x="4679950" y="4705350"/>
          <p14:tracePt t="124351" x="4699000" y="4705350"/>
          <p14:tracePt t="124368" x="4705350" y="4705350"/>
          <p14:tracePt t="124384" x="4711700" y="4705350"/>
          <p14:tracePt t="124401" x="4724400" y="4705350"/>
          <p14:tracePt t="124417" x="4743450" y="4705350"/>
          <p14:tracePt t="124434" x="4749800" y="4705350"/>
          <p14:tracePt t="124451" x="4762500" y="4699000"/>
          <p14:tracePt t="124467" x="4775200" y="4686300"/>
          <p14:tracePt t="124484" x="4781550" y="4679950"/>
          <p14:tracePt t="124484" x="4794250" y="4673600"/>
          <p14:tracePt t="124502" x="4806950" y="4660900"/>
          <p14:tracePt t="124518" x="4806950" y="4654550"/>
          <p14:tracePt t="124534" x="4813300" y="4654550"/>
          <p14:tracePt t="124551" x="4813300" y="4641850"/>
          <p14:tracePt t="124568" x="4813300" y="4635500"/>
          <p14:tracePt t="124622" x="4813300" y="4629150"/>
          <p14:tracePt t="124654" x="4813300" y="4622800"/>
          <p14:tracePt t="124662" x="4806950" y="4622800"/>
          <p14:tracePt t="124670" x="4800600" y="4622800"/>
          <p14:tracePt t="124678" x="4787900" y="4622800"/>
          <p14:tracePt t="124684" x="4768850" y="4622800"/>
          <p14:tracePt t="124701" x="4749800" y="4622800"/>
          <p14:tracePt t="124718" x="4730750" y="4629150"/>
          <p14:tracePt t="124734" x="4705350" y="4648200"/>
          <p14:tracePt t="124751" x="4692650" y="4679950"/>
          <p14:tracePt t="124767" x="4673600" y="4718050"/>
          <p14:tracePt t="124784" x="4667250" y="4749800"/>
          <p14:tracePt t="124801" x="4660900" y="4768850"/>
          <p14:tracePt t="124818" x="4660900" y="4781550"/>
          <p14:tracePt t="124834" x="4654550" y="4787900"/>
          <p14:tracePt t="124852" x="4654550" y="4800600"/>
          <p14:tracePt t="124868" x="4654550" y="4806950"/>
          <p14:tracePt t="124884" x="4660900" y="4813300"/>
          <p14:tracePt t="124901" x="4667250" y="4819650"/>
          <p14:tracePt t="124918" x="4679950" y="4826000"/>
          <p14:tracePt t="124934" x="4679950" y="4832350"/>
          <p14:tracePt t="124951" x="4692650" y="4832350"/>
          <p14:tracePt t="125022" x="4699000" y="4832350"/>
          <p14:tracePt t="125038" x="4705350" y="4832350"/>
          <p14:tracePt t="125054" x="4718050" y="4832350"/>
          <p14:tracePt t="125070" x="4730750" y="4832350"/>
          <p14:tracePt t="125078" x="4737100" y="4832350"/>
          <p14:tracePt t="125084" x="4762500" y="4826000"/>
          <p14:tracePt t="125101" x="4794250" y="4794250"/>
          <p14:tracePt t="125119" x="4806950" y="4781550"/>
          <p14:tracePt t="125166" x="4806950" y="4775200"/>
          <p14:tracePt t="125173" x="4813300" y="4768850"/>
          <p14:tracePt t="125184" x="4819650" y="4756150"/>
          <p14:tracePt t="125185" x="4819650" y="4743450"/>
          <p14:tracePt t="125201" x="4819650" y="4737100"/>
          <p14:tracePt t="125254" x="4813300" y="4730750"/>
          <p14:tracePt t="125261" x="4813300" y="4724400"/>
          <p14:tracePt t="125270" x="4800600" y="4718050"/>
          <p14:tracePt t="125278" x="4800600" y="4711700"/>
          <p14:tracePt t="125284" x="4775200" y="4711700"/>
          <p14:tracePt t="125301" x="4724400" y="4686300"/>
          <p14:tracePt t="125319" x="4692650" y="4686300"/>
          <p14:tracePt t="125334" x="4667250" y="4686300"/>
          <p14:tracePt t="125351" x="4629150" y="4686300"/>
          <p14:tracePt t="125367" x="4616450" y="4686300"/>
          <p14:tracePt t="125384" x="4597400" y="4692650"/>
          <p14:tracePt t="125422" x="4591050" y="4705350"/>
          <p14:tracePt t="125422" x="4591050" y="4718050"/>
          <p14:tracePt t="125434" x="4584700" y="4743450"/>
          <p14:tracePt t="125451" x="4572000" y="4775200"/>
          <p14:tracePt t="125467" x="4572000" y="4794250"/>
          <p14:tracePt t="125485" x="4572000" y="4819650"/>
          <p14:tracePt t="125501" x="4572000" y="4845050"/>
          <p14:tracePt t="125519" x="4584700" y="4883150"/>
          <p14:tracePt t="125534" x="4591050" y="4908550"/>
          <p14:tracePt t="125551" x="4610100" y="4927600"/>
          <p14:tracePt t="125567" x="4622800" y="4946650"/>
          <p14:tracePt t="125606" x="4622800" y="4953000"/>
          <p14:tracePt t="125608" x="4635500" y="4959350"/>
          <p14:tracePt t="125617" x="4648200" y="4959350"/>
          <p14:tracePt t="125634" x="4673600" y="4959350"/>
          <p14:tracePt t="125651" x="4699000" y="4959350"/>
          <p14:tracePt t="125667" x="4737100" y="4959350"/>
          <p14:tracePt t="125684" x="4762500" y="4959350"/>
          <p14:tracePt t="125701" x="4806950" y="4946650"/>
          <p14:tracePt t="125718" x="4832350" y="4927600"/>
          <p14:tracePt t="125734" x="4845050" y="4908550"/>
          <p14:tracePt t="125751" x="4870450" y="4870450"/>
          <p14:tracePt t="125768" x="4883150" y="4813300"/>
          <p14:tracePt t="125784" x="4883150" y="4806950"/>
          <p14:tracePt t="125829" x="4883150" y="4794250"/>
          <p14:tracePt t="125843" x="4883150" y="4775200"/>
          <p14:tracePt t="125844" x="4876800" y="4775200"/>
          <p14:tracePt t="125851" x="4870450" y="4743450"/>
          <p14:tracePt t="125867" x="4857750" y="4718050"/>
          <p14:tracePt t="125867" x="4857750" y="4711700"/>
          <p14:tracePt t="125886" x="4845050" y="4705350"/>
          <p14:tracePt t="125901" x="4826000" y="4673600"/>
          <p14:tracePt t="125998" x="4806950" y="4679950"/>
          <p14:tracePt t="126004" x="4787900" y="4686300"/>
          <p14:tracePt t="126017" x="4775200" y="4699000"/>
          <p14:tracePt t="126018" x="4737100" y="4724400"/>
          <p14:tracePt t="126034" x="4718050" y="4749800"/>
          <p14:tracePt t="126051" x="4711700" y="4762500"/>
          <p14:tracePt t="126067" x="4699000" y="4794250"/>
          <p14:tracePt t="126084" x="4686300" y="4826000"/>
          <p14:tracePt t="126101" x="4686300" y="4883150"/>
          <p14:tracePt t="126118" x="4686300" y="4921250"/>
          <p14:tracePt t="126134" x="4686300" y="4946650"/>
          <p14:tracePt t="126151" x="4699000" y="4978400"/>
          <p14:tracePt t="126167" x="4718050" y="5003800"/>
          <p14:tracePt t="126184" x="4730750" y="5022850"/>
          <p14:tracePt t="126201" x="4737100" y="5041900"/>
          <p14:tracePt t="126218" x="4743450" y="5048250"/>
          <p14:tracePt t="126234" x="4768850" y="5060950"/>
          <p14:tracePt t="126251" x="4800600" y="5080000"/>
          <p14:tracePt t="126267" x="4832350" y="5086350"/>
          <p14:tracePt t="126284" x="4864100" y="5086350"/>
          <p14:tracePt t="126301" x="4921250" y="5080000"/>
          <p14:tracePt t="126318" x="4991100" y="5041900"/>
          <p14:tracePt t="126335" x="5029200" y="5010150"/>
          <p14:tracePt t="126351" x="5060950" y="4965700"/>
          <p14:tracePt t="126368" x="5067300" y="4953000"/>
          <p14:tracePt t="126406" x="5067300" y="4940300"/>
          <p14:tracePt t="126407" x="5054600" y="4914900"/>
          <p14:tracePt t="126421" x="5048250" y="4870450"/>
          <p14:tracePt t="126434" x="5010150" y="4813300"/>
          <p14:tracePt t="126451" x="4972050" y="4756150"/>
          <p14:tracePt t="126468" x="4933950" y="4718050"/>
          <p14:tracePt t="126525" x="4914900" y="4711700"/>
          <p14:tracePt t="126534" x="4889500" y="4705350"/>
          <p14:tracePt t="126534" x="4870450" y="4692650"/>
          <p14:tracePt t="126543" x="4857750" y="4692650"/>
          <p14:tracePt t="126551" x="4826000" y="4692650"/>
          <p14:tracePt t="126568" x="4800600" y="4686300"/>
          <p14:tracePt t="126584" x="4768850" y="4686300"/>
          <p14:tracePt t="126601" x="4737100" y="4692650"/>
          <p14:tracePt t="126617" x="4705350" y="4705350"/>
          <p14:tracePt t="126634" x="4673600" y="4724400"/>
          <p14:tracePt t="126651" x="4654550" y="4737100"/>
          <p14:tracePt t="126668" x="4641850" y="4749800"/>
          <p14:tracePt t="126684" x="4629150" y="4762500"/>
          <p14:tracePt t="126701" x="4616450" y="4800600"/>
          <p14:tracePt t="126718" x="4610100" y="4832350"/>
          <p14:tracePt t="126734" x="4610100" y="4870450"/>
          <p14:tracePt t="126751" x="4610100" y="4895850"/>
          <p14:tracePt t="126768" x="4610100" y="4921250"/>
          <p14:tracePt t="126784" x="4610100" y="4946650"/>
          <p14:tracePt t="126801" x="4610100" y="4953000"/>
          <p14:tracePt t="126817" x="4610100" y="4965700"/>
          <p14:tracePt t="126834" x="4616450" y="4978400"/>
          <p14:tracePt t="126851" x="4622800" y="4984750"/>
          <p14:tracePt t="126867" x="4635500" y="4984750"/>
          <p14:tracePt t="126885" x="4654550" y="4984750"/>
          <p14:tracePt t="126901" x="4705350" y="4984750"/>
          <p14:tracePt t="126918" x="4749800" y="4984750"/>
          <p14:tracePt t="126934" x="4775200" y="4965700"/>
          <p14:tracePt t="126951" x="4800600" y="4946650"/>
          <p14:tracePt t="126968" x="4838700" y="4908550"/>
          <p14:tracePt t="126984" x="4857750" y="4864100"/>
          <p14:tracePt t="127001" x="4864100" y="4819650"/>
          <p14:tracePt t="127017" x="4864100" y="4794250"/>
          <p14:tracePt t="127061" x="4864100" y="4775200"/>
          <p14:tracePt t="127069" x="4857750" y="4756150"/>
          <p14:tracePt t="127070" x="4845050" y="4737100"/>
          <p14:tracePt t="127085" x="4826000" y="4711700"/>
          <p14:tracePt t="127101" x="4800600" y="4679950"/>
          <p14:tracePt t="127118" x="4794250" y="4667250"/>
          <p14:tracePt t="127134" x="4781550" y="4660900"/>
          <p14:tracePt t="127151" x="4762500" y="4660900"/>
          <p14:tracePt t="127168" x="4749800" y="4660900"/>
          <p14:tracePt t="127184" x="4730750" y="4660900"/>
          <p14:tracePt t="127201" x="4699000" y="4660900"/>
          <p14:tracePt t="127217" x="4667250" y="4660900"/>
          <p14:tracePt t="127234" x="4629150" y="4673600"/>
          <p14:tracePt t="127251" x="4597400" y="4692650"/>
          <p14:tracePt t="127268" x="4552950" y="4724400"/>
          <p14:tracePt t="127284" x="4527550" y="4749800"/>
          <p14:tracePt t="127284" x="4514850" y="4762500"/>
          <p14:tracePt t="127302" x="4502150" y="4781550"/>
          <p14:tracePt t="127318" x="4483100" y="4819650"/>
          <p14:tracePt t="127334" x="4483100" y="4857750"/>
          <p14:tracePt t="127351" x="4483100" y="4883150"/>
          <p14:tracePt t="127367" x="4483100" y="4902200"/>
          <p14:tracePt t="127384" x="4489450" y="4921250"/>
          <p14:tracePt t="127401" x="4495800" y="4927600"/>
          <p14:tracePt t="127417" x="4502150" y="4927600"/>
          <p14:tracePt t="127434" x="4508500" y="4940300"/>
          <p14:tracePt t="127451" x="4514850" y="4946650"/>
          <p14:tracePt t="127468" x="4533900" y="4959350"/>
          <p14:tracePt t="127484" x="4546600" y="4965700"/>
          <p14:tracePt t="127501" x="4559300" y="4972050"/>
          <p14:tracePt t="127518" x="4572000" y="4978400"/>
          <p14:tracePt t="127822" x="4584700" y="4972050"/>
          <p14:tracePt t="127829" x="4591050" y="4946650"/>
          <p14:tracePt t="127838" x="4597400" y="4914900"/>
          <p14:tracePt t="127846" x="4603750" y="4870450"/>
          <p14:tracePt t="127852" x="4610100" y="4768850"/>
          <p14:tracePt t="127867" x="4610100" y="4730750"/>
          <p14:tracePt t="127884" x="4572000" y="4629150"/>
          <p14:tracePt t="127884" x="4540250" y="4546600"/>
          <p14:tracePt t="127902" x="4451350" y="4394200"/>
          <p14:tracePt t="127917" x="4337050" y="4235450"/>
          <p14:tracePt t="127934" x="4216400" y="4095750"/>
          <p14:tracePt t="127951" x="4064000" y="3956050"/>
          <p14:tracePt t="127967" x="3867150" y="3778250"/>
          <p14:tracePt t="127985" x="3632200" y="3606800"/>
          <p14:tracePt t="128001" x="3397250" y="3448050"/>
          <p14:tracePt t="128018" x="3162300" y="3321050"/>
          <p14:tracePt t="128034" x="2946400" y="3219450"/>
          <p14:tracePt t="128051" x="2711450" y="3111500"/>
          <p14:tracePt t="128067" x="2520950" y="3035300"/>
          <p14:tracePt t="128084" x="2381250" y="2971800"/>
          <p14:tracePt t="128101" x="2190750" y="2901950"/>
          <p14:tracePt t="128118" x="2063750" y="2870200"/>
          <p14:tracePt t="128134" x="1968500" y="2844800"/>
          <p14:tracePt t="128151" x="1892300" y="2838450"/>
          <p14:tracePt t="128167" x="1847850" y="2832100"/>
          <p14:tracePt t="128184" x="1778000" y="2832100"/>
          <p14:tracePt t="128201" x="1746250" y="2832100"/>
          <p14:tracePt t="128218" x="1714500" y="2832100"/>
          <p14:tracePt t="128253" x="1701800" y="2832100"/>
          <p14:tracePt t="128254" x="1689100" y="2832100"/>
          <p14:tracePt t="128267" x="1657350" y="2844800"/>
          <p14:tracePt t="128284" x="1619250" y="2851150"/>
          <p14:tracePt t="128301" x="1574800" y="2876550"/>
          <p14:tracePt t="128318" x="1562100" y="2876550"/>
          <p14:tracePt t="128334" x="1549400" y="2889250"/>
          <p14:tracePt t="128351" x="1536700" y="2889250"/>
          <p14:tracePt t="128367" x="1530350" y="2889250"/>
          <p14:tracePt t="128384" x="1530350" y="2895600"/>
          <p14:tracePt t="128813" x="1555750" y="2901950"/>
          <p14:tracePt t="128821" x="1574800" y="2901950"/>
          <p14:tracePt t="128829" x="1600200" y="2901950"/>
          <p14:tracePt t="128837" x="1682750" y="2901950"/>
          <p14:tracePt t="128851" x="1752600" y="2901950"/>
          <p14:tracePt t="128867" x="1790700" y="2901950"/>
          <p14:tracePt t="128884" x="1797050" y="2901950"/>
          <p14:tracePt t="128901" x="1803400" y="2901950"/>
          <p14:tracePt t="129358" x="1822450" y="2901950"/>
          <p14:tracePt t="129365" x="1885950" y="2959100"/>
          <p14:tracePt t="129369" x="1962150" y="3016250"/>
          <p14:tracePt t="129384" x="2120900" y="3124200"/>
          <p14:tracePt t="129385" x="2616200" y="3378200"/>
          <p14:tracePt t="129401" x="3155950" y="3600450"/>
          <p14:tracePt t="129418" x="3740150" y="3784600"/>
          <p14:tracePt t="129434" x="4273550" y="3943350"/>
          <p14:tracePt t="129451" x="4711700" y="4064000"/>
          <p14:tracePt t="129467" x="5035550" y="4165600"/>
          <p14:tracePt t="129484" x="5194300" y="4210050"/>
          <p14:tracePt t="129500" x="5276850" y="4222750"/>
          <p14:tracePt t="129605" x="5251450" y="4222750"/>
          <p14:tracePt t="129613" x="5213350" y="4222750"/>
          <p14:tracePt t="129621" x="5181600" y="4222750"/>
          <p14:tracePt t="129634" x="5137150" y="4222750"/>
          <p14:tracePt t="129635" x="5060950" y="4222750"/>
          <p14:tracePt t="129651" x="4984750" y="4229100"/>
          <p14:tracePt t="129667" x="4927600" y="4248150"/>
          <p14:tracePt t="129684" x="4876800" y="4279900"/>
          <p14:tracePt t="129684" x="4857750" y="4292600"/>
          <p14:tracePt t="129717" x="4826000" y="4356100"/>
          <p14:tracePt t="129718" x="4806950" y="4432300"/>
          <p14:tracePt t="129734" x="4806950" y="4514850"/>
          <p14:tracePt t="129750" x="4806950" y="4591050"/>
          <p14:tracePt t="129768" x="4806950" y="4635500"/>
          <p14:tracePt t="129784" x="4806950" y="4667250"/>
          <p14:tracePt t="129801" x="4806950" y="4686300"/>
          <p14:tracePt t="129817" x="4806950" y="4699000"/>
          <p14:tracePt t="129834" x="4806950" y="4711700"/>
          <p14:tracePt t="129850" x="4800600" y="4718050"/>
          <p14:tracePt t="129867" x="4794250" y="4724400"/>
          <p14:tracePt t="129901" x="4794250" y="4737100"/>
          <p14:tracePt t="129902" x="4794250" y="4743450"/>
          <p14:tracePt t="129918" x="4787900" y="4768850"/>
          <p14:tracePt t="130013" x="4787900" y="4775200"/>
          <p14:tracePt t="130013" x="4787900" y="4781550"/>
          <p14:tracePt t="130102" x="4787900" y="4787900"/>
          <p14:tracePt t="130118" x="4800600" y="4794250"/>
          <p14:tracePt t="130125" x="4806950" y="4800600"/>
          <p14:tracePt t="130134" x="4826000" y="4800600"/>
          <p14:tracePt t="130135" x="4864100" y="4800600"/>
          <p14:tracePt t="130151" x="4902200" y="4800600"/>
          <p14:tracePt t="130168" x="4927600" y="4800600"/>
          <p14:tracePt t="130184" x="4953000" y="4775200"/>
          <p14:tracePt t="130201" x="4972050" y="4743450"/>
          <p14:tracePt t="130217" x="4978400" y="4705350"/>
          <p14:tracePt t="130234" x="4978400" y="4673600"/>
          <p14:tracePt t="130250" x="4972050" y="4648200"/>
          <p14:tracePt t="130268" x="4946650" y="4622800"/>
          <p14:tracePt t="130284" x="4902200" y="4578350"/>
          <p14:tracePt t="130284" x="4889500" y="4572000"/>
          <p14:tracePt t="130302" x="4845050" y="4546600"/>
          <p14:tracePt t="130318" x="4800600" y="4521200"/>
          <p14:tracePt t="130334" x="4775200" y="4508500"/>
          <p14:tracePt t="130351" x="4749800" y="4495800"/>
          <p14:tracePt t="130368" x="4718050" y="4495800"/>
          <p14:tracePt t="130384" x="4673600" y="4495800"/>
          <p14:tracePt t="130401" x="4622800" y="4508500"/>
          <p14:tracePt t="130417" x="4572000" y="4540250"/>
          <p14:tracePt t="130434" x="4533900" y="4565650"/>
          <p14:tracePt t="130450" x="4508500" y="4591050"/>
          <p14:tracePt t="130468" x="4495800" y="4610100"/>
          <p14:tracePt t="130484" x="4489450" y="4622800"/>
          <p14:tracePt t="130484" x="4489450" y="4635500"/>
          <p14:tracePt t="130502" x="4489450" y="4660900"/>
          <p14:tracePt t="130517" x="4489450" y="4686300"/>
          <p14:tracePt t="130534" x="4489450" y="4724400"/>
          <p14:tracePt t="130550" x="4527550" y="4781550"/>
          <p14:tracePt t="130567" x="4565650" y="4838700"/>
          <p14:tracePt t="130584" x="4603750" y="4876800"/>
          <p14:tracePt t="130601" x="4635500" y="4908550"/>
          <p14:tracePt t="130617" x="4667250" y="4921250"/>
          <p14:tracePt t="130634" x="4705350" y="4927600"/>
          <p14:tracePt t="130650" x="4737100" y="4927600"/>
          <p14:tracePt t="130667" x="4756150" y="4927600"/>
          <p14:tracePt t="130684" x="4794250" y="4908550"/>
          <p14:tracePt t="130702" x="4800600" y="4895850"/>
          <p14:tracePt t="130717" x="4806950" y="4876800"/>
          <p14:tracePt t="130734" x="4806950" y="4864100"/>
          <p14:tracePt t="130751" x="4806950" y="4851400"/>
          <p14:tracePt t="130767" x="4813300" y="4838700"/>
          <p14:tracePt t="130784" x="4813300" y="4832350"/>
          <p14:tracePt t="130801" x="4813300" y="4819650"/>
          <p14:tracePt t="130817" x="4819650" y="4813300"/>
          <p14:tracePt t="130834" x="4826000" y="4800600"/>
          <p14:tracePt t="130850" x="4826000" y="4781550"/>
          <p14:tracePt t="130867" x="4826000" y="4762500"/>
          <p14:tracePt t="130884" x="4826000" y="4756150"/>
          <p14:tracePt t="130901" x="4826000" y="4743450"/>
          <p14:tracePt t="131029" x="4826000" y="4749800"/>
          <p14:tracePt t="131037" x="4813300" y="4756150"/>
          <p14:tracePt t="131045" x="4806950" y="4762500"/>
          <p14:tracePt t="131052" x="4787900" y="4775200"/>
          <p14:tracePt t="131067" x="4762500" y="4794250"/>
          <p14:tracePt t="131084" x="4743450" y="4806950"/>
          <p14:tracePt t="131101" x="4737100" y="4813300"/>
          <p14:tracePt t="131119" x="4737100" y="4826000"/>
          <p14:tracePt t="131134" x="4730750" y="4832350"/>
          <p14:tracePt t="131150" x="4730750" y="4845050"/>
          <p14:tracePt t="131167" x="4730750" y="4857750"/>
          <p14:tracePt t="131184" x="4724400" y="4857750"/>
          <p14:tracePt t="131200" x="4724400" y="4870450"/>
          <p14:tracePt t="131237" x="4724400" y="4876800"/>
          <p14:tracePt t="131253" x="4730750" y="4876800"/>
          <p14:tracePt t="131277" x="4737100" y="4883150"/>
          <p14:tracePt t="131317" x="4749800" y="4883150"/>
          <p14:tracePt t="131318" x="4756150" y="4876800"/>
          <p14:tracePt t="131334" x="4762500" y="4870450"/>
          <p14:tracePt t="131334" x="4762500" y="4857750"/>
          <p14:tracePt t="131351" x="4781550" y="4832350"/>
          <p14:tracePt t="131367" x="4781550" y="4826000"/>
          <p14:tracePt t="131384" x="4781550" y="4813300"/>
          <p14:tracePt t="131400" x="4775200" y="4800600"/>
          <p14:tracePt t="131417" x="4768850" y="4787900"/>
          <p14:tracePt t="131462" x="4762500" y="4775200"/>
          <p14:tracePt t="131549" x="4756150" y="4775200"/>
          <p14:tracePt t="131550" x="4749800" y="4781550"/>
          <p14:tracePt t="131567" x="4743450" y="4787900"/>
          <p14:tracePt t="131568" x="4743450" y="4806950"/>
          <p14:tracePt t="131584" x="4737100" y="4819650"/>
          <p14:tracePt t="131600" x="4737100" y="4832350"/>
          <p14:tracePt t="131618" x="4737100" y="4851400"/>
          <p14:tracePt t="131634" x="4737100" y="4870450"/>
          <p14:tracePt t="131651" x="4737100" y="4902200"/>
          <p14:tracePt t="131667" x="4781550" y="4927600"/>
          <p14:tracePt t="131683" x="4845050" y="4965700"/>
          <p14:tracePt t="131701" x="5003800" y="5029200"/>
          <p14:tracePt t="131718" x="5314950" y="5099050"/>
          <p14:tracePt t="131734" x="5613400" y="5181600"/>
          <p14:tracePt t="131751" x="6127750" y="5245100"/>
          <p14:tracePt t="131767" x="6686550" y="5308600"/>
          <p14:tracePt t="131784" x="7143750" y="5308600"/>
          <p14:tracePt t="131800" x="7467600" y="5295900"/>
          <p14:tracePt t="131817" x="7499350" y="5289550"/>
          <p14:tracePt t="131893" x="7499350" y="5276850"/>
          <p14:tracePt t="131901" x="7499350" y="5257800"/>
          <p14:tracePt t="131910" x="7499350" y="5245100"/>
          <p14:tracePt t="131918" x="7499350" y="5213350"/>
          <p14:tracePt t="131934" x="7486650" y="5187950"/>
          <p14:tracePt t="131951" x="7480300" y="5156200"/>
          <p14:tracePt t="131967" x="7454900" y="5111750"/>
          <p14:tracePt t="131985" x="7410450" y="5048250"/>
          <p14:tracePt t="132002" x="7372350" y="4984750"/>
          <p14:tracePt t="132018" x="7334250" y="4940300"/>
          <p14:tracePt t="132035" x="7327900" y="4921250"/>
          <p14:tracePt t="132052" x="7321550" y="4914900"/>
          <p14:tracePt t="132134" x="7321550" y="4908550"/>
          <p14:tracePt t="132136" x="7346950" y="4902200"/>
          <p14:tracePt t="132151" x="7372350" y="4895850"/>
          <p14:tracePt t="132152" x="7378700" y="4895850"/>
          <p14:tracePt t="132168" x="7397750" y="4895850"/>
          <p14:tracePt t="132185" x="7480300" y="4876800"/>
          <p14:tracePt t="132201" x="7562850" y="4857750"/>
          <p14:tracePt t="132218" x="7613650" y="4845050"/>
          <p14:tracePt t="132235" x="7645400" y="4826000"/>
          <p14:tracePt t="132252" x="7670800" y="4806950"/>
          <p14:tracePt t="132268" x="7689850" y="4787900"/>
          <p14:tracePt t="132285" x="7696200" y="4775200"/>
          <p14:tracePt t="132301" x="7702550" y="4749800"/>
          <p14:tracePt t="132319" x="7708900" y="4730750"/>
          <p14:tracePt t="132335" x="7708900" y="4705350"/>
          <p14:tracePt t="132351" x="7708900" y="4679950"/>
          <p14:tracePt t="132368" x="7708900" y="4673600"/>
          <p14:tracePt t="132385" x="7708900" y="4660900"/>
          <p14:tracePt t="132401" x="7702550" y="4654550"/>
          <p14:tracePt t="132418" x="7702550" y="4648200"/>
          <p14:tracePt t="132598" x="7689850" y="4654550"/>
          <p14:tracePt t="132611" x="7683500" y="4686300"/>
          <p14:tracePt t="132618" x="7683500" y="4711700"/>
          <p14:tracePt t="132619" x="7677150" y="4775200"/>
          <p14:tracePt t="132635" x="7677150" y="4838700"/>
          <p14:tracePt t="132651" x="7683500" y="4883150"/>
          <p14:tracePt t="132668" x="7708900" y="4914900"/>
          <p14:tracePt t="132685" x="7721600" y="4927600"/>
          <p14:tracePt t="132702" x="7772400" y="4933950"/>
          <p14:tracePt t="132719" x="7823200" y="4933950"/>
          <p14:tracePt t="132735" x="7880350" y="4902200"/>
          <p14:tracePt t="132751" x="7956550" y="4845050"/>
          <p14:tracePt t="132768" x="8007350" y="4794250"/>
          <p14:tracePt t="132785" x="8045450" y="4749800"/>
          <p14:tracePt t="132801" x="8058150" y="4730750"/>
          <p14:tracePt t="132837" x="8064500" y="4718050"/>
          <p14:tracePt t="132862" x="8064500" y="4711700"/>
          <p14:tracePt t="132879" x="8070850" y="4705350"/>
          <p14:tracePt t="132886" x="8070850" y="4699000"/>
          <p14:tracePt t="132887" x="8070850" y="4692650"/>
          <p14:tracePt t="132903" x="8064500" y="4667250"/>
          <p14:tracePt t="132919" x="8045450" y="4648200"/>
          <p14:tracePt t="132935" x="8039100" y="4648200"/>
          <p14:tracePt t="132951" x="8007350" y="4622800"/>
          <p14:tracePt t="132969" x="7981950" y="4616450"/>
          <p14:tracePt t="132985" x="7950200" y="4610100"/>
          <p14:tracePt t="133002" x="7918450" y="4616450"/>
          <p14:tracePt t="133018" x="7893050" y="4622800"/>
          <p14:tracePt t="133035" x="7861300" y="4648200"/>
          <p14:tracePt t="133052" x="7816850" y="4686300"/>
          <p14:tracePt t="133068" x="7759700" y="4730750"/>
          <p14:tracePt t="133085" x="7715250" y="4775200"/>
          <p14:tracePt t="133102" x="7677150" y="4806950"/>
          <p14:tracePt t="133119" x="7664450" y="4819650"/>
          <p14:tracePt t="133135" x="7651750" y="4832350"/>
          <p14:tracePt t="133151" x="7651750" y="4838700"/>
          <p14:tracePt t="133168" x="7651750" y="4851400"/>
          <p14:tracePt t="133185" x="7651750" y="4870450"/>
          <p14:tracePt t="133202" x="7651750" y="4895850"/>
          <p14:tracePt t="133218" x="7658100" y="4921250"/>
          <p14:tracePt t="133235" x="7670800" y="4940300"/>
          <p14:tracePt t="133251" x="7689850" y="4965700"/>
          <p14:tracePt t="133268" x="7696200" y="4978400"/>
          <p14:tracePt t="133285" x="7708900" y="4984750"/>
          <p14:tracePt t="133302" x="7734300" y="4991100"/>
          <p14:tracePt t="133319" x="7766050" y="4984750"/>
          <p14:tracePt t="133335" x="7816850" y="4972050"/>
          <p14:tracePt t="133351" x="7854950" y="4953000"/>
          <p14:tracePt t="133368" x="7861300" y="4953000"/>
          <p14:tracePt t="133422" x="7861300" y="4940300"/>
          <p14:tracePt t="133429" x="7867650" y="4933950"/>
          <p14:tracePt t="133438" x="7867650" y="4921250"/>
          <p14:tracePt t="133439" x="7867650" y="4908550"/>
          <p14:tracePt t="133454" x="7867650" y="4883150"/>
          <p14:tracePt t="133468" x="7867650" y="4857750"/>
          <p14:tracePt t="133485" x="7867650" y="4851400"/>
          <p14:tracePt t="133502" x="7867650" y="4838700"/>
          <p14:tracePt t="133518" x="7861300" y="4832350"/>
          <p14:tracePt t="133702" x="7854950" y="4832350"/>
          <p14:tracePt t="133710" x="7848600" y="4826000"/>
          <p14:tracePt t="133718" x="7816850" y="4826000"/>
          <p14:tracePt t="133735" x="7791450" y="4826000"/>
          <p14:tracePt t="133735" x="7734300" y="4819650"/>
          <p14:tracePt t="133751" x="7664450" y="4819650"/>
          <p14:tracePt t="133769" x="7581900" y="4819650"/>
          <p14:tracePt t="133785" x="7467600" y="4819650"/>
          <p14:tracePt t="133802" x="7340600" y="4813300"/>
          <p14:tracePt t="133818" x="7200900" y="4806950"/>
          <p14:tracePt t="133835" x="7137400" y="4794250"/>
          <p14:tracePt t="133851" x="7124700" y="4794250"/>
          <p14:tracePt t="133868" x="7054850" y="4787900"/>
          <p14:tracePt t="133885" x="7010400" y="4775200"/>
          <p14:tracePt t="133885" x="6959600" y="4775200"/>
          <p14:tracePt t="133903" x="6845300" y="4762500"/>
          <p14:tracePt t="133919" x="6826250" y="4762500"/>
          <p14:tracePt t="133966" x="6800850" y="4762500"/>
          <p14:tracePt t="133974" x="6731000" y="4787900"/>
          <p14:tracePt t="133985" x="6718300" y="4794250"/>
          <p14:tracePt t="133990" x="6692900" y="4806950"/>
          <p14:tracePt t="134002" x="6667500" y="4826000"/>
          <p14:tracePt t="134018" x="6667500" y="4838700"/>
          <p14:tracePt t="134035" x="6667500" y="4851400"/>
          <p14:tracePt t="134051" x="6667500" y="4876800"/>
          <p14:tracePt t="134068" x="6692900" y="4921250"/>
          <p14:tracePt t="134085" x="6845300" y="4984750"/>
          <p14:tracePt t="134102" x="7353300" y="5118100"/>
          <p14:tracePt t="134119" x="7816850" y="5194300"/>
          <p14:tracePt t="134135" x="8261350" y="5264150"/>
          <p14:tracePt t="134151" x="8534400" y="5283200"/>
          <p14:tracePt t="134168" x="8642350" y="5283200"/>
          <p14:tracePt t="134185" x="8686800" y="5276850"/>
          <p14:tracePt t="134201" x="8699500" y="5264150"/>
          <p14:tracePt t="134218" x="8769350" y="5181600"/>
          <p14:tracePt t="134235" x="8813800" y="5092700"/>
          <p14:tracePt t="134251" x="8820150" y="5010150"/>
          <p14:tracePt t="134268" x="8826500" y="4959350"/>
          <p14:tracePt t="134285" x="8813800" y="4914900"/>
          <p14:tracePt t="134285" x="8801100" y="4889500"/>
          <p14:tracePt t="134303" x="8769350" y="4851400"/>
          <p14:tracePt t="134319" x="8737600" y="4826000"/>
          <p14:tracePt t="134335" x="8661400" y="4800600"/>
          <p14:tracePt t="134351" x="8547100" y="4775200"/>
          <p14:tracePt t="134368" x="8464550" y="4768850"/>
          <p14:tracePt t="134385" x="8432800" y="4762500"/>
          <p14:tracePt t="134402" x="8331200" y="4756150"/>
          <p14:tracePt t="134418" x="8210550" y="4756150"/>
          <p14:tracePt t="134434" x="8197850" y="4756150"/>
          <p14:tracePt t="134451" x="8134350" y="4756150"/>
          <p14:tracePt t="134468" x="8070850" y="4762500"/>
          <p14:tracePt t="134485" x="8001000" y="4787900"/>
          <p14:tracePt t="134502" x="7931150" y="4832350"/>
          <p14:tracePt t="134590" x="7931150" y="4851400"/>
          <p14:tracePt t="134598" x="7937500" y="4864100"/>
          <p14:tracePt t="134606" x="7950200" y="4883150"/>
          <p14:tracePt t="134618" x="8001000" y="4914900"/>
          <p14:tracePt t="134635" x="8083550" y="4933950"/>
          <p14:tracePt t="134652" x="8159750" y="4940300"/>
          <p14:tracePt t="134668" x="8197850" y="4927600"/>
          <p14:tracePt t="134726" x="8204200" y="4902200"/>
          <p14:tracePt t="134734" x="8216900" y="4826000"/>
          <p14:tracePt t="134751" x="8216900" y="4787900"/>
          <p14:tracePt t="134752" x="8191500" y="4730750"/>
          <p14:tracePt t="134768" x="8172450" y="4699000"/>
          <p14:tracePt t="134785" x="8128000" y="4654550"/>
          <p14:tracePt t="134801" x="8039100" y="4603750"/>
          <p14:tracePt t="134818" x="7893050" y="4552950"/>
          <p14:tracePt t="134834" x="7740650" y="4521200"/>
          <p14:tracePt t="134851" x="7600950" y="4495800"/>
          <p14:tracePt t="134868" x="7493000" y="4495800"/>
          <p14:tracePt t="134885" x="7416800" y="4495800"/>
          <p14:tracePt t="134901" x="7359650" y="4533900"/>
          <p14:tracePt t="134919" x="7334250" y="4578350"/>
          <p14:tracePt t="134935" x="7308850" y="4648200"/>
          <p14:tracePt t="134952" x="7296150" y="4718050"/>
          <p14:tracePt t="134968" x="7289800" y="4775200"/>
          <p14:tracePt t="134985" x="7289800" y="4813300"/>
          <p14:tracePt t="135002" x="7296150" y="4838700"/>
          <p14:tracePt t="135018" x="7302500" y="4851400"/>
          <p14:tracePt t="135035" x="7308850" y="4864100"/>
          <p14:tracePt t="135052" x="7321550" y="4876800"/>
          <p14:tracePt t="135068" x="7359650" y="4895850"/>
          <p14:tracePt t="135085" x="7442200" y="4908550"/>
          <p14:tracePt t="135101" x="7473950" y="4908550"/>
          <p14:tracePt t="135118" x="7493000" y="4908550"/>
          <p14:tracePt t="135135" x="7569200" y="4908550"/>
          <p14:tracePt t="135152" x="7670800" y="4876800"/>
          <p14:tracePt t="135168" x="7740650" y="4851400"/>
          <p14:tracePt t="135185" x="7785100" y="4819650"/>
          <p14:tracePt t="135201" x="7797800" y="4800600"/>
          <p14:tracePt t="135218" x="7797800" y="4768850"/>
          <p14:tracePt t="135235" x="7797800" y="4730750"/>
          <p14:tracePt t="135252" x="7797800" y="4705350"/>
          <p14:tracePt t="135268" x="7778750" y="4660900"/>
          <p14:tracePt t="135285" x="7759700" y="4648200"/>
          <p14:tracePt t="135301" x="7740650" y="4622800"/>
          <p14:tracePt t="135319" x="7721600" y="4622800"/>
          <p14:tracePt t="135335" x="7702550" y="4622800"/>
          <p14:tracePt t="135352" x="7670800" y="4622800"/>
          <p14:tracePt t="135368" x="7639050" y="4635500"/>
          <p14:tracePt t="135385" x="7613650" y="4660900"/>
          <p14:tracePt t="135401" x="7594600" y="4699000"/>
          <p14:tracePt t="135418" x="7562850" y="4768850"/>
          <p14:tracePt t="135435" x="7562850" y="4819650"/>
          <p14:tracePt t="135451" x="7562850" y="4864100"/>
          <p14:tracePt t="135468" x="7575550" y="4902200"/>
          <p14:tracePt t="135485" x="7600950" y="4940300"/>
          <p14:tracePt t="135501" x="7645400" y="4965700"/>
          <p14:tracePt t="135519" x="7708900" y="4978400"/>
          <p14:tracePt t="135535" x="7721600" y="4978400"/>
          <p14:tracePt t="135590" x="7766050" y="4953000"/>
          <p14:tracePt t="135598" x="7823200" y="4908550"/>
          <p14:tracePt t="135606" x="7842250" y="4902200"/>
          <p14:tracePt t="135662" x="7842250" y="4895850"/>
          <p14:tracePt t="135670" x="7842250" y="4889500"/>
          <p14:tracePt t="135678" x="7842250" y="4876800"/>
          <p14:tracePt t="135686" x="7835900" y="4864100"/>
          <p14:tracePt t="135687" x="7829550" y="4851400"/>
          <p14:tracePt t="135701" x="7778750" y="4806950"/>
          <p14:tracePt t="135719" x="7747000" y="4787900"/>
          <p14:tracePt t="135735" x="7721600" y="4781550"/>
          <p14:tracePt t="135751" x="7658100" y="4756150"/>
          <p14:tracePt t="135768" x="7632700" y="4749800"/>
          <p14:tracePt t="135785" x="7607300" y="4749800"/>
          <p14:tracePt t="135801" x="7594600" y="4749800"/>
          <p14:tracePt t="135838" x="7588250" y="4743450"/>
          <p14:tracePt t="136286" x="7620000" y="4749800"/>
          <p14:tracePt t="136294" x="7766050" y="4768850"/>
          <p14:tracePt t="136300" x="7899400" y="4787900"/>
          <p14:tracePt t="136326" x="7905750" y="4787900"/>
          <p14:tracePt t="136343" x="7931150" y="4787900"/>
          <p14:tracePt t="136344" x="7950200" y="4787900"/>
          <p14:tracePt t="136351" x="7988300" y="4749800"/>
          <p14:tracePt t="136368" x="8026400" y="4673600"/>
          <p14:tracePt t="136384" x="8039100" y="4616450"/>
          <p14:tracePt t="136401" x="8039100" y="4591050"/>
          <p14:tracePt t="136418" x="8039100" y="4584700"/>
          <p14:tracePt t="136435" x="8039100" y="4578350"/>
          <p14:tracePt t="136453" x="8032750" y="4572000"/>
          <p14:tracePt t="136468" x="8026400" y="4565650"/>
          <p14:tracePt t="136484" x="8007350" y="4559300"/>
          <p14:tracePt t="136501" x="7956550" y="4546600"/>
          <p14:tracePt t="136519" x="7905750" y="4533900"/>
          <p14:tracePt t="136535" x="7861300" y="4514850"/>
          <p14:tracePt t="136551" x="7816850" y="4508500"/>
          <p14:tracePt t="136568" x="7785100" y="4508500"/>
          <p14:tracePt t="136584" x="7778750" y="4508500"/>
          <p14:tracePt t="136602" x="7766050" y="4508500"/>
          <p14:tracePt t="136618" x="7740650" y="4514850"/>
          <p14:tracePt t="136635" x="7721600" y="4546600"/>
          <p14:tracePt t="136651" x="7708900" y="4572000"/>
          <p14:tracePt t="136668" x="7702550" y="4591050"/>
          <p14:tracePt t="136685" x="7702550" y="4597400"/>
          <p14:tracePt t="136758" x="7708900" y="4603750"/>
          <p14:tracePt t="136766" x="7740650" y="4591050"/>
          <p14:tracePt t="136766" x="7785100" y="4533900"/>
          <p14:tracePt t="136784" x="7829550" y="4464050"/>
          <p14:tracePt t="136785" x="7937500" y="4165600"/>
          <p14:tracePt t="136802" x="7994650" y="3759200"/>
          <p14:tracePt t="136818" x="7975600" y="3448050"/>
          <p14:tracePt t="136834" x="7937500" y="3295650"/>
          <p14:tracePt t="136851" x="7886700" y="3175000"/>
          <p14:tracePt t="136868" x="7867650" y="3130550"/>
          <p14:tracePt t="136884" x="7861300" y="3117850"/>
          <p14:tracePt t="137126" x="7848600" y="3117850"/>
          <p14:tracePt t="137134" x="7810500" y="3124200"/>
          <p14:tracePt t="137142" x="7778750" y="3130550"/>
          <p14:tracePt t="137150" x="7632700" y="3155950"/>
          <p14:tracePt t="137168" x="7556500" y="3168650"/>
          <p14:tracePt t="137169" x="7296150" y="3206750"/>
          <p14:tracePt t="137185" x="7092950" y="3232150"/>
          <p14:tracePt t="137201" x="6921500" y="3238500"/>
          <p14:tracePt t="137218" x="6838950" y="3238500"/>
          <p14:tracePt t="137235" x="6807200" y="3238500"/>
          <p14:tracePt t="137251" x="6788150" y="3232150"/>
          <p14:tracePt t="137268" x="6775450" y="3232150"/>
          <p14:tracePt t="137284" x="6769100" y="3225800"/>
          <p14:tracePt t="137301" x="6756400" y="3219450"/>
          <p14:tracePt t="137318" x="6750050" y="3219450"/>
          <p14:tracePt t="137335" x="6750050" y="3213100"/>
          <p14:tracePt t="137510" x="6781800" y="3213100"/>
          <p14:tracePt t="137518" x="6870700" y="3213100"/>
          <p14:tracePt t="137527" x="6940550" y="3225800"/>
          <p14:tracePt t="137535" x="7137400" y="3257550"/>
          <p14:tracePt t="137551" x="7454900" y="3295650"/>
          <p14:tracePt t="137568" x="7759700" y="3340100"/>
          <p14:tracePt t="137584" x="8058150" y="3378200"/>
          <p14:tracePt t="137601" x="8248650" y="3403600"/>
          <p14:tracePt t="137618" x="8324850" y="3403600"/>
          <p14:tracePt t="137635" x="8362950" y="3403600"/>
          <p14:tracePt t="137651" x="8401050" y="3403600"/>
          <p14:tracePt t="137668" x="8439150" y="3397250"/>
          <p14:tracePt t="137684" x="8451850" y="3397250"/>
          <p14:tracePt t="137684" x="8458200" y="3397250"/>
          <p14:tracePt t="137702" x="8464550" y="3390900"/>
          <p14:tracePt t="137718" x="8470900" y="3390900"/>
          <p14:tracePt t="137734" x="8477250" y="3384550"/>
          <p14:tracePt t="137751" x="8483600" y="3384550"/>
          <p14:tracePt t="137768" x="8502650" y="3371850"/>
          <p14:tracePt t="137784" x="8540750" y="3359150"/>
          <p14:tracePt t="137801" x="8566150" y="3352800"/>
          <p14:tracePt t="137819" x="8597900" y="3333750"/>
          <p14:tracePt t="137835" x="8623300" y="3321050"/>
          <p14:tracePt t="137851" x="8648700" y="3308350"/>
          <p14:tracePt t="137867" x="8655050" y="3302000"/>
          <p14:tracePt t="137885" x="8667750" y="3295650"/>
          <p14:tracePt t="137901" x="8680450" y="3282950"/>
          <p14:tracePt t="137919" x="8693150" y="3276600"/>
          <p14:tracePt t="137966" x="8699500" y="3276600"/>
          <p14:tracePt t="138070" x="8686800" y="3276600"/>
          <p14:tracePt t="138078" x="8655050" y="3282950"/>
          <p14:tracePt t="138086" x="8610600" y="3302000"/>
          <p14:tracePt t="138087" x="8559800" y="3314700"/>
          <p14:tracePt t="138101" x="8331200" y="3352800"/>
          <p14:tracePt t="138119" x="8064500" y="3409950"/>
          <p14:tracePt t="138134" x="7759700" y="3498850"/>
          <p14:tracePt t="138151" x="7473950" y="3594100"/>
          <p14:tracePt t="138168" x="7302500" y="3683000"/>
          <p14:tracePt t="138185" x="7188200" y="3778250"/>
          <p14:tracePt t="138201" x="7124700" y="3879850"/>
          <p14:tracePt t="138218" x="7086600" y="4019550"/>
          <p14:tracePt t="138234" x="7061200" y="4121150"/>
          <p14:tracePt t="138251" x="7067550" y="4273550"/>
          <p14:tracePt t="138268" x="7086600" y="4432300"/>
          <p14:tracePt t="138285" x="7137400" y="4565650"/>
          <p14:tracePt t="138301" x="7200900" y="4660900"/>
          <p14:tracePt t="138318" x="7232650" y="4699000"/>
          <p14:tracePt t="138334" x="7258050" y="4705350"/>
          <p14:tracePt t="138351" x="7264400" y="4705350"/>
          <p14:tracePt t="138414" x="7270750" y="4705350"/>
          <p14:tracePt t="138422" x="7283450" y="4705350"/>
          <p14:tracePt t="138430" x="7296150" y="4705350"/>
          <p14:tracePt t="138438" x="7308850" y="4705350"/>
          <p14:tracePt t="138451" x="7321550" y="4699000"/>
          <p14:tracePt t="138468" x="7327900" y="4699000"/>
          <p14:tracePt t="138485" x="7327900" y="4692650"/>
          <p14:tracePt t="138501" x="7334250" y="4686300"/>
          <p14:tracePt t="138519" x="7334250" y="4667250"/>
          <p14:tracePt t="138535" x="7334250" y="4648200"/>
          <p14:tracePt t="138552" x="7334250" y="4616450"/>
          <p14:tracePt t="138568" x="7334250" y="4559300"/>
          <p14:tracePt t="138585" x="7353300" y="4476750"/>
          <p14:tracePt t="138601" x="7404100" y="4400550"/>
          <p14:tracePt t="138618" x="7461250" y="4343400"/>
          <p14:tracePt t="138634" x="7543800" y="4311650"/>
          <p14:tracePt t="138652" x="7600950" y="4298950"/>
          <p14:tracePt t="138668" x="7658100" y="4286250"/>
          <p14:tracePt t="138685" x="7683500" y="4286250"/>
          <p14:tracePt t="138701" x="7696200" y="4292600"/>
          <p14:tracePt t="138718" x="7721600" y="4381500"/>
          <p14:tracePt t="138734" x="7753350" y="4489450"/>
          <p14:tracePt t="138751" x="7778750" y="4584700"/>
          <p14:tracePt t="138767" x="7829550" y="4699000"/>
          <p14:tracePt t="138785" x="7861300" y="4775200"/>
          <p14:tracePt t="138801" x="7880350" y="4806950"/>
          <p14:tracePt t="138818" x="7893050" y="4826000"/>
          <p14:tracePt t="138834" x="7899400" y="4832350"/>
          <p14:tracePt t="138851" x="7905750" y="4845050"/>
          <p14:tracePt t="138867" x="7918450" y="4845050"/>
          <p14:tracePt t="138884" x="7950200" y="4845050"/>
          <p14:tracePt t="138900" x="7994650" y="4845050"/>
          <p14:tracePt t="138974" x="8001000" y="4838700"/>
          <p14:tracePt t="138982" x="8001000" y="4826000"/>
          <p14:tracePt t="138990" x="8001000" y="4813300"/>
          <p14:tracePt t="138998" x="8001000" y="4794250"/>
          <p14:tracePt t="139006" x="7994650" y="4737100"/>
          <p14:tracePt t="139018" x="7975600" y="4692650"/>
          <p14:tracePt t="139034" x="7943850" y="4654550"/>
          <p14:tracePt t="139051" x="7924800" y="4629150"/>
          <p14:tracePt t="139126" x="7905750" y="4629150"/>
          <p14:tracePt t="139134" x="7854950" y="4660900"/>
          <p14:tracePt t="139151" x="7842250" y="4679950"/>
          <p14:tracePt t="139152" x="7797800" y="4730750"/>
          <p14:tracePt t="139168" x="7778750" y="4762500"/>
          <p14:tracePt t="139184" x="7759700" y="4787900"/>
          <p14:tracePt t="139201" x="7753350" y="4819650"/>
          <p14:tracePt t="139218" x="7753350" y="4845050"/>
          <p14:tracePt t="139234" x="7753350" y="4857750"/>
          <p14:tracePt t="139251" x="7753350" y="4883150"/>
          <p14:tracePt t="139268" x="7759700" y="4902200"/>
          <p14:tracePt t="139285" x="7778750" y="4921250"/>
          <p14:tracePt t="139301" x="7804150" y="4940300"/>
          <p14:tracePt t="139318" x="7823200" y="4946650"/>
          <p14:tracePt t="139334" x="7854950" y="4959350"/>
          <p14:tracePt t="139351" x="7886700" y="4959350"/>
          <p14:tracePt t="139368" x="7918450" y="4959350"/>
          <p14:tracePt t="139384" x="7956550" y="4953000"/>
          <p14:tracePt t="139401" x="7994650" y="4914900"/>
          <p14:tracePt t="139418" x="8013700" y="4895850"/>
          <p14:tracePt t="139454" x="8020050" y="4883150"/>
          <p14:tracePt t="139467" x="8026400" y="4876800"/>
          <p14:tracePt t="139468" x="8026400" y="4864100"/>
          <p14:tracePt t="139484" x="8026400" y="4832350"/>
          <p14:tracePt t="139501" x="8001000" y="4794250"/>
          <p14:tracePt t="139519" x="7975600" y="4762500"/>
          <p14:tracePt t="139535" x="7931150" y="4730750"/>
          <p14:tracePt t="139551" x="7886700" y="4711700"/>
          <p14:tracePt t="139568" x="7842250" y="4711700"/>
          <p14:tracePt t="139584" x="7810500" y="4711700"/>
          <p14:tracePt t="139622" x="7797800" y="4711700"/>
          <p14:tracePt t="139630" x="7791450" y="4718050"/>
          <p14:tracePt t="139635" x="7778750" y="4737100"/>
          <p14:tracePt t="139651" x="7759700" y="4756150"/>
          <p14:tracePt t="139668" x="7759700" y="4768850"/>
          <p14:tracePt t="139684" x="7753350" y="4787900"/>
          <p14:tracePt t="139701" x="7747000" y="4838700"/>
          <p14:tracePt t="139718" x="7747000" y="4870450"/>
          <p14:tracePt t="139735" x="7747000" y="4889500"/>
          <p14:tracePt t="139751" x="7747000" y="4908550"/>
          <p14:tracePt t="139768" x="7747000" y="4921250"/>
          <p14:tracePt t="139784" x="7747000" y="4927600"/>
          <p14:tracePt t="139801" x="7753350" y="4927600"/>
          <p14:tracePt t="139818" x="7772400" y="4927600"/>
          <p14:tracePt t="139834" x="7791450" y="4927600"/>
          <p14:tracePt t="139851" x="7816850" y="4927600"/>
          <p14:tracePt t="139868" x="7829550" y="4921250"/>
          <p14:tracePt t="139884" x="7842250" y="4914900"/>
          <p14:tracePt t="139902" x="7848600" y="4908550"/>
          <p14:tracePt t="140286" x="7848600" y="4895850"/>
          <p14:tracePt t="140293" x="7854950" y="4876800"/>
          <p14:tracePt t="140302" x="7854950" y="4864100"/>
          <p14:tracePt t="140302" x="7854950" y="4845050"/>
          <p14:tracePt t="140318" x="7854950" y="4832350"/>
          <p14:tracePt t="140335" x="7854950" y="4826000"/>
          <p14:tracePt t="140382" x="7854950" y="4819650"/>
          <p14:tracePt t="140422" x="7842250" y="4819650"/>
          <p14:tracePt t="140438" x="7835900" y="4819650"/>
          <p14:tracePt t="140446" x="7829550" y="4819650"/>
          <p14:tracePt t="140462" x="7823200" y="4819650"/>
          <p14:tracePt t="140486" x="7816850" y="4819650"/>
          <p14:tracePt t="140494" x="7810500" y="4813300"/>
          <p14:tracePt t="141621" x="7816850" y="4806950"/>
          <p14:tracePt t="141629" x="7823200" y="4800600"/>
          <p14:tracePt t="141637" x="7823200" y="4794250"/>
          <p14:tracePt t="141661" x="7829550" y="4794250"/>
          <p14:tracePt t="141669" x="7842250" y="4768850"/>
          <p14:tracePt t="141686" x="7848600" y="4762500"/>
          <p14:tracePt t="141687" x="7854950" y="4756150"/>
          <p14:tracePt t="141701" x="7854950" y="4737100"/>
          <p14:tracePt t="141719" x="7861300" y="4724400"/>
          <p14:tracePt t="141734" x="7867650" y="4711700"/>
          <p14:tracePt t="141751" x="7867650" y="4699000"/>
          <p14:tracePt t="141768" x="7867650" y="4692650"/>
          <p14:tracePt t="141829" x="7867650" y="4686300"/>
          <p14:tracePt t="141934" x="7867650" y="4692650"/>
          <p14:tracePt t="141942" x="7861300" y="4699000"/>
          <p14:tracePt t="141943" x="7848600" y="4705350"/>
          <p14:tracePt t="141951" x="7816850" y="4711700"/>
          <p14:tracePt t="142029" x="7810500" y="4711700"/>
          <p14:tracePt t="142037" x="7810500" y="4718050"/>
          <p14:tracePt t="142051" x="7804150" y="4718050"/>
          <p14:tracePt t="142109" x="7797800" y="4730750"/>
          <p14:tracePt t="142126" x="7785100" y="4737100"/>
          <p14:tracePt t="142134" x="7785100" y="4749800"/>
          <p14:tracePt t="142144" x="7778750" y="4762500"/>
          <p14:tracePt t="142151" x="7766050" y="4794250"/>
          <p14:tracePt t="142168" x="7766050" y="4826000"/>
          <p14:tracePt t="142185" x="7766050" y="4857750"/>
          <p14:tracePt t="142201" x="7766050" y="4864100"/>
          <p14:tracePt t="142253" x="7772400" y="4870450"/>
          <p14:tracePt t="142278" x="7778750" y="4870450"/>
          <p14:tracePt t="142285" x="7791450" y="4870450"/>
          <p14:tracePt t="142301" x="7810500" y="4870450"/>
          <p14:tracePt t="142302" x="7848600" y="4870450"/>
          <p14:tracePt t="142318" x="7880350" y="4857750"/>
          <p14:tracePt t="142334" x="7912100" y="4838700"/>
          <p14:tracePt t="142374" x="7912100" y="4832350"/>
          <p14:tracePt t="142384" x="7931150" y="4813300"/>
          <p14:tracePt t="142385" x="7931150" y="4787900"/>
          <p14:tracePt t="142401" x="7937500" y="4768850"/>
          <p14:tracePt t="142418" x="7937500" y="4743450"/>
          <p14:tracePt t="142434" x="7937500" y="4730750"/>
          <p14:tracePt t="142451" x="7924800" y="4718050"/>
          <p14:tracePt t="142467" x="7912100" y="4699000"/>
          <p14:tracePt t="142484" x="7899400" y="4686300"/>
          <p14:tracePt t="142501" x="7886700" y="4667250"/>
          <p14:tracePt t="142518" x="7880350" y="4660900"/>
          <p14:tracePt t="142589" x="7867650" y="4660900"/>
          <p14:tracePt t="142597" x="7861300" y="4660900"/>
          <p14:tracePt t="142603" x="7835900" y="4660900"/>
          <p14:tracePt t="142646" x="7829550" y="4660900"/>
          <p14:tracePt t="142662" x="7823200" y="4660900"/>
          <p14:tracePt t="142678" x="7816850" y="4660900"/>
          <p14:tracePt t="142693" x="7810500" y="4660900"/>
          <p14:tracePt t="142701" x="7810500" y="4667250"/>
          <p14:tracePt t="142702" x="7804150" y="4667250"/>
          <p14:tracePt t="142718" x="7791450" y="4667250"/>
          <p14:tracePt t="142734" x="7785100" y="4679950"/>
          <p14:tracePt t="142751" x="7778750" y="4686300"/>
          <p14:tracePt t="142768" x="7778750" y="4699000"/>
          <p14:tracePt t="142805" x="7778750" y="4705350"/>
          <p14:tracePt t="143781" x="7778750" y="4692650"/>
          <p14:tracePt t="143789" x="7791450" y="4622800"/>
          <p14:tracePt t="143801" x="7804150" y="4483100"/>
          <p14:tracePt t="143802" x="7848600" y="4051300"/>
          <p14:tracePt t="143818" x="7861300" y="3740150"/>
          <p14:tracePt t="143835" x="7861300" y="3594100"/>
          <p14:tracePt t="143851" x="7861300" y="3498850"/>
          <p14:tracePt t="143868" x="7861300" y="3454400"/>
          <p14:tracePt t="143884" x="7854950" y="3416300"/>
          <p14:tracePt t="143884" x="7854950" y="3409950"/>
          <p14:tracePt t="143902" x="7848600" y="3384550"/>
          <p14:tracePt t="143918" x="7842250" y="3371850"/>
          <p14:tracePt t="143934" x="7829550" y="3352800"/>
          <p14:tracePt t="143951" x="7823200" y="3340100"/>
          <p14:tracePt t="143968" x="7816850" y="3333750"/>
          <p14:tracePt t="144157" x="7810500" y="3327400"/>
          <p14:tracePt t="144229" x="7810500" y="3314700"/>
          <p14:tracePt t="144247" x="7810500" y="3302000"/>
          <p14:tracePt t="144247" x="7816850" y="3295650"/>
          <p14:tracePt t="144261" x="7823200" y="3289300"/>
          <p14:tracePt t="144270" x="7829550" y="3276600"/>
          <p14:tracePt t="144285" x="7829550" y="3270250"/>
          <p14:tracePt t="144286" x="7829550" y="3263900"/>
          <p14:tracePt t="144405" x="7829550" y="3257550"/>
          <p14:tracePt t="144413" x="7816850" y="3251200"/>
          <p14:tracePt t="144426" x="7772400" y="3238500"/>
          <p14:tracePt t="144427" x="7708900" y="3232150"/>
          <p14:tracePt t="144434" x="7543800" y="3206750"/>
          <p14:tracePt t="144451" x="7327900" y="3175000"/>
          <p14:tracePt t="144467" x="7042150" y="3130550"/>
          <p14:tracePt t="144485" x="6851650" y="3111500"/>
          <p14:tracePt t="144501" x="6604000" y="3079750"/>
          <p14:tracePt t="144519" x="6483350" y="3079750"/>
          <p14:tracePt t="144534" x="6375400" y="3079750"/>
          <p14:tracePt t="144551" x="6273800" y="3079750"/>
          <p14:tracePt t="144567" x="6191250" y="3079750"/>
          <p14:tracePt t="144584" x="6140450" y="3079750"/>
          <p14:tracePt t="144601" x="6127750" y="3079750"/>
          <p14:tracePt t="144749" x="6159500" y="3079750"/>
          <p14:tracePt t="144750" x="6197600" y="3092450"/>
          <p14:tracePt t="144767" x="6267450" y="3098800"/>
          <p14:tracePt t="144768" x="6527800" y="3130550"/>
          <p14:tracePt t="144784" x="6953250" y="3200400"/>
          <p14:tracePt t="144801" x="7429500" y="3257550"/>
          <p14:tracePt t="144818" x="7835900" y="3308350"/>
          <p14:tracePt t="144834" x="8153400" y="3340100"/>
          <p14:tracePt t="144851" x="8261350" y="3346450"/>
          <p14:tracePt t="144867" x="8343900" y="3346450"/>
          <p14:tracePt t="144884" x="8420100" y="3346450"/>
          <p14:tracePt t="144901" x="8528050" y="3346450"/>
          <p14:tracePt t="144918" x="8591550" y="3340100"/>
          <p14:tracePt t="144934" x="8629650" y="3327400"/>
          <p14:tracePt t="144951" x="8648700" y="3321050"/>
          <p14:tracePt t="144967" x="8661400" y="3314700"/>
          <p14:tracePt t="144984" x="8674100" y="3308350"/>
          <p14:tracePt t="145001" x="8686800" y="3308350"/>
          <p14:tracePt t="145018" x="8712200" y="3295650"/>
          <p14:tracePt t="145034" x="8750300" y="3276600"/>
          <p14:tracePt t="145051" x="8788400" y="3270250"/>
          <p14:tracePt t="145067" x="8832850" y="3251200"/>
          <p14:tracePt t="145084" x="8883650" y="3244850"/>
          <p14:tracePt t="145101" x="8966200" y="3213100"/>
          <p14:tracePt t="145118" x="9004300" y="3200400"/>
          <p14:tracePt t="145269" x="9004300" y="3206750"/>
          <p14:tracePt t="145277" x="8966200" y="3238500"/>
          <p14:tracePt t="145285" x="8890000" y="3308350"/>
          <p14:tracePt t="145286" x="8629650" y="3530600"/>
          <p14:tracePt t="145301" x="8362950" y="3765550"/>
          <p14:tracePt t="145318" x="8204200" y="3911600"/>
          <p14:tracePt t="145334" x="8096250" y="4025900"/>
          <p14:tracePt t="145351" x="8020050" y="4121150"/>
          <p14:tracePt t="145367" x="7969250" y="4222750"/>
          <p14:tracePt t="145384" x="7937500" y="4324350"/>
          <p14:tracePt t="145401" x="7912100" y="4425950"/>
          <p14:tracePt t="145418" x="7905750" y="4495800"/>
          <p14:tracePt t="145434" x="7905750" y="4540250"/>
          <p14:tracePt t="145451" x="7905750" y="4578350"/>
          <p14:tracePt t="145467" x="7905750" y="4622800"/>
          <p14:tracePt t="145484" x="7905750" y="4667250"/>
          <p14:tracePt t="145501" x="7905750" y="4730750"/>
          <p14:tracePt t="145518" x="7905750" y="4756150"/>
          <p14:tracePt t="145534" x="7905750" y="4775200"/>
          <p14:tracePt t="145551" x="7905750" y="4781550"/>
          <p14:tracePt t="145567" x="7905750" y="4787900"/>
          <p14:tracePt t="145584" x="7905750" y="4794250"/>
          <p14:tracePt t="145601" x="7905750" y="4806950"/>
          <p14:tracePt t="145618" x="7905750" y="4819650"/>
          <p14:tracePt t="145634" x="7905750" y="4845050"/>
          <p14:tracePt t="145651" x="7899400" y="4864100"/>
          <p14:tracePt t="145667" x="7899400" y="4883150"/>
          <p14:tracePt t="145958" x="7899400" y="4889500"/>
          <p14:tracePt t="146013" x="7893050" y="4895850"/>
          <p14:tracePt t="146037" x="7886700" y="4895850"/>
          <p14:tracePt t="146053" x="7880350" y="4895850"/>
          <p14:tracePt t="146085" x="7874000" y="4895850"/>
          <p14:tracePt t="146165" x="7867650" y="4895850"/>
          <p14:tracePt t="146221" x="7861300" y="4895850"/>
          <p14:tracePt t="146277" x="7854950" y="4895850"/>
          <p14:tracePt t="146325" x="7848600" y="4895850"/>
          <p14:tracePt t="146341" x="7842250" y="4895850"/>
          <p14:tracePt t="146351" x="7835900" y="4889500"/>
          <p14:tracePt t="146351" x="7823200" y="4883150"/>
          <p14:tracePt t="146413" x="7816850" y="4876800"/>
          <p14:tracePt t="150770" x="0" y="0"/>
        </p14:tracePtLst>
        <p14:tracePtLst>
          <p14:tracePt t="156394" x="3067050" y="2863850"/>
          <p14:tracePt t="156718" x="3092450" y="2863850"/>
          <p14:tracePt t="156727" x="3117850" y="2863850"/>
          <p14:tracePt t="156734" x="3162300" y="2863850"/>
          <p14:tracePt t="156750" x="3219450" y="2863850"/>
          <p14:tracePt t="156766" x="3238500" y="2863850"/>
          <p14:tracePt t="156768" x="3276600" y="2863850"/>
          <p14:tracePt t="156784" x="3302000" y="2863850"/>
          <p14:tracePt t="156801" x="3314700" y="2870200"/>
          <p14:tracePt t="156818" x="3321050" y="2870200"/>
          <p14:tracePt t="156877" x="3327400" y="2870200"/>
          <p14:tracePt t="156885" x="3333750" y="2870200"/>
          <p14:tracePt t="156902" x="3346450" y="2870200"/>
          <p14:tracePt t="156902" x="3352800" y="2876550"/>
          <p14:tracePt t="156918" x="3384550" y="2876550"/>
          <p14:tracePt t="156935" x="3390900" y="2876550"/>
          <p14:tracePt t="156951" x="3397250" y="2876550"/>
          <p14:tracePt t="157222" x="3390900" y="2876550"/>
          <p14:tracePt t="157222" x="3384550" y="2876550"/>
          <p14:tracePt t="157237" x="3378200" y="2876550"/>
          <p14:tracePt t="157245" x="3371850" y="2876550"/>
          <p14:tracePt t="157278" x="3359150" y="2876550"/>
          <p14:tracePt t="157310" x="3352800" y="2876550"/>
          <p14:tracePt t="157317" x="3340100" y="2876550"/>
          <p14:tracePt t="157341" x="3333750" y="2876550"/>
          <p14:tracePt t="157413" x="3327400" y="2876550"/>
          <p14:tracePt t="157437" x="3321050" y="2876550"/>
          <p14:tracePt t="158357" x="3321050" y="2870200"/>
          <p14:tracePt t="159725" x="3321050" y="2851150"/>
          <p14:tracePt t="159733" x="3359150" y="2794000"/>
          <p14:tracePt t="159744" x="3384550" y="2755900"/>
          <p14:tracePt t="159751" x="3448050" y="2660650"/>
          <p14:tracePt t="159768" x="3498850" y="2559050"/>
          <p14:tracePt t="159784" x="3549650" y="2457450"/>
          <p14:tracePt t="159801" x="3575050" y="2400300"/>
          <p14:tracePt t="159818" x="3600450" y="2349500"/>
          <p14:tracePt t="159834" x="3606800" y="2324100"/>
          <p14:tracePt t="159852" x="3619500" y="2298700"/>
          <p14:tracePt t="159868" x="3625850" y="2279650"/>
          <p14:tracePt t="159884" x="3625850" y="2273300"/>
          <p14:tracePt t="159901" x="3625850" y="2260600"/>
          <p14:tracePt t="160334" x="3625850" y="2266950"/>
          <p14:tracePt t="160334" x="3625850" y="2286000"/>
          <p14:tracePt t="160358" x="3625850" y="2292350"/>
          <p14:tracePt t="160367" x="3625850" y="2298700"/>
          <p14:tracePt t="160368" x="3619500" y="2311400"/>
          <p14:tracePt t="160385" x="3619500" y="2330450"/>
          <p14:tracePt t="160402" x="3613150" y="2336800"/>
          <p14:tracePt t="160417" x="3606800" y="2349500"/>
          <p14:tracePt t="160434" x="3606800" y="2362200"/>
          <p14:tracePt t="160451" x="3600450" y="2374900"/>
          <p14:tracePt t="160468" x="3600450" y="2381250"/>
          <p14:tracePt t="160484" x="3600450" y="2387600"/>
          <p14:tracePt t="160877" x="3600450" y="2381250"/>
          <p14:tracePt t="160891" x="3600450" y="2374900"/>
          <p14:tracePt t="160909" x="3600450" y="2368550"/>
          <p14:tracePt t="160941" x="3600450" y="2362200"/>
          <p14:tracePt t="166114" x="0" y="0"/>
        </p14:tracePtLst>
        <p14:tracePtLst>
          <p14:tracePt t="166340" x="3600450" y="2362200"/>
          <p14:tracePt t="166474" x="0" y="0"/>
        </p14:tracePtLst>
        <p14:tracePtLst>
          <p14:tracePt t="166583" x="3600450" y="2362200"/>
          <p14:tracePt t="167206" x="3600450" y="2381250"/>
          <p14:tracePt t="167214" x="3600450" y="2425700"/>
          <p14:tracePt t="167235" x="3536950" y="2546350"/>
          <p14:tracePt t="167236" x="3479800" y="2647950"/>
          <p14:tracePt t="167252" x="3448050" y="2711450"/>
          <p14:tracePt t="167268" x="3435350" y="2743200"/>
          <p14:tracePt t="167285" x="3429000" y="2762250"/>
          <p14:tracePt t="167302" x="3429000" y="2774950"/>
          <p14:tracePt t="167318" x="3429000" y="2781300"/>
          <p14:tracePt t="167646" x="3441700" y="2781300"/>
          <p14:tracePt t="167654" x="3454400" y="2781300"/>
          <p14:tracePt t="167670" x="3460750" y="2781300"/>
          <p14:tracePt t="167670" x="3467100" y="2781300"/>
          <p14:tracePt t="167685" x="3473450" y="2774950"/>
          <p14:tracePt t="167798" x="3479800" y="2762250"/>
          <p14:tracePt t="167806" x="3479800" y="2755900"/>
          <p14:tracePt t="167814" x="3479800" y="2749550"/>
          <p14:tracePt t="167818" x="3486150" y="2730500"/>
          <p14:tracePt t="167835" x="3486150" y="2705100"/>
          <p14:tracePt t="167852" x="3498850" y="2686050"/>
          <p14:tracePt t="167868" x="3505200" y="2673350"/>
          <p14:tracePt t="168006" x="3505200" y="2667000"/>
          <p14:tracePt t="168014" x="3511550" y="2667000"/>
          <p14:tracePt t="168028" x="3517900" y="2667000"/>
          <p14:tracePt t="168028" x="3524250" y="2667000"/>
          <p14:tracePt t="168035" x="3536950" y="2667000"/>
          <p14:tracePt t="168052" x="3543300" y="2667000"/>
          <p14:tracePt t="168222" x="3549650" y="2667000"/>
          <p14:tracePt t="168238" x="3549650" y="2679700"/>
          <p14:tracePt t="168246" x="3549650" y="2692400"/>
          <p14:tracePt t="168260" x="3549650" y="2705100"/>
          <p14:tracePt t="168261" x="3549650" y="2711450"/>
          <p14:tracePt t="168268" x="3549650" y="2724150"/>
          <p14:tracePt t="168302" x="3549650" y="2730500"/>
          <p14:tracePt t="168717" x="0" y="0"/>
        </p14:tracePtLst>
        <p14:tracePtLst>
          <p14:tracePt t="168862" x="3549650" y="2730500"/>
          <p14:tracePt t="168983" x="0" y="0"/>
        </p14:tracePtLst>
        <p14:tracePtLst>
          <p14:tracePt t="169093" x="3549650" y="2730500"/>
          <p14:tracePt t="171964" x="3543300" y="2762250"/>
          <p14:tracePt t="171990" x="3536950" y="2787650"/>
          <p14:tracePt t="172002" x="3530600" y="2832100"/>
          <p14:tracePt t="172006" x="3524250" y="2908300"/>
          <p14:tracePt t="172018" x="3524250" y="2990850"/>
          <p14:tracePt t="172035" x="3524250" y="3079750"/>
          <p14:tracePt t="172051" x="3562350" y="3155950"/>
          <p14:tracePt t="172068" x="3663950" y="3270250"/>
          <p14:tracePt t="172087" x="3721100" y="3308350"/>
          <p14:tracePt t="172102" x="3841750" y="3359150"/>
          <p14:tracePt t="172134" x="3987800" y="3416300"/>
          <p14:tracePt t="172135" x="4127500" y="3467100"/>
          <p14:tracePt t="172152" x="4267200" y="3511550"/>
          <p14:tracePt t="172168" x="4400550" y="3536950"/>
          <p14:tracePt t="172185" x="4559300" y="3562350"/>
          <p14:tracePt t="172201" x="4718050" y="3581400"/>
          <p14:tracePt t="172218" x="4864100" y="3587750"/>
          <p14:tracePt t="172234" x="5003800" y="3587750"/>
          <p14:tracePt t="172252" x="5130800" y="3587750"/>
          <p14:tracePt t="172268" x="5257800" y="3568700"/>
          <p14:tracePt t="172285" x="5416550" y="3454400"/>
          <p14:tracePt t="172302" x="5486400" y="3352800"/>
          <p14:tracePt t="172318" x="5524500" y="3257550"/>
          <p14:tracePt t="172335" x="5537200" y="3213100"/>
          <p14:tracePt t="172352" x="5537200" y="3155950"/>
          <p14:tracePt t="172368" x="5518150" y="3098800"/>
          <p14:tracePt t="172385" x="5473700" y="3028950"/>
          <p14:tracePt t="172401" x="5410200" y="2952750"/>
          <p14:tracePt t="172418" x="5327650" y="2870200"/>
          <p14:tracePt t="172434" x="5213350" y="2794000"/>
          <p14:tracePt t="172452" x="5067300" y="2711450"/>
          <p14:tracePt t="172468" x="4768850" y="2565400"/>
          <p14:tracePt t="172487" x="4597400" y="2520950"/>
          <p14:tracePt t="172502" x="4476750" y="2508250"/>
          <p14:tracePt t="172518" x="4387850" y="2508250"/>
          <p14:tracePt t="172535" x="4292600" y="2520950"/>
          <p14:tracePt t="172552" x="4165600" y="2609850"/>
          <p14:tracePt t="172568" x="4057650" y="2698750"/>
          <p14:tracePt t="172585" x="3956050" y="2813050"/>
          <p14:tracePt t="172601" x="3886200" y="2921000"/>
          <p14:tracePt t="172618" x="3829050" y="3016250"/>
          <p14:tracePt t="172634" x="3803650" y="3086100"/>
          <p14:tracePt t="172652" x="3797300" y="3130550"/>
          <p14:tracePt t="172668" x="3790950" y="3168650"/>
          <p14:tracePt t="172685" x="3790950" y="3213100"/>
          <p14:tracePt t="172702" x="3810000" y="3251200"/>
          <p14:tracePt t="172718" x="3835400" y="3282950"/>
          <p14:tracePt t="172735" x="3873500" y="3302000"/>
          <p14:tracePt t="172751" x="3930650" y="3321050"/>
          <p14:tracePt t="172768" x="4013200" y="3333750"/>
          <p14:tracePt t="172785" x="4121150" y="3352800"/>
          <p14:tracePt t="172801" x="4235450" y="3352800"/>
          <p14:tracePt t="172818" x="4343400" y="3352800"/>
          <p14:tracePt t="172835" x="4445000" y="3340100"/>
          <p14:tracePt t="172852" x="4521200" y="3308350"/>
          <p14:tracePt t="172868" x="4559300" y="3289300"/>
          <p14:tracePt t="172868" x="4572000" y="3282950"/>
          <p14:tracePt t="172886" x="4591050" y="3270250"/>
          <p14:tracePt t="172902" x="4591050" y="3263900"/>
          <p14:tracePt t="172918" x="4591050" y="3257550"/>
          <p14:tracePt t="172998" x="4584700" y="3257550"/>
          <p14:tracePt t="173004" x="4572000" y="3251200"/>
          <p14:tracePt t="173018" x="4559300" y="3251200"/>
          <p14:tracePt t="173019" x="4527550" y="3244850"/>
          <p14:tracePt t="173035" x="4502150" y="3244850"/>
          <p14:tracePt t="173051" x="4464050" y="3244850"/>
          <p14:tracePt t="173068" x="4419600" y="3244850"/>
          <p14:tracePt t="173068" x="4400550" y="3244850"/>
          <p14:tracePt t="173102" x="4318000" y="3251200"/>
          <p14:tracePt t="173103" x="4178300" y="3270250"/>
          <p14:tracePt t="173118" x="4057650" y="3282950"/>
          <p14:tracePt t="173134" x="3879850" y="3314700"/>
          <p14:tracePt t="173151" x="3683000" y="3352800"/>
          <p14:tracePt t="173168" x="3505200" y="3378200"/>
          <p14:tracePt t="173184" x="3359150" y="3422650"/>
          <p14:tracePt t="173201" x="3225800" y="3460750"/>
          <p14:tracePt t="173218" x="3124200" y="3511550"/>
          <p14:tracePt t="173234" x="3035300" y="3556000"/>
          <p14:tracePt t="173251" x="2959100" y="3600450"/>
          <p14:tracePt t="173268" x="2901950" y="3644900"/>
          <p14:tracePt t="173284" x="2851150" y="3702050"/>
          <p14:tracePt t="173303" x="2832100" y="3740150"/>
          <p14:tracePt t="173318" x="2806700" y="3771900"/>
          <p14:tracePt t="173335" x="2800350" y="3810000"/>
          <p14:tracePt t="173351" x="2787650" y="3835400"/>
          <p14:tracePt t="173368" x="2787650" y="3860800"/>
          <p14:tracePt t="173384" x="2787650" y="3886200"/>
          <p14:tracePt t="173401" x="2787650" y="3905250"/>
          <p14:tracePt t="173418" x="2787650" y="3943350"/>
          <p14:tracePt t="173435" x="2794000" y="3962400"/>
          <p14:tracePt t="173451" x="2800350" y="3987800"/>
          <p14:tracePt t="173468" x="2813050" y="4000500"/>
          <p14:tracePt t="173485" x="2825750" y="4013200"/>
          <p14:tracePt t="173501" x="2838450" y="4019550"/>
          <p14:tracePt t="173518" x="2838450" y="4025900"/>
          <p14:tracePt t="173535" x="2844800" y="4025900"/>
          <p14:tracePt t="173582" x="2851150" y="4025900"/>
          <p14:tracePt t="173614" x="2857500" y="4025900"/>
          <p14:tracePt t="173637" x="2857500" y="4032250"/>
          <p14:tracePt t="173685" x="2863850" y="4032250"/>
          <p14:tracePt t="173693" x="2870200" y="4032250"/>
          <p14:tracePt t="173710" x="2876550" y="4032250"/>
          <p14:tracePt t="173718" x="2889250" y="4032250"/>
          <p14:tracePt t="173734" x="2895600" y="4032250"/>
          <p14:tracePt t="173735" x="2914650" y="4032250"/>
          <p14:tracePt t="173751" x="2921000" y="4032250"/>
          <p14:tracePt t="173789" x="2927350" y="4032250"/>
          <p14:tracePt t="173801" x="2933700" y="4032250"/>
          <p14:tracePt t="173918" x="2940050" y="4032250"/>
          <p14:tracePt t="175780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 Conversion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1860" y="1219200"/>
            <a:ext cx="6405735" cy="5184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2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198"/>
    </mc:Choice>
    <mc:Fallback>
      <p:transition spd="slow" advTm="68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865" x="2870200" y="1803400"/>
          <p14:tracePt t="8001" x="2870200" y="1790700"/>
          <p14:tracePt t="8009" x="2876550" y="1784350"/>
          <p14:tracePt t="8016" x="2882900" y="1784350"/>
          <p14:tracePt t="8032" x="2889250" y="1771650"/>
          <p14:tracePt t="8273" x="2882900" y="1778000"/>
          <p14:tracePt t="8277" x="2863850" y="1797050"/>
          <p14:tracePt t="8294" x="2838450" y="1822450"/>
          <p14:tracePt t="8295" x="2787650" y="1885950"/>
          <p14:tracePt t="8311" x="2717800" y="1949450"/>
          <p14:tracePt t="8328" x="2622550" y="2051050"/>
          <p14:tracePt t="8345" x="2565400" y="2108200"/>
          <p14:tracePt t="8361" x="2508250" y="2165350"/>
          <p14:tracePt t="8378" x="2463800" y="2209800"/>
          <p14:tracePt t="8394" x="2419350" y="2254250"/>
          <p14:tracePt t="8411" x="2381250" y="2286000"/>
          <p14:tracePt t="8427" x="2324100" y="2330450"/>
          <p14:tracePt t="8444" x="2292350" y="2362200"/>
          <p14:tracePt t="8461" x="2241550" y="2406650"/>
          <p14:tracePt t="8478" x="2216150" y="2432050"/>
          <p14:tracePt t="8494" x="2178050" y="2457450"/>
          <p14:tracePt t="8510" x="2152650" y="2495550"/>
          <p14:tracePt t="8527" x="2120900" y="2540000"/>
          <p14:tracePt t="8545" x="2095500" y="2571750"/>
          <p14:tracePt t="8561" x="2076450" y="2590800"/>
          <p14:tracePt t="8579" x="2070100" y="2603500"/>
          <p14:tracePt t="8594" x="2063750" y="2616200"/>
          <p14:tracePt t="8611" x="2051050" y="2622550"/>
          <p14:tracePt t="8627" x="2044700" y="2635250"/>
          <p14:tracePt t="8644" x="2032000" y="2654300"/>
          <p14:tracePt t="8661" x="2012950" y="2679700"/>
          <p14:tracePt t="8678" x="2000250" y="2705100"/>
          <p14:tracePt t="8694" x="1981200" y="2724150"/>
          <p14:tracePt t="8711" x="1968500" y="2736850"/>
          <p14:tracePt t="8727" x="1962150" y="2743200"/>
          <p14:tracePt t="8744" x="1962150" y="2749550"/>
          <p14:tracePt t="8825" x="1962150" y="2755900"/>
          <p14:tracePt t="12472" x="2076450" y="2794000"/>
          <p14:tracePt t="12480" x="2279650" y="2882900"/>
          <p14:tracePt t="12488" x="2546350" y="2984500"/>
          <p14:tracePt t="12496" x="3105150" y="3206750"/>
          <p14:tracePt t="12511" x="3689350" y="3390900"/>
          <p14:tracePt t="12527" x="4445000" y="3606800"/>
          <p14:tracePt t="12545" x="4813300" y="3702050"/>
          <p14:tracePt t="12561" x="5010150" y="3733800"/>
          <p14:tracePt t="12578" x="5181600" y="3752850"/>
          <p14:tracePt t="12594" x="5340350" y="3765550"/>
          <p14:tracePt t="12611" x="5486400" y="3765550"/>
          <p14:tracePt t="12627" x="5619750" y="3765550"/>
          <p14:tracePt t="12644" x="5753100" y="3765550"/>
          <p14:tracePt t="12661" x="5905500" y="3740150"/>
          <p14:tracePt t="12678" x="6089650" y="3670300"/>
          <p14:tracePt t="12694" x="6235700" y="3606800"/>
          <p14:tracePt t="12711" x="6369050" y="3530600"/>
          <p14:tracePt t="12727" x="6527800" y="3441700"/>
          <p14:tracePt t="12745" x="6623050" y="3390900"/>
          <p14:tracePt t="12761" x="6705600" y="3340100"/>
          <p14:tracePt t="12777" x="6800850" y="3289300"/>
          <p14:tracePt t="12794" x="6902450" y="3225800"/>
          <p14:tracePt t="12811" x="6997700" y="3175000"/>
          <p14:tracePt t="12828" x="7080250" y="3098800"/>
          <p14:tracePt t="12844" x="7156450" y="3009900"/>
          <p14:tracePt t="12861" x="7188200" y="2946400"/>
          <p14:tracePt t="12877" x="7207250" y="2882900"/>
          <p14:tracePt t="12894" x="7219950" y="2832100"/>
          <p14:tracePt t="12911" x="7226300" y="2787650"/>
          <p14:tracePt t="12927" x="7239000" y="2724150"/>
          <p14:tracePt t="12945" x="7239000" y="2679700"/>
          <p14:tracePt t="12961" x="7239000" y="2622550"/>
          <p14:tracePt t="12977" x="7239000" y="2584450"/>
          <p14:tracePt t="12994" x="7239000" y="2559050"/>
          <p14:tracePt t="13011" x="7239000" y="2546350"/>
          <p14:tracePt t="13027" x="7239000" y="2533650"/>
          <p14:tracePt t="13044" x="7239000" y="2520950"/>
          <p14:tracePt t="13061" x="7245350" y="2495550"/>
          <p14:tracePt t="13077" x="7245350" y="2470150"/>
          <p14:tracePt t="13094" x="7258050" y="2432050"/>
          <p14:tracePt t="13111" x="7264400" y="2374900"/>
          <p14:tracePt t="13127" x="7289800" y="2266950"/>
          <p14:tracePt t="13145" x="7321550" y="2171700"/>
          <p14:tracePt t="13161" x="7353300" y="2089150"/>
          <p14:tracePt t="13177" x="7391400" y="1962150"/>
          <p14:tracePt t="13195" x="7429500" y="1841500"/>
          <p14:tracePt t="13211" x="7461250" y="1720850"/>
          <p14:tracePt t="13228" x="7486650" y="1651000"/>
          <p14:tracePt t="13244" x="7493000" y="1593850"/>
          <p14:tracePt t="13261" x="7493000" y="1555750"/>
          <p14:tracePt t="13277" x="7493000" y="1530350"/>
          <p14:tracePt t="13294" x="7493000" y="1517650"/>
          <p14:tracePt t="13311" x="7493000" y="1485900"/>
          <p14:tracePt t="13328" x="7493000" y="1454150"/>
          <p14:tracePt t="13344" x="7493000" y="1422400"/>
          <p14:tracePt t="13361" x="7493000" y="1397000"/>
          <p14:tracePt t="13377" x="7493000" y="1365250"/>
          <p14:tracePt t="13394" x="7493000" y="1339850"/>
          <p14:tracePt t="13411" x="7493000" y="1314450"/>
          <p14:tracePt t="13427" x="7499350" y="1282700"/>
          <p14:tracePt t="13444" x="7505700" y="1270000"/>
          <p14:tracePt t="13461" x="7505700" y="1250950"/>
          <p14:tracePt t="13477" x="7505700" y="1231900"/>
          <p14:tracePt t="13494" x="7512050" y="1212850"/>
          <p14:tracePt t="13511" x="7524750" y="1200150"/>
          <p14:tracePt t="13528" x="7524750" y="1187450"/>
          <p14:tracePt t="13696" x="7531100" y="1206500"/>
          <p14:tracePt t="13704" x="7531100" y="1231900"/>
          <p14:tracePt t="13712" x="7537450" y="1263650"/>
          <p14:tracePt t="13727" x="7543800" y="1320800"/>
          <p14:tracePt t="13728" x="7543800" y="1358900"/>
          <p14:tracePt t="13744" x="7550150" y="1403350"/>
          <p14:tracePt t="13761" x="7562850" y="1447800"/>
          <p14:tracePt t="13777" x="7569200" y="1473200"/>
          <p14:tracePt t="13794" x="7569200" y="1492250"/>
          <p14:tracePt t="13811" x="7569200" y="1504950"/>
          <p14:tracePt t="13828" x="7569200" y="1536700"/>
          <p14:tracePt t="13844" x="7575550" y="1574800"/>
          <p14:tracePt t="13861" x="7575550" y="1619250"/>
          <p14:tracePt t="13877" x="7575550" y="1676400"/>
          <p14:tracePt t="13894" x="7575550" y="1752600"/>
          <p14:tracePt t="13911" x="7581900" y="1822450"/>
          <p14:tracePt t="13927" x="7607300" y="1949450"/>
          <p14:tracePt t="13945" x="7613650" y="2057400"/>
          <p14:tracePt t="13961" x="7626350" y="2178050"/>
          <p14:tracePt t="13977" x="7626350" y="2317750"/>
          <p14:tracePt t="13994" x="7626350" y="2451100"/>
          <p14:tracePt t="14011" x="7626350" y="2559050"/>
          <p14:tracePt t="14028" x="7626350" y="2667000"/>
          <p14:tracePt t="14044" x="7626350" y="2781300"/>
          <p14:tracePt t="14061" x="7626350" y="2889250"/>
          <p14:tracePt t="14077" x="7626350" y="2984500"/>
          <p14:tracePt t="14094" x="7626350" y="3073400"/>
          <p14:tracePt t="14111" x="7632700" y="3162300"/>
          <p14:tracePt t="14111" x="7632700" y="3200400"/>
          <p14:tracePt t="14129" x="7645400" y="3263900"/>
          <p14:tracePt t="14144" x="7651750" y="3308350"/>
          <p14:tracePt t="14161" x="7664450" y="3359150"/>
          <p14:tracePt t="14177" x="7664450" y="3378200"/>
          <p14:tracePt t="14194" x="7664450" y="3403600"/>
          <p14:tracePt t="14211" x="7670800" y="3416300"/>
          <p14:tracePt t="14228" x="7670800" y="3422650"/>
          <p14:tracePt t="14244" x="7670800" y="3435350"/>
          <p14:tracePt t="14261" x="7670800" y="3448050"/>
          <p14:tracePt t="14277" x="7670800" y="3473450"/>
          <p14:tracePt t="14294" x="7670800" y="3498850"/>
          <p14:tracePt t="14310" x="7670800" y="3536950"/>
          <p14:tracePt t="14310" x="7670800" y="3556000"/>
          <p14:tracePt t="14329" x="7670800" y="3587750"/>
          <p14:tracePt t="14345" x="7670800" y="3600450"/>
          <p14:tracePt t="14361" x="7670800" y="3613150"/>
          <p14:tracePt t="14408" x="7670800" y="3619500"/>
          <p14:tracePt t="14432" x="7664450" y="3619500"/>
          <p14:tracePt t="14440" x="7658100" y="3625850"/>
          <p14:tracePt t="14453" x="7639050" y="3632200"/>
          <p14:tracePt t="14460" x="7626350" y="3632200"/>
          <p14:tracePt t="14461" x="7588250" y="3644900"/>
          <p14:tracePt t="14477" x="7524750" y="3651250"/>
          <p14:tracePt t="14494" x="7423150" y="3651250"/>
          <p14:tracePt t="14511" x="7315200" y="3651250"/>
          <p14:tracePt t="14511" x="7258050" y="3651250"/>
          <p14:tracePt t="14529" x="7105650" y="3651250"/>
          <p14:tracePt t="14544" x="6959600" y="3651250"/>
          <p14:tracePt t="14561" x="6813550" y="3651250"/>
          <p14:tracePt t="14577" x="6661150" y="3651250"/>
          <p14:tracePt t="14594" x="6521450" y="3651250"/>
          <p14:tracePt t="14611" x="6394450" y="3651250"/>
          <p14:tracePt t="14627" x="6203950" y="3651250"/>
          <p14:tracePt t="14644" x="6032500" y="3651250"/>
          <p14:tracePt t="14662" x="5892800" y="3651250"/>
          <p14:tracePt t="14677" x="5765800" y="3651250"/>
          <p14:tracePt t="14693" x="5651500" y="3651250"/>
          <p14:tracePt t="14711" x="5543550" y="3651250"/>
          <p14:tracePt t="14728" x="5397500" y="3651250"/>
          <p14:tracePt t="14745" x="5321300" y="3651250"/>
          <p14:tracePt t="14761" x="5264150" y="3651250"/>
          <p14:tracePt t="14777" x="5219700" y="3663950"/>
          <p14:tracePt t="14794" x="5181600" y="3663950"/>
          <p14:tracePt t="14811" x="5156200" y="3663950"/>
          <p14:tracePt t="14827" x="5124450" y="3663950"/>
          <p14:tracePt t="14844" x="5092700" y="3663950"/>
          <p14:tracePt t="14861" x="5060950" y="3663950"/>
          <p14:tracePt t="14878" x="5029200" y="3663950"/>
          <p14:tracePt t="14894" x="4978400" y="3663950"/>
          <p14:tracePt t="14911" x="4914900" y="3663950"/>
          <p14:tracePt t="14927" x="4857750" y="3663950"/>
          <p14:tracePt t="14945" x="4813300" y="3663950"/>
          <p14:tracePt t="14961" x="4781550" y="3663950"/>
          <p14:tracePt t="14978" x="4775200" y="3663950"/>
          <p14:tracePt t="15105" x="4768850" y="3663950"/>
          <p14:tracePt t="15112" x="4768850" y="3651250"/>
          <p14:tracePt t="15112" x="4768850" y="3606800"/>
          <p14:tracePt t="15127" x="4768850" y="3429000"/>
          <p14:tracePt t="15145" x="4762500" y="3302000"/>
          <p14:tracePt t="15161" x="4749800" y="3187700"/>
          <p14:tracePt t="15178" x="4749800" y="3079750"/>
          <p14:tracePt t="15194" x="4749800" y="2965450"/>
          <p14:tracePt t="15211" x="4768850" y="2825750"/>
          <p14:tracePt t="15227" x="4787900" y="2686050"/>
          <p14:tracePt t="15244" x="4800600" y="2527300"/>
          <p14:tracePt t="15260" x="4826000" y="2368550"/>
          <p14:tracePt t="15278" x="4838700" y="2222500"/>
          <p14:tracePt t="15294" x="4838700" y="2108200"/>
          <p14:tracePt t="15311" x="4838700" y="2019300"/>
          <p14:tracePt t="15327" x="4838700" y="1943100"/>
          <p14:tracePt t="15345" x="4838700" y="1911350"/>
          <p14:tracePt t="15361" x="4838700" y="1905000"/>
          <p14:tracePt t="15377" x="4838700" y="1898650"/>
          <p14:tracePt t="15394" x="4838700" y="1879600"/>
          <p14:tracePt t="15411" x="4838700" y="1860550"/>
          <p14:tracePt t="15427" x="4838700" y="1841500"/>
          <p14:tracePt t="15444" x="4838700" y="1778000"/>
          <p14:tracePt t="15460" x="4838700" y="1689100"/>
          <p14:tracePt t="15477" x="4832350" y="1581150"/>
          <p14:tracePt t="15494" x="4819650" y="1511300"/>
          <p14:tracePt t="15511" x="4813300" y="1447800"/>
          <p14:tracePt t="15527" x="4806950" y="1397000"/>
          <p14:tracePt t="15545" x="4800600" y="1371600"/>
          <p14:tracePt t="15561" x="4800600" y="1365250"/>
          <p14:tracePt t="15577" x="4800600" y="1358900"/>
          <p14:tracePt t="15664" x="4800600" y="1352550"/>
          <p14:tracePt t="15672" x="4800600" y="1346200"/>
          <p14:tracePt t="15688" x="4806950" y="1346200"/>
          <p14:tracePt t="15704" x="4819650" y="1346200"/>
          <p14:tracePt t="15712" x="4826000" y="1346200"/>
          <p14:tracePt t="15728" x="4832350" y="1346200"/>
          <p14:tracePt t="15735" x="4838700" y="1339850"/>
          <p14:tracePt t="15744" x="4851400" y="1339850"/>
          <p14:tracePt t="15761" x="4857750" y="1339850"/>
          <p14:tracePt t="15777" x="4864100" y="1339850"/>
          <p14:tracePt t="15794" x="4876800" y="1339850"/>
          <p14:tracePt t="15811" x="4895850" y="1339850"/>
          <p14:tracePt t="15827" x="4921250" y="1346200"/>
          <p14:tracePt t="15844" x="4953000" y="1346200"/>
          <p14:tracePt t="15860" x="5003800" y="1346200"/>
          <p14:tracePt t="15878" x="5067300" y="1352550"/>
          <p14:tracePt t="15894" x="5162550" y="1365250"/>
          <p14:tracePt t="15911" x="5302250" y="1384300"/>
          <p14:tracePt t="15927" x="5556250" y="1390650"/>
          <p14:tracePt t="15945" x="5727700" y="1390650"/>
          <p14:tracePt t="15961" x="5861050" y="1390650"/>
          <p14:tracePt t="15977" x="5994400" y="1390650"/>
          <p14:tracePt t="15994" x="6140450" y="1390650"/>
          <p14:tracePt t="16011" x="6286500" y="1390650"/>
          <p14:tracePt t="16027" x="6426200" y="1390650"/>
          <p14:tracePt t="16044" x="6521450" y="1390650"/>
          <p14:tracePt t="16060" x="6591300" y="1390650"/>
          <p14:tracePt t="16077" x="6661150" y="1390650"/>
          <p14:tracePt t="16094" x="6743700" y="1390650"/>
          <p14:tracePt t="16111" x="6826250" y="1390650"/>
          <p14:tracePt t="16127" x="6978650" y="1390650"/>
          <p14:tracePt t="16144" x="7073900" y="1390650"/>
          <p14:tracePt t="16161" x="7143750" y="1390650"/>
          <p14:tracePt t="16177" x="7188200" y="1390650"/>
          <p14:tracePt t="16194" x="7219950" y="1384300"/>
          <p14:tracePt t="16211" x="7232650" y="1384300"/>
          <p14:tracePt t="16227" x="7232650" y="1377950"/>
          <p14:tracePt t="16244" x="7239000" y="1377950"/>
          <p14:tracePt t="16520" x="7213600" y="1384300"/>
          <p14:tracePt t="16536" x="7105650" y="1441450"/>
          <p14:tracePt t="16544" x="7042150" y="1479550"/>
          <p14:tracePt t="16545" x="6921500" y="1549400"/>
          <p14:tracePt t="16561" x="6800850" y="1593850"/>
          <p14:tracePt t="16577" x="6718300" y="1625600"/>
          <p14:tracePt t="16594" x="6667500" y="1638300"/>
          <p14:tracePt t="16611" x="6642100" y="1651000"/>
          <p14:tracePt t="16627" x="6623050" y="1651000"/>
          <p14:tracePt t="16644" x="6597650" y="1657350"/>
          <p14:tracePt t="16661" x="6565900" y="1657350"/>
          <p14:tracePt t="16677" x="6508750" y="1657350"/>
          <p14:tracePt t="16695" x="6457950" y="1657350"/>
          <p14:tracePt t="16711" x="6388100" y="1657350"/>
          <p14:tracePt t="16728" x="6350000" y="1657350"/>
          <p14:tracePt t="16744" x="6324600" y="1663700"/>
          <p14:tracePt t="16761" x="6305550" y="1670050"/>
          <p14:tracePt t="16777" x="6292850" y="1670050"/>
          <p14:tracePt t="16825" x="6286500" y="1670050"/>
          <p14:tracePt t="17312" x="6280150" y="1682750"/>
          <p14:tracePt t="17321" x="6254750" y="1689100"/>
          <p14:tracePt t="17328" x="6210300" y="1701800"/>
          <p14:tracePt t="17329" x="6096000" y="1746250"/>
          <p14:tracePt t="17344" x="5969000" y="1784350"/>
          <p14:tracePt t="17361" x="5861050" y="1835150"/>
          <p14:tracePt t="17377" x="5797550" y="1866900"/>
          <p14:tracePt t="17394" x="5778500" y="1873250"/>
          <p14:tracePt t="17410" x="5772150" y="1873250"/>
          <p14:tracePt t="17519" x="5778500" y="1873250"/>
          <p14:tracePt t="17528" x="5791200" y="1873250"/>
          <p14:tracePt t="17536" x="5810250" y="1873250"/>
          <p14:tracePt t="17544" x="5848350" y="1866900"/>
          <p14:tracePt t="17560" x="5880100" y="1847850"/>
          <p14:tracePt t="17561" x="5937250" y="1803400"/>
          <p14:tracePt t="17577" x="5962650" y="1784350"/>
          <p14:tracePt t="17594" x="5981700" y="1765300"/>
          <p14:tracePt t="17610" x="6007100" y="1746250"/>
          <p14:tracePt t="17627" x="6026150" y="1727200"/>
          <p14:tracePt t="17644" x="6045200" y="1714500"/>
          <p14:tracePt t="17661" x="6057900" y="1701800"/>
          <p14:tracePt t="17677" x="6070600" y="1701800"/>
          <p14:tracePt t="17695" x="6083300" y="1695450"/>
          <p14:tracePt t="17767" x="6089650" y="1695450"/>
          <p14:tracePt t="17881" x="6083300" y="1695450"/>
          <p14:tracePt t="17888" x="6057900" y="1708150"/>
          <p14:tracePt t="17896" x="6026150" y="1739900"/>
          <p14:tracePt t="17904" x="5994400" y="1771650"/>
          <p14:tracePt t="17912" x="5930900" y="1854200"/>
          <p14:tracePt t="17927" x="5816600" y="1981200"/>
          <p14:tracePt t="17944" x="5740400" y="2070100"/>
          <p14:tracePt t="17961" x="5664200" y="2146300"/>
          <p14:tracePt t="17977" x="5581650" y="2247900"/>
          <p14:tracePt t="17994" x="5518150" y="2324100"/>
          <p14:tracePt t="18010" x="5448300" y="2406650"/>
          <p14:tracePt t="18027" x="5403850" y="2470150"/>
          <p14:tracePt t="18044" x="5346700" y="2540000"/>
          <p14:tracePt t="18060" x="5308600" y="2597150"/>
          <p14:tracePt t="18077" x="5264150" y="2660650"/>
          <p14:tracePt t="18094" x="5219700" y="2730500"/>
          <p14:tracePt t="18110" x="5175250" y="2781300"/>
          <p14:tracePt t="18127" x="5124450" y="2857500"/>
          <p14:tracePt t="18145" x="5099050" y="2901950"/>
          <p14:tracePt t="18160" x="5060950" y="2946400"/>
          <p14:tracePt t="18178" x="5035550" y="2990850"/>
          <p14:tracePt t="18194" x="4984750" y="3054350"/>
          <p14:tracePt t="18211" x="4933950" y="3117850"/>
          <p14:tracePt t="18227" x="4895850" y="3175000"/>
          <p14:tracePt t="18244" x="4864100" y="3206750"/>
          <p14:tracePt t="18260" x="4845050" y="3225800"/>
          <p14:tracePt t="18277" x="4826000" y="3238500"/>
          <p14:tracePt t="18294" x="4819650" y="3244850"/>
          <p14:tracePt t="18328" x="4819650" y="3251200"/>
          <p14:tracePt t="18408" x="4851400" y="3238500"/>
          <p14:tracePt t="18419" x="4914900" y="3206750"/>
          <p14:tracePt t="18420" x="4972050" y="3162300"/>
          <p14:tracePt t="18427" x="5162550" y="2997200"/>
          <p14:tracePt t="18444" x="5384800" y="2819400"/>
          <p14:tracePt t="18460" x="5632450" y="2603500"/>
          <p14:tracePt t="18477" x="5797550" y="2438400"/>
          <p14:tracePt t="18494" x="5911850" y="2324100"/>
          <p14:tracePt t="18511" x="6019800" y="2222500"/>
          <p14:tracePt t="18527" x="6108700" y="2120900"/>
          <p14:tracePt t="18545" x="6165850" y="2057400"/>
          <p14:tracePt t="18560" x="6223000" y="1987550"/>
          <p14:tracePt t="18577" x="6280150" y="1911350"/>
          <p14:tracePt t="18594" x="6311900" y="1866900"/>
          <p14:tracePt t="18611" x="6343650" y="1822450"/>
          <p14:tracePt t="18627" x="6356350" y="1790700"/>
          <p14:tracePt t="18644" x="6369050" y="1758950"/>
          <p14:tracePt t="18660" x="6375400" y="1746250"/>
          <p14:tracePt t="18677" x="6381750" y="1714500"/>
          <p14:tracePt t="18694" x="6400800" y="1682750"/>
          <p14:tracePt t="18711" x="6407150" y="1644650"/>
          <p14:tracePt t="18727" x="6407150" y="1606550"/>
          <p14:tracePt t="18745" x="6407150" y="1600200"/>
          <p14:tracePt t="18760" x="6413500" y="1593850"/>
          <p14:tracePt t="18856" x="6400800" y="1593850"/>
          <p14:tracePt t="18864" x="6375400" y="1625600"/>
          <p14:tracePt t="18870" x="6350000" y="1663700"/>
          <p14:tracePt t="18877" x="6267450" y="1784350"/>
          <p14:tracePt t="18894" x="6191250" y="1917700"/>
          <p14:tracePt t="18911" x="6089650" y="2089150"/>
          <p14:tracePt t="18927" x="5899150" y="2432050"/>
          <p14:tracePt t="18944" x="5810250" y="2641600"/>
          <p14:tracePt t="18960" x="5740400" y="2813050"/>
          <p14:tracePt t="18977" x="5676900" y="2952750"/>
          <p14:tracePt t="18994" x="5626100" y="3073400"/>
          <p14:tracePt t="19011" x="5575300" y="3181350"/>
          <p14:tracePt t="19027" x="5537200" y="3276600"/>
          <p14:tracePt t="19044" x="5499100" y="3365500"/>
          <p14:tracePt t="19060" x="5454650" y="3460750"/>
          <p14:tracePt t="19077" x="5435600" y="3511550"/>
          <p14:tracePt t="19094" x="5422900" y="3543300"/>
          <p14:tracePt t="19111" x="5416550" y="3549650"/>
          <p14:tracePt t="19151" x="5410200" y="3556000"/>
          <p14:tracePt t="19224" x="5416550" y="3556000"/>
          <p14:tracePt t="19232" x="5448300" y="3549650"/>
          <p14:tracePt t="19244" x="5473700" y="3511550"/>
          <p14:tracePt t="19245" x="5549900" y="3352800"/>
          <p14:tracePt t="19262" x="5702300" y="2971800"/>
          <p14:tracePt t="19278" x="5861050" y="2540000"/>
          <p14:tracePt t="19295" x="5981700" y="2133600"/>
          <p14:tracePt t="19312" x="6070600" y="1816100"/>
          <p14:tracePt t="19328" x="6153150" y="1530350"/>
          <p14:tracePt t="19345" x="6184900" y="1403350"/>
          <p14:tracePt t="19361" x="6210300" y="1333500"/>
          <p14:tracePt t="19378" x="6223000" y="1289050"/>
          <p14:tracePt t="19395" x="6223000" y="1276350"/>
          <p14:tracePt t="19411" x="6229350" y="1263650"/>
          <p14:tracePt t="19520" x="6229350" y="1301750"/>
          <p14:tracePt t="19528" x="6223000" y="1504950"/>
          <p14:tracePt t="19545" x="6203950" y="1625600"/>
          <p14:tracePt t="19546" x="6159500" y="1911350"/>
          <p14:tracePt t="19561" x="6115050" y="2228850"/>
          <p14:tracePt t="19578" x="6083300" y="2495550"/>
          <p14:tracePt t="19595" x="6045200" y="2781300"/>
          <p14:tracePt t="19611" x="6038850" y="2844800"/>
          <p14:tracePt t="19628" x="6019800" y="2971800"/>
          <p14:tracePt t="19645" x="6007100" y="3105150"/>
          <p14:tracePt t="19661" x="5994400" y="3187700"/>
          <p14:tracePt t="19678" x="5994400" y="3225800"/>
          <p14:tracePt t="19695" x="5988050" y="3238500"/>
          <p14:tracePt t="19801" x="5988050" y="3206750"/>
          <p14:tracePt t="19809" x="5988050" y="3149600"/>
          <p14:tracePt t="19817" x="6032500" y="2978150"/>
          <p14:tracePt t="19829" x="6076950" y="2679700"/>
          <p14:tracePt t="19845" x="6159500" y="2349500"/>
          <p14:tracePt t="19862" x="6210300" y="2108200"/>
          <p14:tracePt t="19878" x="6229350" y="1987550"/>
          <p14:tracePt t="19895" x="6261100" y="1866900"/>
          <p14:tracePt t="19911" x="6273800" y="1771650"/>
          <p14:tracePt t="19911" x="6280150" y="1733550"/>
          <p14:tracePt t="19929" x="6280150" y="1695450"/>
          <p14:tracePt t="19945" x="6280150" y="1676400"/>
          <p14:tracePt t="19962" x="6280150" y="1670050"/>
          <p14:tracePt t="20081" x="6280150" y="1676400"/>
          <p14:tracePt t="20089" x="6280150" y="1739900"/>
          <p14:tracePt t="20097" x="6292850" y="1828800"/>
          <p14:tracePt t="20097" x="6318250" y="1974850"/>
          <p14:tracePt t="20111" x="6388100" y="2305050"/>
          <p14:tracePt t="20128" x="6508750" y="2717800"/>
          <p14:tracePt t="20145" x="6584950" y="2889250"/>
          <p14:tracePt t="20162" x="6673850" y="3060700"/>
          <p14:tracePt t="20178" x="6731000" y="3162300"/>
          <p14:tracePt t="20195" x="6775450" y="3244850"/>
          <p14:tracePt t="20211" x="6800850" y="3282950"/>
          <p14:tracePt t="20228" x="6807200" y="3289300"/>
          <p14:tracePt t="20337" x="6807200" y="3282950"/>
          <p14:tracePt t="20354" x="6807200" y="3143250"/>
          <p14:tracePt t="20356" x="6807200" y="3041650"/>
          <p14:tracePt t="20361" x="6775450" y="2705100"/>
          <p14:tracePt t="20378" x="6724650" y="2317750"/>
          <p14:tracePt t="20395" x="6686550" y="2051050"/>
          <p14:tracePt t="20411" x="6661150" y="1911350"/>
          <p14:tracePt t="20428" x="6654800" y="1828800"/>
          <p14:tracePt t="20445" x="6654800" y="1771650"/>
          <p14:tracePt t="20462" x="6654800" y="1758950"/>
          <p14:tracePt t="20585" x="6654800" y="1765300"/>
          <p14:tracePt t="20593" x="6667500" y="1809750"/>
          <p14:tracePt t="20601" x="6705600" y="1879600"/>
          <p14:tracePt t="20604" x="6743700" y="1930400"/>
          <p14:tracePt t="20617" x="6819900" y="2038350"/>
          <p14:tracePt t="20628" x="6902450" y="2139950"/>
          <p14:tracePt t="20645" x="6991350" y="2247900"/>
          <p14:tracePt t="20661" x="7048500" y="2317750"/>
          <p14:tracePt t="20678" x="7105650" y="2387600"/>
          <p14:tracePt t="20695" x="7156450" y="2432050"/>
          <p14:tracePt t="20711" x="7188200" y="2463800"/>
          <p14:tracePt t="20711" x="7200900" y="2470150"/>
          <p14:tracePt t="20729" x="7219950" y="2489200"/>
          <p14:tracePt t="20745" x="7245350" y="2508250"/>
          <p14:tracePt t="20761" x="7258050" y="2520950"/>
          <p14:tracePt t="20778" x="7277100" y="2533650"/>
          <p14:tracePt t="20795" x="7296150" y="2546350"/>
          <p14:tracePt t="20811" x="7302500" y="2552700"/>
          <p14:tracePt t="20828" x="7308850" y="2559050"/>
          <p14:tracePt t="21152" x="7321550" y="2559050"/>
          <p14:tracePt t="21161" x="7372350" y="2603500"/>
          <p14:tracePt t="21171" x="7391400" y="2628900"/>
          <p14:tracePt t="21178" x="7442200" y="2667000"/>
          <p14:tracePt t="21195" x="7473950" y="2698750"/>
          <p14:tracePt t="21211" x="7505700" y="2705100"/>
          <p14:tracePt t="21228" x="7512050" y="2711450"/>
          <p14:tracePt t="21245" x="7518400" y="2711450"/>
          <p14:tracePt t="21262" x="7524750" y="2711450"/>
          <p14:tracePt t="21278" x="7537450" y="2711450"/>
          <p14:tracePt t="21295" x="7550150" y="2711450"/>
          <p14:tracePt t="21311" x="7562850" y="2698750"/>
          <p14:tracePt t="21311" x="7575550" y="2692400"/>
          <p14:tracePt t="21329" x="7594600" y="2667000"/>
          <p14:tracePt t="21345" x="7639050" y="2609850"/>
          <p14:tracePt t="21361" x="7670800" y="2533650"/>
          <p14:tracePt t="21378" x="7696200" y="2470150"/>
          <p14:tracePt t="21395" x="7715250" y="2406650"/>
          <p14:tracePt t="21411" x="7715250" y="2343150"/>
          <p14:tracePt t="21428" x="7721600" y="2292350"/>
          <p14:tracePt t="21444" x="7721600" y="2254250"/>
          <p14:tracePt t="21462" x="7721600" y="2228850"/>
          <p14:tracePt t="21478" x="7708900" y="2216150"/>
          <p14:tracePt t="21494" x="7696200" y="2203450"/>
          <p14:tracePt t="21512" x="7683500" y="2197100"/>
          <p14:tracePt t="21528" x="7664450" y="2184400"/>
          <p14:tracePt t="21545" x="7651750" y="2178050"/>
          <p14:tracePt t="21561" x="7632700" y="2165350"/>
          <p14:tracePt t="21578" x="7620000" y="2152650"/>
          <p14:tracePt t="21595" x="7607300" y="2127250"/>
          <p14:tracePt t="21611" x="7588250" y="2082800"/>
          <p14:tracePt t="21628" x="7569200" y="2044700"/>
          <p14:tracePt t="21645" x="7550150" y="2000250"/>
          <p14:tracePt t="21661" x="7531100" y="1936750"/>
          <p14:tracePt t="21678" x="7493000" y="1866900"/>
          <p14:tracePt t="21695" x="7448550" y="1790700"/>
          <p14:tracePt t="21711" x="7385050" y="1708150"/>
          <p14:tracePt t="21728" x="7277100" y="1606550"/>
          <p14:tracePt t="21746" x="7188200" y="1536700"/>
          <p14:tracePt t="21761" x="7086600" y="1473200"/>
          <p14:tracePt t="21778" x="6978650" y="1422400"/>
          <p14:tracePt t="21794" x="6851650" y="1365250"/>
          <p14:tracePt t="21811" x="6731000" y="1320800"/>
          <p14:tracePt t="21828" x="6629400" y="1282700"/>
          <p14:tracePt t="21845" x="6502400" y="1250950"/>
          <p14:tracePt t="21862" x="6375400" y="1231900"/>
          <p14:tracePt t="21878" x="6235700" y="1219200"/>
          <p14:tracePt t="21895" x="6127750" y="1212850"/>
          <p14:tracePt t="21911" x="6026150" y="1212850"/>
          <p14:tracePt t="21928" x="5892800" y="1212850"/>
          <p14:tracePt t="21945" x="5803900" y="1244600"/>
          <p14:tracePt t="21961" x="5683250" y="1289050"/>
          <p14:tracePt t="21978" x="5613400" y="1333500"/>
          <p14:tracePt t="21995" x="5543550" y="1377950"/>
          <p14:tracePt t="22012" x="5486400" y="1409700"/>
          <p14:tracePt t="22028" x="5435600" y="1460500"/>
          <p14:tracePt t="22045" x="5384800" y="1504950"/>
          <p14:tracePt t="22061" x="5334000" y="1555750"/>
          <p14:tracePt t="22078" x="5289550" y="1600200"/>
          <p14:tracePt t="22094" x="5251450" y="1651000"/>
          <p14:tracePt t="22111" x="5213350" y="1720850"/>
          <p14:tracePt t="22128" x="5168900" y="1828800"/>
          <p14:tracePt t="22146" x="5118100" y="1930400"/>
          <p14:tracePt t="22161" x="5080000" y="2025650"/>
          <p14:tracePt t="22178" x="5035550" y="2127250"/>
          <p14:tracePt t="22194" x="4997450" y="2209800"/>
          <p14:tracePt t="22212" x="4965700" y="2298700"/>
          <p14:tracePt t="22228" x="4953000" y="2374900"/>
          <p14:tracePt t="22245" x="4946650" y="2457450"/>
          <p14:tracePt t="22261" x="4940300" y="2552700"/>
          <p14:tracePt t="22279" x="4940300" y="2647950"/>
          <p14:tracePt t="22294" x="4940300" y="2749550"/>
          <p14:tracePt t="22312" x="4940300" y="2838450"/>
          <p14:tracePt t="22328" x="4953000" y="2971800"/>
          <p14:tracePt t="22346" x="4972050" y="3054350"/>
          <p14:tracePt t="22361" x="4991100" y="3136900"/>
          <p14:tracePt t="22378" x="5010150" y="3206750"/>
          <p14:tracePt t="22395" x="5041900" y="3276600"/>
          <p14:tracePt t="22411" x="5099050" y="3359150"/>
          <p14:tracePt t="22428" x="5168900" y="3454400"/>
          <p14:tracePt t="22445" x="5245100" y="3536950"/>
          <p14:tracePt t="22461" x="5321300" y="3613150"/>
          <p14:tracePt t="22478" x="5403850" y="3670300"/>
          <p14:tracePt t="22494" x="5486400" y="3714750"/>
          <p14:tracePt t="22511" x="5613400" y="3784600"/>
          <p14:tracePt t="22529" x="5721350" y="3822700"/>
          <p14:tracePt t="22545" x="5880100" y="3867150"/>
          <p14:tracePt t="22561" x="6038850" y="3905250"/>
          <p14:tracePt t="22578" x="6197600" y="3943350"/>
          <p14:tracePt t="22594" x="6337300" y="3962400"/>
          <p14:tracePt t="22611" x="6445250" y="3968750"/>
          <p14:tracePt t="22628" x="6559550" y="3968750"/>
          <p14:tracePt t="22645" x="6686550" y="3968750"/>
          <p14:tracePt t="22661" x="6826250" y="3956050"/>
          <p14:tracePt t="22678" x="6965950" y="3924300"/>
          <p14:tracePt t="22694" x="7099300" y="3892550"/>
          <p14:tracePt t="22711" x="7239000" y="3829050"/>
          <p14:tracePt t="22728" x="7448550" y="3670300"/>
          <p14:tracePt t="22746" x="7588250" y="3486150"/>
          <p14:tracePt t="22761" x="7670800" y="3321050"/>
          <p14:tracePt t="22778" x="7721600" y="3181350"/>
          <p14:tracePt t="22795" x="7740650" y="3067050"/>
          <p14:tracePt t="22811" x="7747000" y="2965450"/>
          <p14:tracePt t="22828" x="7747000" y="2857500"/>
          <p14:tracePt t="22844" x="7747000" y="2755900"/>
          <p14:tracePt t="22861" x="7747000" y="2641600"/>
          <p14:tracePt t="22878" x="7721600" y="2533650"/>
          <p14:tracePt t="22894" x="7677150" y="2413000"/>
          <p14:tracePt t="22912" x="7613650" y="2273300"/>
          <p14:tracePt t="22927" x="7556500" y="2152650"/>
          <p14:tracePt t="22927" x="7524750" y="2089150"/>
          <p14:tracePt t="22945" x="7467600" y="1993900"/>
          <p14:tracePt t="22961" x="7416800" y="1917700"/>
          <p14:tracePt t="22978" x="7366000" y="1847850"/>
          <p14:tracePt t="22994" x="7283450" y="1771650"/>
          <p14:tracePt t="23011" x="7188200" y="1708150"/>
          <p14:tracePt t="23028" x="7131050" y="1676400"/>
          <p14:tracePt t="23044" x="7004050" y="1619250"/>
          <p14:tracePt t="23061" x="6838950" y="1568450"/>
          <p14:tracePt t="23078" x="6661150" y="1517650"/>
          <p14:tracePt t="23094" x="6502400" y="1473200"/>
          <p14:tracePt t="23111" x="6343650" y="1435100"/>
          <p14:tracePt t="23128" x="6140450" y="1409700"/>
          <p14:tracePt t="23145" x="5981700" y="1390650"/>
          <p14:tracePt t="23161" x="5829300" y="1377950"/>
          <p14:tracePt t="23178" x="5670550" y="1377950"/>
          <p14:tracePt t="23195" x="5530850" y="1416050"/>
          <p14:tracePt t="23211" x="5397500" y="1498600"/>
          <p14:tracePt t="23228" x="5257800" y="1581150"/>
          <p14:tracePt t="23244" x="5149850" y="1663700"/>
          <p14:tracePt t="23262" x="5060950" y="1758950"/>
          <p14:tracePt t="23278" x="4991100" y="1835150"/>
          <p14:tracePt t="23295" x="4914900" y="1924050"/>
          <p14:tracePt t="23311" x="4826000" y="2076450"/>
          <p14:tracePt t="23329" x="4756150" y="2197100"/>
          <p14:tracePt t="23345" x="4699000" y="2336800"/>
          <p14:tracePt t="23361" x="4654550" y="2470150"/>
          <p14:tracePt t="23378" x="4629150" y="2597150"/>
          <p14:tracePt t="23395" x="4616450" y="2711450"/>
          <p14:tracePt t="23411" x="4616450" y="2813050"/>
          <p14:tracePt t="23428" x="4629150" y="2908300"/>
          <p14:tracePt t="23444" x="4660900" y="2997200"/>
          <p14:tracePt t="23461" x="4686300" y="3098800"/>
          <p14:tracePt t="23478" x="4724400" y="3187700"/>
          <p14:tracePt t="23495" x="4794250" y="3314700"/>
          <p14:tracePt t="23511" x="4876800" y="3448050"/>
          <p14:tracePt t="23511" x="4921250" y="3505200"/>
          <p14:tracePt t="23529" x="5022850" y="3625850"/>
          <p14:tracePt t="23545" x="5124450" y="3733800"/>
          <p14:tracePt t="23561" x="5238750" y="3816350"/>
          <p14:tracePt t="23578" x="5359400" y="3892550"/>
          <p14:tracePt t="23595" x="5486400" y="3962400"/>
          <p14:tracePt t="23611" x="5638800" y="4038600"/>
          <p14:tracePt t="23628" x="5835650" y="4095750"/>
          <p14:tracePt t="23644" x="6070600" y="4140200"/>
          <p14:tracePt t="23661" x="6375400" y="4191000"/>
          <p14:tracePt t="23678" x="6584950" y="4191000"/>
          <p14:tracePt t="23695" x="6845300" y="4152900"/>
          <p14:tracePt t="23711" x="7213600" y="4025900"/>
          <p14:tracePt t="23729" x="7366000" y="3962400"/>
          <p14:tracePt t="23745" x="7518400" y="3879850"/>
          <p14:tracePt t="23762" x="7639050" y="3797300"/>
          <p14:tracePt t="23778" x="7740650" y="3683000"/>
          <p14:tracePt t="23795" x="7823200" y="3536950"/>
          <p14:tracePt t="23811" x="7912100" y="3321050"/>
          <p14:tracePt t="23828" x="7943850" y="3054350"/>
          <p14:tracePt t="23844" x="7950200" y="2882900"/>
          <p14:tracePt t="23861" x="7950200" y="2717800"/>
          <p14:tracePt t="23878" x="7937500" y="2571750"/>
          <p14:tracePt t="23895" x="7880350" y="2419350"/>
          <p14:tracePt t="23911" x="7854950" y="2355850"/>
          <p14:tracePt t="23911" x="7816850" y="2298700"/>
          <p14:tracePt t="23929" x="7734300" y="2197100"/>
          <p14:tracePt t="23945" x="7639050" y="2089150"/>
          <p14:tracePt t="23961" x="7512050" y="1974850"/>
          <p14:tracePt t="23978" x="7385050" y="1879600"/>
          <p14:tracePt t="23995" x="7245350" y="1790700"/>
          <p14:tracePt t="24011" x="7080250" y="1708150"/>
          <p14:tracePt t="24028" x="6927850" y="1644650"/>
          <p14:tracePt t="24044" x="6743700" y="1574800"/>
          <p14:tracePt t="24061" x="6591300" y="1530350"/>
          <p14:tracePt t="24078" x="6438900" y="1511300"/>
          <p14:tracePt t="24095" x="6280150" y="1498600"/>
          <p14:tracePt t="24111" x="6032500" y="1492250"/>
          <p14:tracePt t="24129" x="5854700" y="1492250"/>
          <p14:tracePt t="24145" x="5683250" y="1504950"/>
          <p14:tracePt t="24161" x="5505450" y="1543050"/>
          <p14:tracePt t="24178" x="5334000" y="1593850"/>
          <p14:tracePt t="24194" x="5194300" y="1638300"/>
          <p14:tracePt t="24211" x="5086350" y="1682750"/>
          <p14:tracePt t="24228" x="4972050" y="1752600"/>
          <p14:tracePt t="24244" x="4870450" y="1822450"/>
          <p14:tracePt t="24261" x="4794250" y="1892300"/>
          <p14:tracePt t="24278" x="4730750" y="1987550"/>
          <p14:tracePt t="24295" x="4673600" y="2108200"/>
          <p14:tracePt t="24311" x="4610100" y="2266950"/>
          <p14:tracePt t="24329" x="4578350" y="2400300"/>
          <p14:tracePt t="24345" x="4533900" y="2559050"/>
          <p14:tracePt t="24361" x="4495800" y="2698750"/>
          <p14:tracePt t="24378" x="4476750" y="2832100"/>
          <p14:tracePt t="24395" x="4470400" y="2952750"/>
          <p14:tracePt t="24411" x="4470400" y="3054350"/>
          <p14:tracePt t="24428" x="4502150" y="3181350"/>
          <p14:tracePt t="24444" x="4565650" y="3327400"/>
          <p14:tracePt t="24461" x="4654550" y="3454400"/>
          <p14:tracePt t="24478" x="4794250" y="3594100"/>
          <p14:tracePt t="24495" x="4984750" y="3721100"/>
          <p14:tracePt t="24511" x="5156200" y="3822700"/>
          <p14:tracePt t="24511" x="5270500" y="3867150"/>
          <p14:tracePt t="24529" x="5448300" y="3924300"/>
          <p14:tracePt t="24545" x="5632450" y="3981450"/>
          <p14:tracePt t="24561" x="5873750" y="4019550"/>
          <p14:tracePt t="24578" x="6178550" y="4057650"/>
          <p14:tracePt t="24594" x="6400800" y="4083050"/>
          <p14:tracePt t="24611" x="6743700" y="4102100"/>
          <p14:tracePt t="24628" x="6991350" y="4102100"/>
          <p14:tracePt t="24644" x="7181850" y="4083050"/>
          <p14:tracePt t="24661" x="7334250" y="4032250"/>
          <p14:tracePt t="24678" x="7480300" y="3962400"/>
          <p14:tracePt t="24694" x="7639050" y="3848100"/>
          <p14:tracePt t="24711" x="7785100" y="3657600"/>
          <p14:tracePt t="24728" x="7969250" y="3168650"/>
          <p14:tracePt t="24746" x="8045450" y="2768600"/>
          <p14:tracePt t="24761" x="8058150" y="2425700"/>
          <p14:tracePt t="24779" x="8001000" y="2082800"/>
          <p14:tracePt t="24794" x="7905750" y="1809750"/>
          <p14:tracePt t="24812" x="7804150" y="1638300"/>
          <p14:tracePt t="24828" x="7639050" y="1403350"/>
          <p14:tracePt t="24845" x="7448550" y="1206500"/>
          <p14:tracePt t="24861" x="7251700" y="1041400"/>
          <p14:tracePt t="24878" x="7035800" y="927100"/>
          <p14:tracePt t="24894" x="6826250" y="844550"/>
          <p14:tracePt t="24911" x="6572250" y="787400"/>
          <p14:tracePt t="24929" x="6419850" y="774700"/>
          <p14:tracePt t="24945" x="6273800" y="774700"/>
          <p14:tracePt t="24961" x="6108700" y="781050"/>
          <p14:tracePt t="24978" x="5918200" y="838200"/>
          <p14:tracePt t="24994" x="5715000" y="946150"/>
          <p14:tracePt t="25011" x="5473700" y="1085850"/>
          <p14:tracePt t="25028" x="5289550" y="1231900"/>
          <p14:tracePt t="25044" x="5130800" y="1358900"/>
          <p14:tracePt t="25061" x="5016500" y="1485900"/>
          <p14:tracePt t="25078" x="4946650" y="1593850"/>
          <p14:tracePt t="25094" x="4883150" y="1708150"/>
          <p14:tracePt t="25111" x="4851400" y="1809750"/>
          <p14:tracePt t="25128" x="4800600" y="2000250"/>
          <p14:tracePt t="25145" x="4781550" y="2159000"/>
          <p14:tracePt t="25161" x="4756150" y="2336800"/>
          <p14:tracePt t="25178" x="4749800" y="2489200"/>
          <p14:tracePt t="25194" x="4749800" y="2641600"/>
          <p14:tracePt t="25211" x="4749800" y="2774950"/>
          <p14:tracePt t="25228" x="4749800" y="2870200"/>
          <p14:tracePt t="25245" x="4775200" y="2971800"/>
          <p14:tracePt t="25261" x="4806950" y="3054350"/>
          <p14:tracePt t="25278" x="4857750" y="3130550"/>
          <p14:tracePt t="25294" x="4914900" y="3200400"/>
          <p14:tracePt t="25294" x="4940300" y="3232150"/>
          <p14:tracePt t="25312" x="4984750" y="3282950"/>
          <p14:tracePt t="25328" x="5194300" y="3384550"/>
          <p14:tracePt t="25345" x="5384800" y="3460750"/>
          <p14:tracePt t="25361" x="5562600" y="3536950"/>
          <p14:tracePt t="25378" x="5746750" y="3600450"/>
          <p14:tracePt t="25394" x="5911850" y="3651250"/>
          <p14:tracePt t="25411" x="6051550" y="3689350"/>
          <p14:tracePt t="25428" x="6178550" y="3714750"/>
          <p14:tracePt t="25445" x="6299200" y="3740150"/>
          <p14:tracePt t="25461" x="6432550" y="3740150"/>
          <p14:tracePt t="25478" x="6597650" y="3721100"/>
          <p14:tracePt t="25494" x="6769100" y="3625850"/>
          <p14:tracePt t="25511" x="6953250" y="3486150"/>
          <p14:tracePt t="25528" x="7175500" y="3289300"/>
          <p14:tracePt t="25545" x="7308850" y="3149600"/>
          <p14:tracePt t="25561" x="7397750" y="3016250"/>
          <p14:tracePt t="25578" x="7473950" y="2876550"/>
          <p14:tracePt t="25594" x="7505700" y="2743200"/>
          <p14:tracePt t="25611" x="7518400" y="2603500"/>
          <p14:tracePt t="25628" x="7518400" y="2489200"/>
          <p14:tracePt t="25644" x="7486650" y="2362200"/>
          <p14:tracePt t="25661" x="7454900" y="2273300"/>
          <p14:tracePt t="25678" x="7404100" y="2184400"/>
          <p14:tracePt t="25694" x="7315200" y="2063750"/>
          <p14:tracePt t="25711" x="7194550" y="1924050"/>
          <p14:tracePt t="25728" x="6985000" y="1701800"/>
          <p14:tracePt t="25745" x="6781800" y="1562100"/>
          <p14:tracePt t="25761" x="6642100" y="1479550"/>
          <p14:tracePt t="25778" x="6483350" y="1416050"/>
          <p14:tracePt t="25794" x="6311900" y="1365250"/>
          <p14:tracePt t="25811" x="6165850" y="1352550"/>
          <p14:tracePt t="25828" x="5994400" y="1352550"/>
          <p14:tracePt t="25845" x="5803900" y="1384300"/>
          <p14:tracePt t="25861" x="5537200" y="1498600"/>
          <p14:tracePt t="25878" x="5340350" y="1593850"/>
          <p14:tracePt t="25894" x="5130800" y="1714500"/>
          <p14:tracePt t="25911" x="5010150" y="1809750"/>
          <p14:tracePt t="25928" x="4895850" y="1943100"/>
          <p14:tracePt t="25945" x="4832350" y="2057400"/>
          <p14:tracePt t="25961" x="4787900" y="2190750"/>
          <p14:tracePt t="25978" x="4749800" y="2343150"/>
          <p14:tracePt t="25995" x="4730750" y="2489200"/>
          <p14:tracePt t="26011" x="4730750" y="2616200"/>
          <p14:tracePt t="26027" x="4730750" y="2730500"/>
          <p14:tracePt t="26044" x="4762500" y="2825750"/>
          <p14:tracePt t="26061" x="4800600" y="2914650"/>
          <p14:tracePt t="26078" x="4838700" y="3003550"/>
          <p14:tracePt t="26094" x="4876800" y="3098800"/>
          <p14:tracePt t="26111" x="4927600" y="3213100"/>
          <p14:tracePt t="26128" x="4972050" y="3308350"/>
          <p14:tracePt t="26145" x="4984750" y="3346450"/>
          <p14:tracePt t="26161" x="4997450" y="3365500"/>
          <p14:tracePt t="26178" x="4997450" y="3371850"/>
          <p14:tracePt t="26194" x="5010150" y="3378200"/>
          <p14:tracePt t="27321" x="5003800" y="3378200"/>
          <p14:tracePt t="27328" x="4965700" y="3397250"/>
          <p14:tracePt t="27337" x="4927600" y="3429000"/>
          <p14:tracePt t="27345" x="4889500" y="3467100"/>
          <p14:tracePt t="27361" x="4819650" y="3536950"/>
          <p14:tracePt t="27362" x="4775200" y="3613150"/>
          <p14:tracePt t="27378" x="4730750" y="3708400"/>
          <p14:tracePt t="27395" x="4711700" y="3790950"/>
          <p14:tracePt t="27411" x="4686300" y="3873500"/>
          <p14:tracePt t="27428" x="4673600" y="3956050"/>
          <p14:tracePt t="27444" x="4654550" y="4044950"/>
          <p14:tracePt t="27461" x="4635500" y="4127500"/>
          <p14:tracePt t="27477" x="4622800" y="4210050"/>
          <p14:tracePt t="27494" x="4603750" y="4298950"/>
          <p14:tracePt t="27511" x="4591050" y="4381500"/>
          <p14:tracePt t="27511" x="4578350" y="4425950"/>
          <p14:tracePt t="27529" x="4552950" y="4514850"/>
          <p14:tracePt t="27544" x="4540250" y="4622800"/>
          <p14:tracePt t="27561" x="4521200" y="4718050"/>
          <p14:tracePt t="27578" x="4508500" y="4826000"/>
          <p14:tracePt t="27594" x="4495800" y="4914900"/>
          <p14:tracePt t="27611" x="4483100" y="4991100"/>
          <p14:tracePt t="27628" x="4483100" y="5054600"/>
          <p14:tracePt t="27644" x="4483100" y="5105400"/>
          <p14:tracePt t="27661" x="4483100" y="5156200"/>
          <p14:tracePt t="27678" x="4483100" y="5200650"/>
          <p14:tracePt t="27694" x="4476750" y="5232400"/>
          <p14:tracePt t="27711" x="4476750" y="5264150"/>
          <p14:tracePt t="27711" x="4476750" y="5276850"/>
          <p14:tracePt t="27729" x="4476750" y="5295900"/>
          <p14:tracePt t="27745" x="4476750" y="5302250"/>
          <p14:tracePt t="27849" x="4483100" y="5308600"/>
          <p14:tracePt t="27856" x="4533900" y="5289550"/>
          <p14:tracePt t="27864" x="4584700" y="5257800"/>
          <p14:tracePt t="27872" x="4641850" y="5213350"/>
          <p14:tracePt t="27879" x="4775200" y="5099050"/>
          <p14:tracePt t="27894" x="4927600" y="4965700"/>
          <p14:tracePt t="27911" x="5073650" y="4851400"/>
          <p14:tracePt t="27928" x="5238750" y="4679950"/>
          <p14:tracePt t="27944" x="5340350" y="4546600"/>
          <p14:tracePt t="27961" x="5435600" y="4349750"/>
          <p14:tracePt t="27977" x="5511800" y="4152900"/>
          <p14:tracePt t="27994" x="5588000" y="3994150"/>
          <p14:tracePt t="28012" x="5645150" y="3860800"/>
          <p14:tracePt t="28028" x="5695950" y="3740150"/>
          <p14:tracePt t="28045" x="5746750" y="3644900"/>
          <p14:tracePt t="28061" x="5797550" y="3543300"/>
          <p14:tracePt t="28078" x="5835650" y="3429000"/>
          <p14:tracePt t="28094" x="5880100" y="3282950"/>
          <p14:tracePt t="28111" x="5892800" y="3162300"/>
          <p14:tracePt t="28128" x="5911850" y="2978150"/>
          <p14:tracePt t="28145" x="5918200" y="2863850"/>
          <p14:tracePt t="28161" x="5924550" y="2749550"/>
          <p14:tracePt t="28178" x="5924550" y="2660650"/>
          <p14:tracePt t="28194" x="5930900" y="2597150"/>
          <p14:tracePt t="28211" x="5943600" y="2533650"/>
          <p14:tracePt t="28227" x="5949950" y="2457450"/>
          <p14:tracePt t="28244" x="5949950" y="2393950"/>
          <p14:tracePt t="28261" x="5962650" y="2330450"/>
          <p14:tracePt t="28278" x="5969000" y="2273300"/>
          <p14:tracePt t="28294" x="5981700" y="2216150"/>
          <p14:tracePt t="28311" x="5981700" y="2171700"/>
          <p14:tracePt t="28327" x="5994400" y="2127250"/>
          <p14:tracePt t="28345" x="6000750" y="2108200"/>
          <p14:tracePt t="28377" x="6007100" y="2095500"/>
          <p14:tracePt t="28378" x="6007100" y="2082800"/>
          <p14:tracePt t="28394" x="6007100" y="2076450"/>
          <p14:tracePt t="28411" x="6013450" y="2057400"/>
          <p14:tracePt t="28428" x="6013450" y="2051050"/>
          <p14:tracePt t="28444" x="6013450" y="2044700"/>
          <p14:tracePt t="28461" x="6013450" y="2032000"/>
          <p14:tracePt t="28478" x="6013450" y="2025650"/>
          <p14:tracePt t="28494" x="6013450" y="2000250"/>
          <p14:tracePt t="28511" x="6007100" y="1981200"/>
          <p14:tracePt t="28511" x="5994400" y="1968500"/>
          <p14:tracePt t="28529" x="5988050" y="1955800"/>
          <p14:tracePt t="28544" x="5969000" y="1936750"/>
          <p14:tracePt t="28561" x="5937250" y="1924050"/>
          <p14:tracePt t="28578" x="5930900" y="1917700"/>
          <p14:tracePt t="28594" x="5880100" y="1898650"/>
          <p14:tracePt t="28611" x="5835650" y="1885950"/>
          <p14:tracePt t="28627" x="5778500" y="1873250"/>
          <p14:tracePt t="28644" x="5721350" y="1860550"/>
          <p14:tracePt t="28661" x="5676900" y="1860550"/>
          <p14:tracePt t="28678" x="5632450" y="1860550"/>
          <p14:tracePt t="28694" x="5594350" y="1860550"/>
          <p14:tracePt t="28711" x="5549900" y="1873250"/>
          <p14:tracePt t="28728" x="5454650" y="1930400"/>
          <p14:tracePt t="28745" x="5391150" y="1981200"/>
          <p14:tracePt t="28761" x="5334000" y="2038350"/>
          <p14:tracePt t="28778" x="5295900" y="2108200"/>
          <p14:tracePt t="28794" x="5251450" y="2178050"/>
          <p14:tracePt t="28811" x="5232400" y="2228850"/>
          <p14:tracePt t="28828" x="5213350" y="2273300"/>
          <p14:tracePt t="28845" x="5207000" y="2317750"/>
          <p14:tracePt t="28861" x="5207000" y="2349500"/>
          <p14:tracePt t="28878" x="5207000" y="2393950"/>
          <p14:tracePt t="28894" x="5219700" y="2432050"/>
          <p14:tracePt t="28911" x="5232400" y="2463800"/>
          <p14:tracePt t="28927" x="5264150" y="2514600"/>
          <p14:tracePt t="28945" x="5302250" y="2559050"/>
          <p14:tracePt t="28961" x="5340350" y="2597150"/>
          <p14:tracePt t="28977" x="5391150" y="2622550"/>
          <p14:tracePt t="28994" x="5435600" y="2654300"/>
          <p14:tracePt t="29011" x="5473700" y="2667000"/>
          <p14:tracePt t="29027" x="5511800" y="2673350"/>
          <p14:tracePt t="29044" x="5556250" y="2673350"/>
          <p14:tracePt t="29061" x="5588000" y="2667000"/>
          <p14:tracePt t="29078" x="5632450" y="2641600"/>
          <p14:tracePt t="29094" x="5670550" y="2609850"/>
          <p14:tracePt t="29110" x="5689600" y="2578100"/>
          <p14:tracePt t="29127" x="5702300" y="2552700"/>
          <p14:tracePt t="29145" x="5702300" y="2527300"/>
          <p14:tracePt t="29161" x="5702300" y="2520950"/>
          <p14:tracePt t="29177" x="5702300" y="2501900"/>
          <p14:tracePt t="29194" x="5702300" y="2495550"/>
          <p14:tracePt t="29211" x="5702300" y="2489200"/>
          <p14:tracePt t="29228" x="5695950" y="2482850"/>
          <p14:tracePt t="29264" x="5689600" y="2476500"/>
          <p14:tracePt t="29736" x="5683250" y="2476500"/>
          <p14:tracePt t="29744" x="5664200" y="2476500"/>
          <p14:tracePt t="29744" x="5651500" y="2476500"/>
          <p14:tracePt t="29761" x="5638800" y="2476500"/>
          <p14:tracePt t="29777" x="5632450" y="2489200"/>
          <p14:tracePt t="29778" x="5607050" y="2508250"/>
          <p14:tracePt t="29794" x="5588000" y="2533650"/>
          <p14:tracePt t="29811" x="5562600" y="2565400"/>
          <p14:tracePt t="29828" x="5530850" y="2616200"/>
          <p14:tracePt t="29844" x="5486400" y="2686050"/>
          <p14:tracePt t="29861" x="5416550" y="2762250"/>
          <p14:tracePt t="29878" x="5353050" y="2863850"/>
          <p14:tracePt t="29894" x="5270500" y="2978150"/>
          <p14:tracePt t="29911" x="5137150" y="3219450"/>
          <p14:tracePt t="29928" x="5035550" y="3467100"/>
          <p14:tracePt t="29944" x="4959350" y="3714750"/>
          <p14:tracePt t="29961" x="4889500" y="3949700"/>
          <p14:tracePt t="29977" x="4832350" y="4159250"/>
          <p14:tracePt t="29994" x="4794250" y="4330700"/>
          <p14:tracePt t="30011" x="4775200" y="4457700"/>
          <p14:tracePt t="30028" x="4743450" y="4584700"/>
          <p14:tracePt t="30044" x="4718050" y="4667250"/>
          <p14:tracePt t="30061" x="4705350" y="4724400"/>
          <p14:tracePt t="30077" x="4673600" y="4794250"/>
          <p14:tracePt t="30094" x="4641850" y="4851400"/>
          <p14:tracePt t="30111" x="4610100" y="4933950"/>
          <p14:tracePt t="30129" x="4578350" y="4991100"/>
          <p14:tracePt t="30144" x="4565650" y="5035550"/>
          <p14:tracePt t="30161" x="4552950" y="5060950"/>
          <p14:tracePt t="30177" x="4546600" y="5080000"/>
          <p14:tracePt t="30195" x="4533900" y="5099050"/>
          <p14:tracePt t="30211" x="4527550" y="5105400"/>
          <p14:tracePt t="30264" x="4521200" y="5105400"/>
          <p14:tracePt t="30272" x="4514850" y="5105400"/>
          <p14:tracePt t="30280" x="4508500" y="5111750"/>
          <p14:tracePt t="30288" x="4502150" y="5111750"/>
          <p14:tracePt t="30294" x="4489450" y="5111750"/>
          <p14:tracePt t="30311" x="4464050" y="5118100"/>
          <p14:tracePt t="30311" x="4451350" y="5118100"/>
          <p14:tracePt t="30329" x="4432300" y="5118100"/>
          <p14:tracePt t="30344" x="4419600" y="5118100"/>
          <p14:tracePt t="30361" x="4406900" y="5124450"/>
          <p14:tracePt t="30378" x="4394200" y="5124450"/>
          <p14:tracePt t="30394" x="4387850" y="5130800"/>
          <p14:tracePt t="30648" x="4387850" y="5137150"/>
          <p14:tracePt t="30656" x="4400550" y="5137150"/>
          <p14:tracePt t="30672" x="4413250" y="5137150"/>
          <p14:tracePt t="30680" x="4425950" y="5143500"/>
          <p14:tracePt t="30694" x="4438650" y="5143500"/>
          <p14:tracePt t="30695" x="4464050" y="5143500"/>
          <p14:tracePt t="30711" x="4495800" y="5143500"/>
          <p14:tracePt t="30711" x="4514850" y="5143500"/>
          <p14:tracePt t="30729" x="4540250" y="5143500"/>
          <p14:tracePt t="30744" x="4572000" y="5143500"/>
          <p14:tracePt t="30761" x="4610100" y="5124450"/>
          <p14:tracePt t="30777" x="4641850" y="5099050"/>
          <p14:tracePt t="30794" x="4667250" y="5029200"/>
          <p14:tracePt t="30811" x="4673600" y="4984750"/>
          <p14:tracePt t="30828" x="4686300" y="4946650"/>
          <p14:tracePt t="30844" x="4692650" y="4908550"/>
          <p14:tracePt t="30861" x="4692650" y="4870450"/>
          <p14:tracePt t="30877" x="4692650" y="4806950"/>
          <p14:tracePt t="30894" x="4679950" y="4743450"/>
          <p14:tracePt t="30910" x="4660900" y="4686300"/>
          <p14:tracePt t="30927" x="4648200" y="4641850"/>
          <p14:tracePt t="30943" x="4610100" y="4572000"/>
          <p14:tracePt t="30960" x="4591050" y="4527550"/>
          <p14:tracePt t="30976" x="4565650" y="4489450"/>
          <p14:tracePt t="30993" x="4540250" y="4464050"/>
          <p14:tracePt t="31010" x="4514850" y="4451350"/>
          <p14:tracePt t="31027" x="4483100" y="4438650"/>
          <p14:tracePt t="31044" x="4432300" y="4419600"/>
          <p14:tracePt t="31061" x="4394200" y="4413250"/>
          <p14:tracePt t="31077" x="4349750" y="4413250"/>
          <p14:tracePt t="31094" x="4305300" y="4413250"/>
          <p14:tracePt t="31111" x="4222750" y="4445000"/>
          <p14:tracePt t="31111" x="4171950" y="4464050"/>
          <p14:tracePt t="31129" x="4076700" y="4546600"/>
          <p14:tracePt t="31144" x="3987800" y="4629150"/>
          <p14:tracePt t="31161" x="3930650" y="4724400"/>
          <p14:tracePt t="31177" x="3886200" y="4806950"/>
          <p14:tracePt t="31194" x="3873500" y="4870450"/>
          <p14:tracePt t="31211" x="3867150" y="4940300"/>
          <p14:tracePt t="31227" x="3860800" y="4997450"/>
          <p14:tracePt t="31244" x="3860800" y="5073650"/>
          <p14:tracePt t="31261" x="3860800" y="5149850"/>
          <p14:tracePt t="31277" x="3860800" y="5232400"/>
          <p14:tracePt t="31294" x="3879850" y="5334000"/>
          <p14:tracePt t="31311" x="3905250" y="5429250"/>
          <p14:tracePt t="31327" x="3968750" y="5594350"/>
          <p14:tracePt t="31344" x="4013200" y="5689600"/>
          <p14:tracePt t="31360" x="4057650" y="5765800"/>
          <p14:tracePt t="31376" x="4095750" y="5810250"/>
          <p14:tracePt t="31393" x="4121150" y="5835650"/>
          <p14:tracePt t="31410" x="4146550" y="5854700"/>
          <p14:tracePt t="31426" x="4197350" y="5873750"/>
          <p14:tracePt t="31443" x="4279900" y="5886450"/>
          <p14:tracePt t="31460" x="4356100" y="5886450"/>
          <p14:tracePt t="31476" x="4470400" y="5886450"/>
          <p14:tracePt t="31493" x="4572000" y="5886450"/>
          <p14:tracePt t="31510" x="4673600" y="5880100"/>
          <p14:tracePt t="31526" x="4787900" y="5810250"/>
          <p14:tracePt t="31544" x="4857750" y="5746750"/>
          <p14:tracePt t="31561" x="4914900" y="5651500"/>
          <p14:tracePt t="31578" x="4959350" y="5543550"/>
          <p14:tracePt t="31593" x="4997450" y="5441950"/>
          <p14:tracePt t="31610" x="5022850" y="5346700"/>
          <p14:tracePt t="31626" x="5035550" y="5257800"/>
          <p14:tracePt t="31643" x="5041900" y="5149850"/>
          <p14:tracePt t="31660" x="5041900" y="5048250"/>
          <p14:tracePt t="31676" x="5003800" y="4933950"/>
          <p14:tracePt t="31693" x="4953000" y="4832350"/>
          <p14:tracePt t="31710" x="4908550" y="4768850"/>
          <p14:tracePt t="31726" x="4864100" y="4724400"/>
          <p14:tracePt t="31743" x="4838700" y="4711700"/>
          <p14:tracePt t="31760" x="4832350" y="4705350"/>
          <p14:tracePt t="31778" x="4826000" y="4705350"/>
          <p14:tracePt t="31794" x="4813300" y="4705350"/>
          <p14:tracePt t="31811" x="4800600" y="4705350"/>
          <p14:tracePt t="31827" x="4787900" y="4705350"/>
          <p14:tracePt t="31844" x="4781550" y="4705350"/>
          <p14:tracePt t="31861" x="4775200" y="4705350"/>
          <p14:tracePt t="32000" x="4806950" y="4692650"/>
          <p14:tracePt t="32008" x="4845050" y="4667250"/>
          <p14:tracePt t="32016" x="4889500" y="4622800"/>
          <p14:tracePt t="32024" x="4927600" y="4584700"/>
          <p14:tracePt t="32032" x="5035550" y="4445000"/>
          <p14:tracePt t="32044" x="5149850" y="4210050"/>
          <p14:tracePt t="32061" x="5270500" y="3835400"/>
          <p14:tracePt t="32078" x="5365750" y="3486150"/>
          <p14:tracePt t="32094" x="5429250" y="3270250"/>
          <p14:tracePt t="32110" x="5480050" y="3079750"/>
          <p14:tracePt t="32127" x="5505450" y="2946400"/>
          <p14:tracePt t="32143" x="5549900" y="2819400"/>
          <p14:tracePt t="32160" x="5575300" y="2755900"/>
          <p14:tracePt t="32177" x="5594350" y="2705100"/>
          <p14:tracePt t="32193" x="5607050" y="2679700"/>
          <p14:tracePt t="32210" x="5626100" y="2641600"/>
          <p14:tracePt t="32226" x="5657850" y="2590800"/>
          <p14:tracePt t="32243" x="5683250" y="2546350"/>
          <p14:tracePt t="32260" x="5715000" y="2489200"/>
          <p14:tracePt t="32277" x="5753100" y="2400300"/>
          <p14:tracePt t="32294" x="5784850" y="2330450"/>
          <p14:tracePt t="32311" x="5816600" y="2241550"/>
          <p14:tracePt t="32327" x="5848350" y="2133600"/>
          <p14:tracePt t="32345" x="5861050" y="2082800"/>
          <p14:tracePt t="32361" x="5867400" y="2051050"/>
          <p14:tracePt t="32377" x="5873750" y="2038350"/>
          <p14:tracePt t="32394" x="5873750" y="2032000"/>
          <p14:tracePt t="32439" x="5873750" y="2025650"/>
          <p14:tracePt t="32455" x="5873750" y="2019300"/>
          <p14:tracePt t="32463" x="5873750" y="2012950"/>
          <p14:tracePt t="32624" x="5873750" y="2006600"/>
          <p14:tracePt t="32631" x="5873750" y="2000250"/>
          <p14:tracePt t="32644" x="5873750" y="1993900"/>
          <p14:tracePt t="32664" x="5873750" y="1987550"/>
          <p14:tracePt t="32664" x="5873750" y="1981200"/>
          <p14:tracePt t="32677" x="5867400" y="1968500"/>
          <p14:tracePt t="32694" x="5835650" y="1962150"/>
          <p14:tracePt t="32711" x="5759450" y="1943100"/>
          <p14:tracePt t="32728" x="5708650" y="1943100"/>
          <p14:tracePt t="32744" x="5664200" y="1943100"/>
          <p14:tracePt t="32760" x="5626100" y="1943100"/>
          <p14:tracePt t="32776" x="5568950" y="1949450"/>
          <p14:tracePt t="32793" x="5499100" y="1981200"/>
          <p14:tracePt t="32810" x="5454650" y="2006600"/>
          <p14:tracePt t="32826" x="5429250" y="2032000"/>
          <p14:tracePt t="32843" x="5397500" y="2070100"/>
          <p14:tracePt t="32860" x="5359400" y="2120900"/>
          <p14:tracePt t="32876" x="5340350" y="2165350"/>
          <p14:tracePt t="32893" x="5321300" y="2222500"/>
          <p14:tracePt t="32910" x="5302250" y="2279650"/>
          <p14:tracePt t="32926" x="5302250" y="2336800"/>
          <p14:tracePt t="32945" x="5302250" y="2374900"/>
          <p14:tracePt t="32961" x="5302250" y="2406650"/>
          <p14:tracePt t="32977" x="5314950" y="2432050"/>
          <p14:tracePt t="32994" x="5334000" y="2463800"/>
          <p14:tracePt t="33010" x="5353050" y="2489200"/>
          <p14:tracePt t="33027" x="5372100" y="2508250"/>
          <p14:tracePt t="33043" x="5391150" y="2520950"/>
          <p14:tracePt t="33060" x="5416550" y="2540000"/>
          <p14:tracePt t="33076" x="5448300" y="2552700"/>
          <p14:tracePt t="33093" x="5486400" y="2565400"/>
          <p14:tracePt t="33110" x="5530850" y="2571750"/>
          <p14:tracePt t="33126" x="5568950" y="2578100"/>
          <p14:tracePt t="33143" x="5638800" y="2578100"/>
          <p14:tracePt t="33160" x="5689600" y="2578100"/>
          <p14:tracePt t="33176" x="5727700" y="2552700"/>
          <p14:tracePt t="33194" x="5753100" y="2520950"/>
          <p14:tracePt t="33210" x="5810250" y="2457450"/>
          <p14:tracePt t="33227" x="5854700" y="2400300"/>
          <p14:tracePt t="33243" x="5886450" y="2349500"/>
          <p14:tracePt t="33260" x="5918200" y="2286000"/>
          <p14:tracePt t="33276" x="5930900" y="2228850"/>
          <p14:tracePt t="33293" x="5943600" y="2178050"/>
          <p14:tracePt t="33310" x="5943600" y="2146300"/>
          <p14:tracePt t="33326" x="5943600" y="2108200"/>
          <p14:tracePt t="33343" x="5937250" y="2051050"/>
          <p14:tracePt t="33360" x="5924550" y="2025650"/>
          <p14:tracePt t="33376" x="5911850" y="2006600"/>
          <p14:tracePt t="33393" x="5892800" y="1981200"/>
          <p14:tracePt t="33410" x="5867400" y="1949450"/>
          <p14:tracePt t="33428" x="5842000" y="1936750"/>
          <p14:tracePt t="33444" x="5810250" y="1924050"/>
          <p14:tracePt t="33461" x="5765800" y="1917700"/>
          <p14:tracePt t="33477" x="5715000" y="1917700"/>
          <p14:tracePt t="33494" x="5645150" y="1917700"/>
          <p14:tracePt t="33510" x="5549900" y="1943100"/>
          <p14:tracePt t="33526" x="5461000" y="1981200"/>
          <p14:tracePt t="33543" x="5359400" y="2051050"/>
          <p14:tracePt t="33560" x="5308600" y="2089150"/>
          <p14:tracePt t="33576" x="5283200" y="2120900"/>
          <p14:tracePt t="33593" x="5276850" y="2133600"/>
          <p14:tracePt t="33610" x="5264150" y="2152650"/>
          <p14:tracePt t="33626" x="5257800" y="2178050"/>
          <p14:tracePt t="33643" x="5257800" y="2209800"/>
          <p14:tracePt t="33661" x="5257800" y="2260600"/>
          <p14:tracePt t="33677" x="5257800" y="2330450"/>
          <p14:tracePt t="33694" x="5257800" y="2400300"/>
          <p14:tracePt t="33711" x="5257800" y="2470150"/>
          <p14:tracePt t="33711" x="5257800" y="2495550"/>
          <p14:tracePt t="33728" x="5257800" y="2533650"/>
          <p14:tracePt t="33744" x="5276850" y="2571750"/>
          <p14:tracePt t="33761" x="5283200" y="2597150"/>
          <p14:tracePt t="33777" x="5295900" y="2609850"/>
          <p14:tracePt t="33794" x="5308600" y="2616200"/>
          <p14:tracePt t="33811" x="5321300" y="2622550"/>
          <p14:tracePt t="33827" x="5334000" y="2628900"/>
          <p14:tracePt t="33844" x="5346700" y="2628900"/>
          <p14:tracePt t="33861" x="5359400" y="2628900"/>
          <p14:tracePt t="33877" x="5372100" y="2628900"/>
          <p14:tracePt t="33894" x="5384800" y="2628900"/>
          <p14:tracePt t="33910" x="5391150" y="2628900"/>
          <p14:tracePt t="33910" x="5397500" y="2628900"/>
          <p14:tracePt t="33959" x="5403850" y="2628900"/>
          <p14:tracePt t="34096" x="5397500" y="2628900"/>
          <p14:tracePt t="34112" x="5391150" y="2628900"/>
          <p14:tracePt t="34116" x="5353050" y="2628900"/>
          <p14:tracePt t="34128" x="5314950" y="2628900"/>
          <p14:tracePt t="34143" x="5251450" y="2628900"/>
          <p14:tracePt t="34160" x="5149850" y="2628900"/>
          <p14:tracePt t="34176" x="5003800" y="2628900"/>
          <p14:tracePt t="34193" x="4660900" y="2628900"/>
          <p14:tracePt t="34210" x="4197350" y="2628900"/>
          <p14:tracePt t="34227" x="3759200" y="2628900"/>
          <p14:tracePt t="34243" x="3403600" y="2628900"/>
          <p14:tracePt t="34260" x="3117850" y="2628900"/>
          <p14:tracePt t="34276" x="2978150" y="2622550"/>
          <p14:tracePt t="34293" x="2889250" y="2609850"/>
          <p14:tracePt t="34310" x="2832100" y="2584450"/>
          <p14:tracePt t="34310" x="2813050" y="2578100"/>
          <p14:tracePt t="34328" x="2762250" y="2552700"/>
          <p14:tracePt t="34344" x="2711450" y="2501900"/>
          <p14:tracePt t="34361" x="2641600" y="2432050"/>
          <p14:tracePt t="34377" x="2578100" y="2362200"/>
          <p14:tracePt t="34394" x="2533650" y="2292350"/>
          <p14:tracePt t="34410" x="2489200" y="2235200"/>
          <p14:tracePt t="34427" x="2470150" y="2197100"/>
          <p14:tracePt t="34444" x="2451100" y="2146300"/>
          <p14:tracePt t="34460" x="2438400" y="2095500"/>
          <p14:tracePt t="34476" x="2432050" y="2057400"/>
          <p14:tracePt t="34493" x="2432050" y="2019300"/>
          <p14:tracePt t="34509" x="2432050" y="1981200"/>
          <p14:tracePt t="34526" x="2463800" y="1943100"/>
          <p14:tracePt t="34543" x="2533650" y="1873250"/>
          <p14:tracePt t="34560" x="2590800" y="1822450"/>
          <p14:tracePt t="34576" x="2628900" y="1790700"/>
          <p14:tracePt t="34594" x="2660650" y="1771650"/>
          <p14:tracePt t="34611" x="2692400" y="1752600"/>
          <p14:tracePt t="34627" x="2698750" y="1752600"/>
          <p14:tracePt t="34743" x="2705100" y="1752600"/>
          <p14:tracePt t="34752" x="2692400" y="1784350"/>
          <p14:tracePt t="34752" x="2667000" y="1828800"/>
          <p14:tracePt t="34760" x="2603500" y="1949450"/>
          <p14:tracePt t="34777" x="2527300" y="2089150"/>
          <p14:tracePt t="34793" x="2438400" y="2222500"/>
          <p14:tracePt t="34810" x="2355850" y="2336800"/>
          <p14:tracePt t="34826" x="2273300" y="2432050"/>
          <p14:tracePt t="34844" x="2228850" y="2489200"/>
          <p14:tracePt t="34860" x="2209800" y="2514600"/>
          <p14:tracePt t="34878" x="2203450" y="2527300"/>
          <p14:tracePt t="34894" x="2203450" y="2540000"/>
          <p14:tracePt t="34967" x="2216150" y="2540000"/>
          <p14:tracePt t="34975" x="2247900" y="2527300"/>
          <p14:tracePt t="34983" x="2286000" y="2495550"/>
          <p14:tracePt t="34991" x="2324100" y="2451100"/>
          <p14:tracePt t="34999" x="2438400" y="2355850"/>
          <p14:tracePt t="35010" x="2603500" y="2190750"/>
          <p14:tracePt t="35026" x="2755900" y="2032000"/>
          <p14:tracePt t="35043" x="2876550" y="1924050"/>
          <p14:tracePt t="35060" x="2978150" y="1854200"/>
          <p14:tracePt t="35077" x="3028950" y="1816100"/>
          <p14:tracePt t="35094" x="3035300" y="1809750"/>
          <p14:tracePt t="35191" x="3041650" y="1816100"/>
          <p14:tracePt t="35202" x="3041650" y="1873250"/>
          <p14:tracePt t="35205" x="3041650" y="1936750"/>
          <p14:tracePt t="35210" x="3016250" y="2095500"/>
          <p14:tracePt t="35226" x="2978150" y="2241550"/>
          <p14:tracePt t="35243" x="2940050" y="2374900"/>
          <p14:tracePt t="35260" x="2908300" y="2470150"/>
          <p14:tracePt t="35276" x="2895600" y="2508250"/>
          <p14:tracePt t="35293" x="2895600" y="2520950"/>
          <p14:tracePt t="35368" x="2914650" y="2520950"/>
          <p14:tracePt t="35375" x="2927350" y="2520950"/>
          <p14:tracePt t="35384" x="2965450" y="2501900"/>
          <p14:tracePt t="35392" x="2990850" y="2463800"/>
          <p14:tracePt t="35410" x="3079750" y="2311400"/>
          <p14:tracePt t="35411" x="3162300" y="2089150"/>
          <p14:tracePt t="35427" x="3225800" y="1860550"/>
          <p14:tracePt t="35444" x="3257550" y="1746250"/>
          <p14:tracePt t="35461" x="3263900" y="1727200"/>
          <p14:tracePt t="35525" x="3270250" y="1739900"/>
          <p14:tracePt t="35543" x="3295650" y="1803400"/>
          <p14:tracePt t="35551" x="3327400" y="1905000"/>
          <p14:tracePt t="35559" x="3365500" y="2063750"/>
          <p14:tracePt t="35577" x="3397250" y="2133600"/>
          <p14:tracePt t="35577" x="3460750" y="2266950"/>
          <p14:tracePt t="35593" x="3511550" y="2355850"/>
          <p14:tracePt t="35610" x="3536950" y="2393950"/>
          <p14:tracePt t="35695" x="3536950" y="2381250"/>
          <p14:tracePt t="35703" x="3524250" y="2311400"/>
          <p14:tracePt t="35711" x="3505200" y="2222500"/>
          <p14:tracePt t="35720" x="3473450" y="2108200"/>
          <p14:tracePt t="35728" x="3403600" y="1898650"/>
          <p14:tracePt t="35744" x="3403600" y="1866900"/>
          <p14:tracePt t="35840" x="3416300" y="1879600"/>
          <p14:tracePt t="35848" x="3467100" y="1930400"/>
          <p14:tracePt t="35855" x="3536950" y="2019300"/>
          <p14:tracePt t="35863" x="3689350" y="2203450"/>
          <p14:tracePt t="35876" x="3854450" y="2381250"/>
          <p14:tracePt t="35894" x="3962400" y="2495550"/>
          <p14:tracePt t="35911" x="4044950" y="2590800"/>
          <p14:tracePt t="35928" x="4057650" y="2609850"/>
          <p14:tracePt t="35944" x="4070350" y="2622550"/>
          <p14:tracePt t="36088" x="4089400" y="2635250"/>
          <p14:tracePt t="36096" x="4146550" y="2647950"/>
          <p14:tracePt t="36110" x="4222750" y="2667000"/>
          <p14:tracePt t="36111" x="4787900" y="2749550"/>
          <p14:tracePt t="36128" x="5245100" y="2819400"/>
          <p14:tracePt t="36144" x="5670550" y="2870200"/>
          <p14:tracePt t="36161" x="6013450" y="2901950"/>
          <p14:tracePt t="36177" x="6127750" y="2901950"/>
          <p14:tracePt t="36194" x="6235700" y="2870200"/>
          <p14:tracePt t="36210" x="6330950" y="2806700"/>
          <p14:tracePt t="36227" x="6407150" y="2749550"/>
          <p14:tracePt t="36244" x="6451600" y="2698750"/>
          <p14:tracePt t="36260" x="6508750" y="2635250"/>
          <p14:tracePt t="36277" x="6527800" y="2597150"/>
          <p14:tracePt t="36294" x="6546850" y="2552700"/>
          <p14:tracePt t="36310" x="6553200" y="2482850"/>
          <p14:tracePt t="36329" x="6553200" y="2419350"/>
          <p14:tracePt t="36344" x="6540500" y="2349500"/>
          <p14:tracePt t="36361" x="6521450" y="2279650"/>
          <p14:tracePt t="36377" x="6502400" y="2228850"/>
          <p14:tracePt t="36394" x="6496050" y="2203450"/>
          <p14:tracePt t="36410" x="6477000" y="2171700"/>
          <p14:tracePt t="36427" x="6457950" y="2139950"/>
          <p14:tracePt t="36444" x="6445250" y="2120900"/>
          <p14:tracePt t="36461" x="6426200" y="2095500"/>
          <p14:tracePt t="36477" x="6400800" y="2070100"/>
          <p14:tracePt t="36494" x="6369050" y="2051050"/>
          <p14:tracePt t="36510" x="6324600" y="2025650"/>
          <p14:tracePt t="36510" x="6299200" y="2006600"/>
          <p14:tracePt t="36528" x="6242050" y="1981200"/>
          <p14:tracePt t="36544" x="6165850" y="1943100"/>
          <p14:tracePt t="36561" x="6096000" y="1898650"/>
          <p14:tracePt t="36577" x="6019800" y="1866900"/>
          <p14:tracePt t="36594" x="5943600" y="1835150"/>
          <p14:tracePt t="36610" x="5892800" y="1809750"/>
          <p14:tracePt t="36627" x="5854700" y="1803400"/>
          <p14:tracePt t="36645" x="5822950" y="1803400"/>
          <p14:tracePt t="36661" x="5791200" y="1803400"/>
          <p14:tracePt t="36678" x="5740400" y="1816100"/>
          <p14:tracePt t="36695" x="5664200" y="1860550"/>
          <p14:tracePt t="36711" x="5562600" y="1930400"/>
          <p14:tracePt t="36711" x="5524500" y="1955800"/>
          <p14:tracePt t="36729" x="5461000" y="2006600"/>
          <p14:tracePt t="36745" x="5410200" y="2051050"/>
          <p14:tracePt t="36762" x="5378450" y="2082800"/>
          <p14:tracePt t="36778" x="5353050" y="2114550"/>
          <p14:tracePt t="36795" x="5334000" y="2159000"/>
          <p14:tracePt t="36811" x="5295900" y="2222500"/>
          <p14:tracePt t="36828" x="5264150" y="2298700"/>
          <p14:tracePt t="36845" x="5238750" y="2381250"/>
          <p14:tracePt t="36862" x="5238750" y="2438400"/>
          <p14:tracePt t="36878" x="5238750" y="2501900"/>
          <p14:tracePt t="36895" x="5245100" y="2565400"/>
          <p14:tracePt t="36911" x="5257800" y="2647950"/>
          <p14:tracePt t="36929" x="5283200" y="2749550"/>
          <p14:tracePt t="36945" x="5321300" y="2863850"/>
          <p14:tracePt t="36962" x="5365750" y="3009900"/>
          <p14:tracePt t="36978" x="5410200" y="3155950"/>
          <p14:tracePt t="36995" x="5473700" y="3276600"/>
          <p14:tracePt t="37011" x="5530850" y="3346450"/>
          <p14:tracePt t="37028" x="5568950" y="3384550"/>
          <p14:tracePt t="37045" x="5581650" y="3390900"/>
          <p14:tracePt t="37062" x="5588000" y="3390900"/>
          <p14:tracePt t="37078" x="5619750" y="3390900"/>
          <p14:tracePt t="37095" x="5689600" y="3352800"/>
          <p14:tracePt t="37111" x="5797550" y="3276600"/>
          <p14:tracePt t="37111" x="5842000" y="3238500"/>
          <p14:tracePt t="37129" x="5962650" y="3168650"/>
          <p14:tracePt t="37145" x="6026150" y="3136900"/>
          <p14:tracePt t="37162" x="6064250" y="3092450"/>
          <p14:tracePt t="37178" x="6146800" y="2978150"/>
          <p14:tracePt t="37195" x="6223000" y="2832100"/>
          <p14:tracePt t="37211" x="6280150" y="2609850"/>
          <p14:tracePt t="37228" x="6292850" y="2400300"/>
          <p14:tracePt t="37245" x="6286500" y="2254250"/>
          <p14:tracePt t="37262" x="6248400" y="2139950"/>
          <p14:tracePt t="37278" x="6210300" y="2082800"/>
          <p14:tracePt t="37295" x="6172200" y="2019300"/>
          <p14:tracePt t="37311" x="6121400" y="1974850"/>
          <p14:tracePt t="37311" x="6089650" y="1955800"/>
          <p14:tracePt t="37329" x="6013450" y="1924050"/>
          <p14:tracePt t="37345" x="5911850" y="1905000"/>
          <p14:tracePt t="37362" x="5797550" y="1892300"/>
          <p14:tracePt t="37378" x="5695950" y="1892300"/>
          <p14:tracePt t="37395" x="5594350" y="1892300"/>
          <p14:tracePt t="37411" x="5511800" y="1892300"/>
          <p14:tracePt t="37428" x="5448300" y="1905000"/>
          <p14:tracePt t="37445" x="5397500" y="1930400"/>
          <p14:tracePt t="37461" x="5334000" y="1968500"/>
          <p14:tracePt t="37479" x="5283200" y="2006600"/>
          <p14:tracePt t="37495" x="5213350" y="2070100"/>
          <p14:tracePt t="37511" x="5130800" y="2171700"/>
          <p14:tracePt t="37529" x="5080000" y="2279650"/>
          <p14:tracePt t="37545" x="5022850" y="2406650"/>
          <p14:tracePt t="37561" x="4978400" y="2540000"/>
          <p14:tracePt t="37578" x="4933950" y="2698750"/>
          <p14:tracePt t="37595" x="4895850" y="2844800"/>
          <p14:tracePt t="37611" x="4857750" y="2997200"/>
          <p14:tracePt t="37628" x="4813300" y="3130550"/>
          <p14:tracePt t="37645" x="4743450" y="3295650"/>
          <p14:tracePt t="37661" x="4635500" y="3517900"/>
          <p14:tracePt t="37678" x="4445000" y="3867150"/>
          <p14:tracePt t="37695" x="4248150" y="4222750"/>
          <p14:tracePt t="37711" x="4051300" y="4616450"/>
          <p14:tracePt t="37729" x="4006850" y="4749800"/>
          <p14:tracePt t="37745" x="4006850" y="4800600"/>
          <p14:tracePt t="37762" x="4006850" y="4826000"/>
          <p14:tracePt t="37778" x="4006850" y="4832350"/>
          <p14:tracePt t="37795" x="4006850" y="4838700"/>
          <p14:tracePt t="37905" x="4013200" y="4838700"/>
          <p14:tracePt t="37910" x="4013200" y="4819650"/>
          <p14:tracePt t="37913" x="4013200" y="4806950"/>
          <p14:tracePt t="37928" x="3994150" y="4749800"/>
          <p14:tracePt t="37946" x="3962400" y="4660900"/>
          <p14:tracePt t="37962" x="3911600" y="4514850"/>
          <p14:tracePt t="37979" x="3835400" y="4311650"/>
          <p14:tracePt t="37995" x="3790950" y="4152900"/>
          <p14:tracePt t="38012" x="3765550" y="4044950"/>
          <p14:tracePt t="38028" x="3759200" y="3981450"/>
          <p14:tracePt t="38045" x="3759200" y="3962400"/>
          <p14:tracePt t="38061" x="3759200" y="3956050"/>
          <p14:tracePt t="38078" x="3759200" y="3949700"/>
          <p14:tracePt t="38145" x="3759200" y="3987800"/>
          <p14:tracePt t="38154" x="3759200" y="4070350"/>
          <p14:tracePt t="38154" x="3759200" y="4178300"/>
          <p14:tracePt t="38161" x="3759200" y="4413250"/>
          <p14:tracePt t="38178" x="3740150" y="4616450"/>
          <p14:tracePt t="38195" x="3740150" y="4794250"/>
          <p14:tracePt t="38211" x="3740150" y="4991100"/>
          <p14:tracePt t="38228" x="3740150" y="5162550"/>
          <p14:tracePt t="38245" x="3740150" y="5308600"/>
          <p14:tracePt t="38261" x="3740150" y="5384800"/>
          <p14:tracePt t="38278" x="3740150" y="5429250"/>
          <p14:tracePt t="38295" x="3746500" y="5461000"/>
          <p14:tracePt t="38311" x="3746500" y="5467350"/>
          <p14:tracePt t="38385" x="3752850" y="5473700"/>
          <p14:tracePt t="38404" x="3752850" y="5429250"/>
          <p14:tracePt t="38407" x="3752850" y="5346700"/>
          <p14:tracePt t="38411" x="3733800" y="5111750"/>
          <p14:tracePt t="38428" x="3689350" y="4927600"/>
          <p14:tracePt t="38445" x="3657600" y="4813300"/>
          <p14:tracePt t="38461" x="3651250" y="4775200"/>
          <p14:tracePt t="38478" x="3644900" y="4768850"/>
          <p14:tracePt t="38625" x="3644900" y="4762500"/>
          <p14:tracePt t="38640" x="3663950" y="4756150"/>
          <p14:tracePt t="38649" x="3714750" y="4743450"/>
          <p14:tracePt t="38656" x="3784600" y="4737100"/>
          <p14:tracePt t="38665" x="3956050" y="4730750"/>
          <p14:tracePt t="38678" x="4203700" y="4730750"/>
          <p14:tracePt t="38695" x="4489450" y="4730750"/>
          <p14:tracePt t="38711" x="4705350" y="4730750"/>
          <p14:tracePt t="38728" x="4959350" y="4730750"/>
          <p14:tracePt t="38745" x="5054600" y="4730750"/>
          <p14:tracePt t="38761" x="5080000" y="4730750"/>
          <p14:tracePt t="38779" x="5086350" y="4730750"/>
          <p14:tracePt t="38857" x="5060950" y="4730750"/>
          <p14:tracePt t="38865" x="5022850" y="4730750"/>
          <p14:tracePt t="38871" x="4946650" y="4737100"/>
          <p14:tracePt t="38878" x="4787900" y="4781550"/>
          <p14:tracePt t="38895" x="4572000" y="4819650"/>
          <p14:tracePt t="38912" x="4375150" y="4845050"/>
          <p14:tracePt t="38928" x="4140200" y="4845050"/>
          <p14:tracePt t="38945" x="4057650" y="4845050"/>
          <p14:tracePt t="38961" x="4019550" y="4845050"/>
          <p14:tracePt t="38978" x="3994150" y="4851400"/>
          <p14:tracePt t="38995" x="3975100" y="4857750"/>
          <p14:tracePt t="39011" x="3956050" y="4857750"/>
          <p14:tracePt t="39028" x="3937000" y="4857750"/>
          <p14:tracePt t="39045" x="3924300" y="4857750"/>
          <p14:tracePt t="39061" x="3917950" y="4857750"/>
          <p14:tracePt t="39161" x="3917950" y="4870450"/>
          <p14:tracePt t="39161" x="3930650" y="4883150"/>
          <p14:tracePt t="39171" x="3962400" y="4889500"/>
          <p14:tracePt t="39178" x="4057650" y="4921250"/>
          <p14:tracePt t="39195" x="4216400" y="4953000"/>
          <p14:tracePt t="39211" x="4368800" y="4965700"/>
          <p14:tracePt t="39228" x="4495800" y="4972050"/>
          <p14:tracePt t="39245" x="4603750" y="4972050"/>
          <p14:tracePt t="39261" x="4641850" y="4972050"/>
          <p14:tracePt t="39278" x="4648200" y="4972050"/>
          <p14:tracePt t="39368" x="4641850" y="4972050"/>
          <p14:tracePt t="39377" x="4616450" y="4972050"/>
          <p14:tracePt t="39384" x="4565650" y="4972050"/>
          <p14:tracePt t="39395" x="4514850" y="4972050"/>
          <p14:tracePt t="39397" x="4349750" y="4972050"/>
          <p14:tracePt t="39411" x="4121150" y="5010150"/>
          <p14:tracePt t="39428" x="3937000" y="5029200"/>
          <p14:tracePt t="39445" x="3816350" y="5041900"/>
          <p14:tracePt t="39461" x="3752850" y="5041900"/>
          <p14:tracePt t="39478" x="3727450" y="5041900"/>
          <p14:tracePt t="39494" x="3721100" y="5041900"/>
          <p14:tracePt t="39576" x="3721100" y="5048250"/>
          <p14:tracePt t="39584" x="3727450" y="5054600"/>
          <p14:tracePt t="39592" x="3733800" y="5067300"/>
          <p14:tracePt t="39595" x="3771900" y="5080000"/>
          <p14:tracePt t="39611" x="3854450" y="5099050"/>
          <p14:tracePt t="39629" x="3981450" y="5105400"/>
          <p14:tracePt t="39644" x="4140200" y="5105400"/>
          <p14:tracePt t="39662" x="4235450" y="5105400"/>
          <p14:tracePt t="39678" x="4330700" y="5092700"/>
          <p14:tracePt t="39695" x="4375150" y="5073650"/>
          <p14:tracePt t="39711" x="4394200" y="5060950"/>
          <p14:tracePt t="39752" x="4394200" y="5054600"/>
          <p14:tracePt t="39776" x="4394200" y="5048250"/>
          <p14:tracePt t="39792" x="4394200" y="5035550"/>
          <p14:tracePt t="39793" x="4394200" y="5029200"/>
          <p14:tracePt t="39811" x="4394200" y="5022850"/>
          <p14:tracePt t="39812" x="4362450" y="5003800"/>
          <p14:tracePt t="39828" x="4305300" y="4997450"/>
          <p14:tracePt t="39844" x="4216400" y="4984750"/>
          <p14:tracePt t="39861" x="4083050" y="4984750"/>
          <p14:tracePt t="39878" x="3943350" y="4984750"/>
          <p14:tracePt t="39895" x="3835400" y="4997450"/>
          <p14:tracePt t="39911" x="3765550" y="5010150"/>
          <p14:tracePt t="39929" x="3759200" y="5016500"/>
          <p14:tracePt t="40000" x="3752850" y="5022850"/>
          <p14:tracePt t="40017" x="3759200" y="5029200"/>
          <p14:tracePt t="40017" x="3778250" y="5041900"/>
          <p14:tracePt t="40032" x="3816350" y="5041900"/>
          <p14:tracePt t="40040" x="3867150" y="5041900"/>
          <p14:tracePt t="40048" x="3987800" y="5041900"/>
          <p14:tracePt t="40061" x="4146550" y="5041900"/>
          <p14:tracePt t="40078" x="4279900" y="5041900"/>
          <p14:tracePt t="40095" x="4375150" y="5041900"/>
          <p14:tracePt t="40111" x="4438650" y="5041900"/>
          <p14:tracePt t="40240" x="4432300" y="5041900"/>
          <p14:tracePt t="40248" x="4425950" y="5041900"/>
          <p14:tracePt t="40261" x="4406900" y="5041900"/>
          <p14:tracePt t="40262" x="4368800" y="5054600"/>
          <p14:tracePt t="40278" x="4279900" y="5060950"/>
          <p14:tracePt t="40295" x="4171950" y="5060950"/>
          <p14:tracePt t="40311" x="3981450" y="5060950"/>
          <p14:tracePt t="40329" x="3898900" y="5060950"/>
          <p14:tracePt t="40345" x="3848100" y="5060950"/>
          <p14:tracePt t="40362" x="3835400" y="5060950"/>
          <p14:tracePt t="40378" x="3829050" y="5060950"/>
          <p14:tracePt t="40496" x="3841750" y="5060950"/>
          <p14:tracePt t="40505" x="3867150" y="5060950"/>
          <p14:tracePt t="40512" x="3949700" y="5060950"/>
          <p14:tracePt t="40528" x="4000500" y="5060950"/>
          <p14:tracePt t="40529" x="4121150" y="5060950"/>
          <p14:tracePt t="40545" x="4216400" y="5060950"/>
          <p14:tracePt t="40561" x="4248150" y="5060950"/>
          <p14:tracePt t="40665" x="4235450" y="5060950"/>
          <p14:tracePt t="40672" x="4216400" y="5067300"/>
          <p14:tracePt t="40680" x="4203700" y="5067300"/>
          <p14:tracePt t="40694" x="4178300" y="5073650"/>
          <p14:tracePt t="40695" x="4121150" y="5080000"/>
          <p14:tracePt t="40711" x="4057650" y="5080000"/>
          <p14:tracePt t="40729" x="4038600" y="5080000"/>
          <p14:tracePt t="40745" x="4025900" y="5073650"/>
          <p14:tracePt t="40761" x="4013200" y="5073650"/>
          <p14:tracePt t="40778" x="4006850" y="5067300"/>
          <p14:tracePt t="40794" x="3987800" y="5060950"/>
          <p14:tracePt t="40811" x="3981450" y="5060950"/>
          <p14:tracePt t="40828" x="3968750" y="5060950"/>
          <p14:tracePt t="41136" x="3975100" y="5060950"/>
          <p14:tracePt t="41144" x="4000500" y="5080000"/>
          <p14:tracePt t="41154" x="4013200" y="5099050"/>
          <p14:tracePt t="41161" x="4070350" y="5137150"/>
          <p14:tracePt t="41178" x="4146550" y="5194300"/>
          <p14:tracePt t="41195" x="4241800" y="5264150"/>
          <p14:tracePt t="41211" x="4337050" y="5321300"/>
          <p14:tracePt t="41228" x="4419600" y="5372100"/>
          <p14:tracePt t="41244" x="4502150" y="5397500"/>
          <p14:tracePt t="41261" x="4584700" y="5416550"/>
          <p14:tracePt t="41294" x="4654550" y="5416550"/>
          <p14:tracePt t="41295" x="4692650" y="5416550"/>
          <p14:tracePt t="41312" x="4737100" y="5397500"/>
          <p14:tracePt t="41329" x="4749800" y="5384800"/>
          <p14:tracePt t="41345" x="4756150" y="5365750"/>
          <p14:tracePt t="41361" x="4756150" y="5340350"/>
          <p14:tracePt t="41378" x="4756150" y="5327650"/>
          <p14:tracePt t="41395" x="4756150" y="5314950"/>
          <p14:tracePt t="41411" x="4749800" y="5302250"/>
          <p14:tracePt t="41448" x="4749800" y="5295900"/>
          <p14:tracePt t="41464" x="4749800" y="5289550"/>
          <p14:tracePt t="41488" x="4743450" y="5283200"/>
          <p14:tracePt t="41496" x="4737100" y="5276850"/>
          <p14:tracePt t="41512" x="4730750" y="5270500"/>
          <p14:tracePt t="41527" x="4711700" y="5251450"/>
          <p14:tracePt t="41528" x="4692650" y="5232400"/>
          <p14:tracePt t="41545" x="4673600" y="5200650"/>
          <p14:tracePt t="41561" x="4648200" y="5168900"/>
          <p14:tracePt t="41578" x="4629150" y="5099050"/>
          <p14:tracePt t="41594" x="4603750" y="5016500"/>
          <p14:tracePt t="41611" x="4591050" y="4933950"/>
          <p14:tracePt t="41628" x="4591050" y="4908550"/>
          <p14:tracePt t="41645" x="4591050" y="4895850"/>
          <p14:tracePt t="41744" x="4591050" y="4953000"/>
          <p14:tracePt t="41745" x="4591050" y="5022850"/>
          <p14:tracePt t="41760" x="4591050" y="5130800"/>
          <p14:tracePt t="41778" x="4584700" y="5194300"/>
          <p14:tracePt t="41778" x="4578350" y="5283200"/>
          <p14:tracePt t="41794" x="4578350" y="5327650"/>
          <p14:tracePt t="41811" x="4578350" y="5353050"/>
          <p14:tracePt t="41828" x="4578350" y="5372100"/>
          <p14:tracePt t="41845" x="4578350" y="5378450"/>
          <p14:tracePt t="41861" x="4584700" y="5391150"/>
          <p14:tracePt t="41928" x="4591050" y="5391150"/>
          <p14:tracePt t="41937" x="4597400" y="5391150"/>
          <p14:tracePt t="41945" x="4622800" y="5384800"/>
          <p14:tracePt t="41945" x="4673600" y="5302250"/>
          <p14:tracePt t="41961" x="4705350" y="5168900"/>
          <p14:tracePt t="41978" x="4724400" y="5003800"/>
          <p14:tracePt t="41994" x="4749800" y="4864100"/>
          <p14:tracePt t="42011" x="4749800" y="4794250"/>
          <p14:tracePt t="42028" x="4749800" y="4762500"/>
          <p14:tracePt t="42128" x="4749800" y="4787900"/>
          <p14:tracePt t="42128" x="4749800" y="4845050"/>
          <p14:tracePt t="42145" x="4749800" y="4914900"/>
          <p14:tracePt t="42152" x="4749800" y="4978400"/>
          <p14:tracePt t="42160" x="4749800" y="5105400"/>
          <p14:tracePt t="42178" x="4743450" y="5162550"/>
          <p14:tracePt t="42178" x="4743450" y="5270500"/>
          <p14:tracePt t="42194" x="4743450" y="5334000"/>
          <p14:tracePt t="42211" x="4743450" y="5359400"/>
          <p14:tracePt t="42228" x="4743450" y="5365750"/>
          <p14:tracePt t="42288" x="4737100" y="5365750"/>
          <p14:tracePt t="42299" x="4724400" y="5314950"/>
          <p14:tracePt t="42312" x="4711700" y="5245100"/>
          <p14:tracePt t="42313" x="4648200" y="5022850"/>
          <p14:tracePt t="42328" x="4591050" y="4806950"/>
          <p14:tracePt t="42345" x="4559300" y="4667250"/>
          <p14:tracePt t="42361" x="4559300" y="4622800"/>
          <p14:tracePt t="42378" x="4559300" y="4603750"/>
          <p14:tracePt t="42417" x="4559300" y="4597400"/>
          <p14:tracePt t="42424" x="4559300" y="4591050"/>
          <p14:tracePt t="42536" x="4565650" y="4616450"/>
          <p14:tracePt t="42545" x="4578350" y="4654550"/>
          <p14:tracePt t="42552" x="4584700" y="4730750"/>
          <p14:tracePt t="42560" x="4610100" y="4870450"/>
          <p14:tracePt t="42572" x="4616450" y="4940300"/>
          <p14:tracePt t="42578" x="4635500" y="5099050"/>
          <p14:tracePt t="42594" x="4660900" y="5251450"/>
          <p14:tracePt t="42611" x="4667250" y="5384800"/>
          <p14:tracePt t="42628" x="4673600" y="5473700"/>
          <p14:tracePt t="42644" x="4679950" y="5562600"/>
          <p14:tracePt t="42661" x="4679950" y="5626100"/>
          <p14:tracePt t="42678" x="4686300" y="5664200"/>
          <p14:tracePt t="42694" x="4692650" y="5708650"/>
          <p14:tracePt t="42711" x="4692650" y="5746750"/>
          <p14:tracePt t="42728" x="4705350" y="5810250"/>
          <p14:tracePt t="42745" x="4711700" y="5848350"/>
          <p14:tracePt t="42761" x="4718050" y="5861050"/>
          <p14:tracePt t="42778" x="4724400" y="5873750"/>
          <p14:tracePt t="42936" x="4724400" y="5880100"/>
          <p14:tracePt t="42954" x="4711700" y="5880100"/>
          <p14:tracePt t="42960" x="4699000" y="5880100"/>
          <p14:tracePt t="42978" x="4686300" y="5880100"/>
          <p14:tracePt t="42978" x="4641850" y="5880100"/>
          <p14:tracePt t="42995" x="4578350" y="5880100"/>
          <p14:tracePt t="43011" x="4483100" y="5848350"/>
          <p14:tracePt t="43028" x="4400550" y="5797550"/>
          <p14:tracePt t="43045" x="4298950" y="5759450"/>
          <p14:tracePt t="43061" x="4210050" y="5727700"/>
          <p14:tracePt t="43078" x="4121150" y="5708650"/>
          <p14:tracePt t="43095" x="4083050" y="5708650"/>
          <p14:tracePt t="43111" x="4044950" y="5708650"/>
          <p14:tracePt t="43129" x="4019550" y="5708650"/>
          <p14:tracePt t="43144" x="4013200" y="5708650"/>
          <p14:tracePt t="43161" x="4006850" y="5708650"/>
          <p14:tracePt t="44512" x="4000500" y="5708650"/>
          <p14:tracePt t="44528" x="4044950" y="5727700"/>
          <p14:tracePt t="44536" x="4108450" y="5740400"/>
          <p14:tracePt t="44536" x="4178300" y="5753100"/>
          <p14:tracePt t="44544" x="4235450" y="5759450"/>
          <p14:tracePt t="44561" x="4292600" y="5772150"/>
          <p14:tracePt t="44562" x="4375150" y="5791200"/>
          <p14:tracePt t="44578" x="4413250" y="5797550"/>
          <p14:tracePt t="44595" x="4425950" y="5797550"/>
          <p14:tracePt t="44611" x="4438650" y="5797550"/>
          <p14:tracePt t="44628" x="4445000" y="5797550"/>
          <p14:tracePt t="44645" x="4451350" y="5797550"/>
          <p14:tracePt t="44661" x="4457700" y="5797550"/>
          <p14:tracePt t="45520" x="4470400" y="5797550"/>
          <p14:tracePt t="45529" x="4483100" y="5753100"/>
          <p14:tracePt t="45534" x="4508500" y="5664200"/>
          <p14:tracePt t="45545" x="4521200" y="5556250"/>
          <p14:tracePt t="45561" x="4533900" y="5461000"/>
          <p14:tracePt t="45578" x="4546600" y="5359400"/>
          <p14:tracePt t="45595" x="4559300" y="5251450"/>
          <p14:tracePt t="45611" x="4559300" y="5149850"/>
          <p14:tracePt t="45628" x="4559300" y="5054600"/>
          <p14:tracePt t="45645" x="4559300" y="4959350"/>
          <p14:tracePt t="45661" x="4559300" y="4870450"/>
          <p14:tracePt t="45678" x="4559300" y="4826000"/>
          <p14:tracePt t="45694" x="4559300" y="4800600"/>
          <p14:tracePt t="45711" x="4559300" y="4787900"/>
          <p14:tracePt t="50727" x="4559300" y="4794250"/>
          <p14:tracePt t="50735" x="4572000" y="4826000"/>
          <p14:tracePt t="50743" x="4591050" y="4864100"/>
          <p14:tracePt t="50761" x="4597400" y="4876800"/>
          <p14:tracePt t="50761" x="4610100" y="4902200"/>
          <p14:tracePt t="50778" x="4610100" y="4914900"/>
          <p14:tracePt t="50904" x="4616450" y="4921250"/>
          <p14:tracePt t="53056" x="4622800" y="4921250"/>
          <p14:tracePt t="53063" x="4686300" y="4895850"/>
          <p14:tracePt t="53064" x="4743450" y="4851400"/>
          <p14:tracePt t="53079" x="4889500" y="4762500"/>
          <p14:tracePt t="53094" x="4991100" y="4692650"/>
          <p14:tracePt t="53111" x="5162550" y="4591050"/>
          <p14:tracePt t="53129" x="5270500" y="4527550"/>
          <p14:tracePt t="53144" x="5403850" y="4451350"/>
          <p14:tracePt t="53161" x="5543550" y="4330700"/>
          <p14:tracePt t="53177" x="5740400" y="4140200"/>
          <p14:tracePt t="53194" x="6000750" y="3784600"/>
          <p14:tracePt t="53211" x="6165850" y="3460750"/>
          <p14:tracePt t="53228" x="6273800" y="3225800"/>
          <p14:tracePt t="53244" x="6311900" y="3105150"/>
          <p14:tracePt t="53261" x="6330950" y="2978150"/>
          <p14:tracePt t="53277" x="6330950" y="2882900"/>
          <p14:tracePt t="53294" x="6330950" y="2813050"/>
          <p14:tracePt t="53311" x="6292850" y="2724150"/>
          <p14:tracePt t="53328" x="6254750" y="2660650"/>
          <p14:tracePt t="53344" x="6203950" y="2584450"/>
          <p14:tracePt t="53361" x="6153150" y="2495550"/>
          <p14:tracePt t="53377" x="6102350" y="2425700"/>
          <p14:tracePt t="53394" x="6070600" y="2387600"/>
          <p14:tracePt t="53411" x="6045200" y="2362200"/>
          <p14:tracePt t="53428" x="6038850" y="2355850"/>
          <p14:tracePt t="53444" x="6019800" y="2349500"/>
          <p14:tracePt t="53461" x="5969000" y="2349500"/>
          <p14:tracePt t="53477" x="5905500" y="2349500"/>
          <p14:tracePt t="53494" x="5791200" y="2406650"/>
          <p14:tracePt t="53510" x="5613400" y="2559050"/>
          <p14:tracePt t="53528" x="5511800" y="2705100"/>
          <p14:tracePt t="53544" x="5403850" y="2914650"/>
          <p14:tracePt t="53561" x="5321300" y="3124200"/>
          <p14:tracePt t="53577" x="5295900" y="3327400"/>
          <p14:tracePt t="53594" x="5295900" y="3486150"/>
          <p14:tracePt t="53610" x="5346700" y="3638550"/>
          <p14:tracePt t="53627" x="5422900" y="3759200"/>
          <p14:tracePt t="53644" x="5486400" y="3835400"/>
          <p14:tracePt t="53661" x="5562600" y="3898900"/>
          <p14:tracePt t="53677" x="5645150" y="3956050"/>
          <p14:tracePt t="53694" x="5746750" y="3987800"/>
          <p14:tracePt t="53694" x="5797550" y="4000500"/>
          <p14:tracePt t="53712" x="5918200" y="4019550"/>
          <p14:tracePt t="53728" x="6045200" y="4019550"/>
          <p14:tracePt t="53744" x="6134100" y="4019550"/>
          <p14:tracePt t="53760" x="6191250" y="4006850"/>
          <p14:tracePt t="53777" x="6286500" y="3962400"/>
          <p14:tracePt t="53794" x="6375400" y="3911600"/>
          <p14:tracePt t="53810" x="6438900" y="3854450"/>
          <p14:tracePt t="53828" x="6464300" y="3803650"/>
          <p14:tracePt t="53844" x="6483350" y="3759200"/>
          <p14:tracePt t="53861" x="6483350" y="3727450"/>
          <p14:tracePt t="53877" x="6483350" y="3721100"/>
          <p14:tracePt t="53894" x="6483350" y="3714750"/>
          <p14:tracePt t="53960" x="6477000" y="3714750"/>
          <p14:tracePt t="53970" x="6457950" y="3714750"/>
          <p14:tracePt t="53975" x="6432550" y="3714750"/>
          <p14:tracePt t="53982" x="6369050" y="3778250"/>
          <p14:tracePt t="53994" x="6292850" y="3879850"/>
          <p14:tracePt t="54011" x="6235700" y="3975100"/>
          <p14:tracePt t="54027" x="6197600" y="4057650"/>
          <p14:tracePt t="54044" x="6172200" y="4127500"/>
          <p14:tracePt t="54061" x="6153150" y="4171950"/>
          <p14:tracePt t="54077" x="6146800" y="4184650"/>
          <p14:tracePt t="54094" x="6146800" y="4191000"/>
          <p14:tracePt t="54529" x="6146800" y="4197350"/>
          <p14:tracePt t="54553" x="6153150" y="4191000"/>
          <p14:tracePt t="54554" x="6159500" y="4171950"/>
          <p14:tracePt t="54562" x="6178550" y="4140200"/>
          <p14:tracePt t="54578" x="6191250" y="4102100"/>
          <p14:tracePt t="54595" x="6203950" y="4070350"/>
          <p14:tracePt t="54612" x="6210300" y="4044950"/>
          <p14:tracePt t="54628" x="6216650" y="4032250"/>
          <p14:tracePt t="54688" x="6216650" y="4025900"/>
          <p14:tracePt t="54696" x="6216650" y="4019550"/>
          <p14:tracePt t="54704" x="6216650" y="4013200"/>
          <p14:tracePt t="54711" x="6216650" y="3987800"/>
          <p14:tracePt t="54730" x="6216650" y="3975100"/>
          <p14:tracePt t="54746" x="6216650" y="3962400"/>
          <p14:tracePt t="54762" x="6216650" y="3956050"/>
          <p14:tracePt t="56198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Synthetic Aperture </a:t>
            </a:r>
            <a:r>
              <a:rPr lang="en-US" dirty="0" smtClean="0"/>
              <a:t>Imaging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Uses a very small aperture (1 element) in transmission and collect data from all elements</a:t>
            </a:r>
          </a:p>
          <a:p>
            <a:r>
              <a:rPr lang="en-US" sz="2400" dirty="0" smtClean="0"/>
              <a:t>Allows off-line processing of collected data to generate images with different transmission and reception apertures and beamforming (by superposition)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05" y="3428999"/>
            <a:ext cx="5440362" cy="3171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4928658"/>
            <a:ext cx="185737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6239933" y="5537200"/>
            <a:ext cx="1278467" cy="5249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239933" y="5235601"/>
            <a:ext cx="119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Combine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922434" y="2863056"/>
            <a:ext cx="3090333" cy="760840"/>
            <a:chOff x="6053667" y="3192049"/>
            <a:chExt cx="3090333" cy="76084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3667" y="3192049"/>
              <a:ext cx="3090333" cy="473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264" y="3691746"/>
              <a:ext cx="2082271" cy="261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5842001" y="2863056"/>
            <a:ext cx="3251200" cy="8371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72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599"/>
    </mc:Choice>
    <mc:Fallback>
      <p:transition spd="slow" advTm="183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198" x="2787650" y="4318000"/>
          <p14:tracePt t="15222" x="2781300" y="4318000"/>
          <p14:tracePt t="15422" x="2774950" y="4318000"/>
          <p14:tracePt t="15430" x="2730500" y="4318000"/>
          <p14:tracePt t="15438" x="2667000" y="4286250"/>
          <p14:tracePt t="15439" x="2571750" y="4248150"/>
          <p14:tracePt t="15454" x="2495550" y="4229100"/>
          <p14:tracePt t="15471" x="2419350" y="4210050"/>
          <p14:tracePt t="15488" x="2324100" y="4197350"/>
          <p14:tracePt t="15504" x="2228850" y="4184650"/>
          <p14:tracePt t="15520" x="2133600" y="4178300"/>
          <p14:tracePt t="15537" x="2032000" y="4165600"/>
          <p14:tracePt t="15554" x="1962150" y="4165600"/>
          <p14:tracePt t="15570" x="1911350" y="4165600"/>
          <p14:tracePt t="15587" x="1873250" y="4165600"/>
          <p14:tracePt t="15604" x="1847850" y="4165600"/>
          <p14:tracePt t="15620" x="1828800" y="4165600"/>
          <p14:tracePt t="15637" x="1790700" y="4165600"/>
          <p14:tracePt t="15654" x="1765300" y="4165600"/>
          <p14:tracePt t="15671" x="1733550" y="4165600"/>
          <p14:tracePt t="15687" x="1708150" y="4165600"/>
          <p14:tracePt t="15704" x="1682750" y="4165600"/>
          <p14:tracePt t="15720" x="1663700" y="4165600"/>
          <p14:tracePt t="15737" x="1651000" y="4165600"/>
          <p14:tracePt t="15754" x="1631950" y="4165600"/>
          <p14:tracePt t="15771" x="1606550" y="4165600"/>
          <p14:tracePt t="15787" x="1581150" y="4165600"/>
          <p14:tracePt t="15804" x="1536700" y="4165600"/>
          <p14:tracePt t="15820" x="1492250" y="4159250"/>
          <p14:tracePt t="15837" x="1441450" y="4146550"/>
          <p14:tracePt t="15854" x="1403350" y="4140200"/>
          <p14:tracePt t="15871" x="1358900" y="4121150"/>
          <p14:tracePt t="15887" x="1314450" y="4121150"/>
          <p14:tracePt t="15904" x="1270000" y="4102100"/>
          <p14:tracePt t="15920" x="1244600" y="4095750"/>
          <p14:tracePt t="15937" x="1219200" y="4095750"/>
          <p14:tracePt t="15953" x="1200150" y="4089400"/>
          <p14:tracePt t="15971" x="1193800" y="4089400"/>
          <p14:tracePt t="15987" x="1181100" y="4089400"/>
          <p14:tracePt t="16004" x="1162050" y="4089400"/>
          <p14:tracePt t="16020" x="1143000" y="4089400"/>
          <p14:tracePt t="16036" x="1111250" y="4089400"/>
          <p14:tracePt t="16036" x="1098550" y="4089400"/>
          <p14:tracePt t="16053" x="1073150" y="4089400"/>
          <p14:tracePt t="16070" x="1028700" y="4089400"/>
          <p14:tracePt t="16086" x="977900" y="4089400"/>
          <p14:tracePt t="16103" x="927100" y="4089400"/>
          <p14:tracePt t="16119" x="889000" y="4089400"/>
          <p14:tracePt t="16137" x="857250" y="4089400"/>
          <p14:tracePt t="16153" x="838200" y="4089400"/>
          <p14:tracePt t="16171" x="819150" y="4089400"/>
          <p14:tracePt t="16187" x="812800" y="4089400"/>
          <p14:tracePt t="16204" x="800100" y="4089400"/>
          <p14:tracePt t="16220" x="793750" y="4089400"/>
          <p14:tracePt t="16333" x="806450" y="4089400"/>
          <p14:tracePt t="16341" x="819150" y="4089400"/>
          <p14:tracePt t="16349" x="838200" y="4083050"/>
          <p14:tracePt t="16358" x="850900" y="4083050"/>
          <p14:tracePt t="16370" x="863600" y="4076700"/>
          <p14:tracePt t="16406" x="869950" y="4076700"/>
          <p14:tracePt t="16429" x="876300" y="4064000"/>
          <p14:tracePt t="16437" x="876300" y="4038600"/>
          <p14:tracePt t="16453" x="876300" y="4013200"/>
          <p14:tracePt t="16462" x="876300" y="4000500"/>
          <p14:tracePt t="16470" x="876300" y="3962400"/>
          <p14:tracePt t="16487" x="876300" y="3924300"/>
          <p14:tracePt t="16504" x="876300" y="3879850"/>
          <p14:tracePt t="16520" x="876300" y="3835400"/>
          <p14:tracePt t="16537" x="863600" y="3778250"/>
          <p14:tracePt t="16553" x="857250" y="3752850"/>
          <p14:tracePt t="16570" x="838200" y="3721100"/>
          <p14:tracePt t="16587" x="831850" y="3702050"/>
          <p14:tracePt t="16603" x="819150" y="3683000"/>
          <p14:tracePt t="16620" x="812800" y="3683000"/>
          <p14:tracePt t="16637" x="806450" y="3676650"/>
          <p14:tracePt t="16758" x="800100" y="3676650"/>
          <p14:tracePt t="16766" x="787400" y="3683000"/>
          <p14:tracePt t="16774" x="781050" y="3708400"/>
          <p14:tracePt t="16781" x="774700" y="3733800"/>
          <p14:tracePt t="16787" x="742950" y="3803650"/>
          <p14:tracePt t="16803" x="717550" y="3867150"/>
          <p14:tracePt t="16821" x="698500" y="3943350"/>
          <p14:tracePt t="16837" x="692150" y="4019550"/>
          <p14:tracePt t="16855" x="692150" y="4057650"/>
          <p14:tracePt t="16870" x="704850" y="4095750"/>
          <p14:tracePt t="16887" x="723900" y="4127500"/>
          <p14:tracePt t="16903" x="742950" y="4159250"/>
          <p14:tracePt t="16920" x="768350" y="4178300"/>
          <p14:tracePt t="16937" x="781050" y="4191000"/>
          <p14:tracePt t="16954" x="819150" y="4210050"/>
          <p14:tracePt t="16970" x="850900" y="4222750"/>
          <p14:tracePt t="16987" x="882650" y="4235450"/>
          <p14:tracePt t="17003" x="914400" y="4241800"/>
          <p14:tracePt t="17020" x="952500" y="4241800"/>
          <p14:tracePt t="17037" x="990600" y="4241800"/>
          <p14:tracePt t="17054" x="1016000" y="4241800"/>
          <p14:tracePt t="17070" x="1035050" y="4235450"/>
          <p14:tracePt t="17087" x="1060450" y="4210050"/>
          <p14:tracePt t="17104" x="1073150" y="4165600"/>
          <p14:tracePt t="17120" x="1079500" y="4089400"/>
          <p14:tracePt t="17136" x="1079500" y="4019550"/>
          <p14:tracePt t="17154" x="1079500" y="3956050"/>
          <p14:tracePt t="17170" x="1079500" y="3905250"/>
          <p14:tracePt t="17187" x="1066800" y="3854450"/>
          <p14:tracePt t="17203" x="1060450" y="3822700"/>
          <p14:tracePt t="17220" x="1041400" y="3790950"/>
          <p14:tracePt t="17237" x="1003300" y="3740150"/>
          <p14:tracePt t="17254" x="996950" y="3727450"/>
          <p14:tracePt t="17270" x="971550" y="3708400"/>
          <p14:tracePt t="17287" x="952500" y="3702050"/>
          <p14:tracePt t="17303" x="939800" y="3695700"/>
          <p14:tracePt t="17320" x="920750" y="3695700"/>
          <p14:tracePt t="17337" x="914400" y="3689350"/>
          <p14:tracePt t="17390" x="901700" y="3689350"/>
          <p14:tracePt t="17398" x="895350" y="3689350"/>
          <p14:tracePt t="17406" x="889000" y="3689350"/>
          <p14:tracePt t="17414" x="882650" y="3689350"/>
          <p14:tracePt t="17420" x="869950" y="3702050"/>
          <p14:tracePt t="17437" x="844550" y="3721100"/>
          <p14:tracePt t="17454" x="831850" y="3733800"/>
          <p14:tracePt t="17470" x="825500" y="3746500"/>
          <p14:tracePt t="17487" x="819150" y="3765550"/>
          <p14:tracePt t="17504" x="812800" y="3784600"/>
          <p14:tracePt t="17520" x="812800" y="3816350"/>
          <p14:tracePt t="17537" x="806450" y="3835400"/>
          <p14:tracePt t="17554" x="806450" y="3854450"/>
          <p14:tracePt t="17570" x="806450" y="3867150"/>
          <p14:tracePt t="18158" x="806450" y="3905250"/>
          <p14:tracePt t="18181" x="806450" y="3956050"/>
          <p14:tracePt t="18189" x="812800" y="4025900"/>
          <p14:tracePt t="18196" x="825500" y="4095750"/>
          <p14:tracePt t="18206" x="869950" y="4216400"/>
          <p14:tracePt t="18220" x="895350" y="4330700"/>
          <p14:tracePt t="18237" x="946150" y="4489450"/>
          <p14:tracePt t="18254" x="971550" y="4578350"/>
          <p14:tracePt t="18270" x="984250" y="4622800"/>
          <p14:tracePt t="18287" x="990600" y="4660900"/>
          <p14:tracePt t="18303" x="996950" y="4679950"/>
          <p14:tracePt t="18320" x="996950" y="4692650"/>
          <p14:tracePt t="18337" x="996950" y="4711700"/>
          <p14:tracePt t="18353" x="996950" y="4724400"/>
          <p14:tracePt t="18370" x="996950" y="4730750"/>
          <p14:tracePt t="18387" x="990600" y="4749800"/>
          <p14:tracePt t="18403" x="965200" y="4768850"/>
          <p14:tracePt t="18420" x="920750" y="4787900"/>
          <p14:tracePt t="18437" x="857250" y="4832350"/>
          <p14:tracePt t="18454" x="819150" y="4845050"/>
          <p14:tracePt t="18471" x="806450" y="4845050"/>
          <p14:tracePt t="18487" x="800100" y="4845050"/>
          <p14:tracePt t="18504" x="793750" y="4845050"/>
          <p14:tracePt t="18557" x="787400" y="4845050"/>
          <p14:tracePt t="18605" x="781050" y="4845050"/>
          <p14:tracePt t="18630" x="774700" y="4845050"/>
          <p14:tracePt t="18635" x="768350" y="4845050"/>
          <p14:tracePt t="18661" x="762000" y="4845050"/>
          <p14:tracePt t="18668" x="755650" y="4845050"/>
          <p14:tracePt t="18670" x="742950" y="4845050"/>
          <p14:tracePt t="18687" x="723900" y="4864100"/>
          <p14:tracePt t="18704" x="717550" y="4883150"/>
          <p14:tracePt t="18720" x="711200" y="4902200"/>
          <p14:tracePt t="18737" x="711200" y="4927600"/>
          <p14:tracePt t="18753" x="711200" y="4953000"/>
          <p14:tracePt t="18770" x="717550" y="4978400"/>
          <p14:tracePt t="18787" x="742950" y="5003800"/>
          <p14:tracePt t="18803" x="762000" y="5016500"/>
          <p14:tracePt t="18820" x="781050" y="5029200"/>
          <p14:tracePt t="18820" x="793750" y="5035550"/>
          <p14:tracePt t="18838" x="838200" y="5048250"/>
          <p14:tracePt t="18854" x="869950" y="5054600"/>
          <p14:tracePt t="18870" x="927100" y="5067300"/>
          <p14:tracePt t="18887" x="996950" y="5073650"/>
          <p14:tracePt t="18904" x="1079500" y="5073650"/>
          <p14:tracePt t="18920" x="1155700" y="5073650"/>
          <p14:tracePt t="18937" x="1244600" y="5073650"/>
          <p14:tracePt t="18953" x="1339850" y="5073650"/>
          <p14:tracePt t="18970" x="1416050" y="5073650"/>
          <p14:tracePt t="18987" x="1498600" y="5073650"/>
          <p14:tracePt t="19003" x="1562100" y="5073650"/>
          <p14:tracePt t="19020" x="1619250" y="5073650"/>
          <p14:tracePt t="19020" x="1651000" y="5073650"/>
          <p14:tracePt t="19038" x="1695450" y="5073650"/>
          <p14:tracePt t="19053" x="1739900" y="5067300"/>
          <p14:tracePt t="19070" x="1758950" y="5067300"/>
          <p14:tracePt t="19087" x="1771650" y="5060950"/>
          <p14:tracePt t="19104" x="1790700" y="5060950"/>
          <p14:tracePt t="19120" x="1803400" y="5060950"/>
          <p14:tracePt t="19165" x="1809750" y="5060950"/>
          <p14:tracePt t="19951" x="1854200" y="5035550"/>
          <p14:tracePt t="19964" x="1911350" y="4997450"/>
          <p14:tracePt t="19971" x="1968500" y="4953000"/>
          <p14:tracePt t="19972" x="2101850" y="4838700"/>
          <p14:tracePt t="19988" x="2190750" y="4749800"/>
          <p14:tracePt t="20005" x="2254250" y="4673600"/>
          <p14:tracePt t="20021" x="2305050" y="4622800"/>
          <p14:tracePt t="20021" x="2317750" y="4603750"/>
          <p14:tracePt t="20038" x="2355850" y="4559300"/>
          <p14:tracePt t="20054" x="2381250" y="4527550"/>
          <p14:tracePt t="20071" x="2425700" y="4489450"/>
          <p14:tracePt t="20088" x="2470150" y="4445000"/>
          <p14:tracePt t="20104" x="2533650" y="4400550"/>
          <p14:tracePt t="20122" x="2603500" y="4349750"/>
          <p14:tracePt t="20138" x="2679700" y="4292600"/>
          <p14:tracePt t="20155" x="2743200" y="4229100"/>
          <p14:tracePt t="20171" x="2787650" y="4165600"/>
          <p14:tracePt t="20188" x="2819400" y="4108450"/>
          <p14:tracePt t="20204" x="2832100" y="4057650"/>
          <p14:tracePt t="20204" x="2838450" y="4038600"/>
          <p14:tracePt t="20222" x="2838450" y="4019550"/>
          <p14:tracePt t="20238" x="2844800" y="3975100"/>
          <p14:tracePt t="20255" x="2844800" y="3949700"/>
          <p14:tracePt t="20271" x="2844800" y="3917950"/>
          <p14:tracePt t="20288" x="2844800" y="3892550"/>
          <p14:tracePt t="20304" x="2844800" y="3854450"/>
          <p14:tracePt t="20321" x="2832100" y="3810000"/>
          <p14:tracePt t="20338" x="2819400" y="3759200"/>
          <p14:tracePt t="20354" x="2800350" y="3721100"/>
          <p14:tracePt t="20371" x="2794000" y="3683000"/>
          <p14:tracePt t="20388" x="2781300" y="3657600"/>
          <p14:tracePt t="20404" x="2768600" y="3632200"/>
          <p14:tracePt t="20421" x="2762250" y="3613150"/>
          <p14:tracePt t="20438" x="2749550" y="3600450"/>
          <p14:tracePt t="20455" x="2743200" y="3587750"/>
          <p14:tracePt t="20471" x="2730500" y="3581400"/>
          <p14:tracePt t="20488" x="2711450" y="3581400"/>
          <p14:tracePt t="20504" x="2692400" y="3575050"/>
          <p14:tracePt t="20521" x="2667000" y="3575050"/>
          <p14:tracePt t="20538" x="2654300" y="3575050"/>
          <p14:tracePt t="20555" x="2641600" y="3575050"/>
          <p14:tracePt t="20571" x="2622550" y="3575050"/>
          <p14:tracePt t="20588" x="2590800" y="3575050"/>
          <p14:tracePt t="20604" x="2565400" y="3600450"/>
          <p14:tracePt t="20622" x="2520950" y="3619500"/>
          <p14:tracePt t="20639" x="2476500" y="3651250"/>
          <p14:tracePt t="20656" x="2444750" y="3670300"/>
          <p14:tracePt t="20672" x="2425700" y="3683000"/>
          <p14:tracePt t="20689" x="2400300" y="3695700"/>
          <p14:tracePt t="20705" x="2374900" y="3721100"/>
          <p14:tracePt t="20722" x="2355850" y="3740150"/>
          <p14:tracePt t="20739" x="2324100" y="3771900"/>
          <p14:tracePt t="20756" x="2292350" y="3810000"/>
          <p14:tracePt t="20772" x="2266950" y="3848100"/>
          <p14:tracePt t="20789" x="2241550" y="3873500"/>
          <p14:tracePt t="20805" x="2222500" y="3905250"/>
          <p14:tracePt t="20822" x="2216150" y="3924300"/>
          <p14:tracePt t="20839" x="2203450" y="3949700"/>
          <p14:tracePt t="20856" x="2203450" y="3956050"/>
          <p14:tracePt t="20872" x="2197100" y="3968750"/>
          <p14:tracePt t="21263" x="2197100" y="3981450"/>
          <p14:tracePt t="21271" x="2197100" y="4171950"/>
          <p14:tracePt t="21288" x="2197100" y="4260850"/>
          <p14:tracePt t="21289" x="2197100" y="4419600"/>
          <p14:tracePt t="21305" x="2203450" y="4559300"/>
          <p14:tracePt t="21322" x="2235200" y="4641850"/>
          <p14:tracePt t="21338" x="2254250" y="4673600"/>
          <p14:tracePt t="21355" x="2260600" y="4686300"/>
          <p14:tracePt t="21536" x="2260600" y="4692650"/>
          <p14:tracePt t="21548" x="2222500" y="4705350"/>
          <p14:tracePt t="21555" x="2203450" y="4711700"/>
          <p14:tracePt t="21556" x="2159000" y="4743450"/>
          <p14:tracePt t="21572" x="2114550" y="4775200"/>
          <p14:tracePt t="21589" x="2095500" y="4794250"/>
          <p14:tracePt t="21605" x="2076450" y="4813300"/>
          <p14:tracePt t="21622" x="2063750" y="4832350"/>
          <p14:tracePt t="21638" x="2051050" y="4876800"/>
          <p14:tracePt t="21656" x="2051050" y="4914900"/>
          <p14:tracePt t="21672" x="2044700" y="4946650"/>
          <p14:tracePt t="21689" x="2044700" y="4984750"/>
          <p14:tracePt t="21705" x="2044700" y="5022850"/>
          <p14:tracePt t="21722" x="2063750" y="5035550"/>
          <p14:tracePt t="21738" x="2076450" y="5054600"/>
          <p14:tracePt t="21756" x="2089150" y="5067300"/>
          <p14:tracePt t="21773" x="2108200" y="5073650"/>
          <p14:tracePt t="21788" x="2133600" y="5086350"/>
          <p14:tracePt t="21806" x="2171700" y="5092700"/>
          <p14:tracePt t="21822" x="2203450" y="5099050"/>
          <p14:tracePt t="21822" x="2228850" y="5099050"/>
          <p14:tracePt t="21839" x="2298700" y="5099050"/>
          <p14:tracePt t="21856" x="2387600" y="5099050"/>
          <p14:tracePt t="21872" x="2457450" y="5099050"/>
          <p14:tracePt t="21888" x="2540000" y="5099050"/>
          <p14:tracePt t="21905" x="2622550" y="5099050"/>
          <p14:tracePt t="21922" x="2705100" y="5099050"/>
          <p14:tracePt t="21939" x="2768600" y="5099050"/>
          <p14:tracePt t="21955" x="2813050" y="5099050"/>
          <p14:tracePt t="21972" x="2838450" y="5099050"/>
          <p14:tracePt t="21989" x="2851150" y="5099050"/>
          <p14:tracePt t="22005" x="2857500" y="5099050"/>
          <p14:tracePt t="22022" x="2863850" y="5099050"/>
          <p14:tracePt t="22039" x="2876550" y="5099050"/>
          <p14:tracePt t="22056" x="2882900" y="5099050"/>
          <p14:tracePt t="22072" x="2895600" y="5099050"/>
          <p14:tracePt t="22088" x="2901950" y="5099050"/>
          <p14:tracePt t="22127" x="2908300" y="5099050"/>
          <p14:tracePt t="22512" x="2933700" y="5099050"/>
          <p14:tracePt t="22519" x="2997200" y="5099050"/>
          <p14:tracePt t="22539" x="3162300" y="5099050"/>
          <p14:tracePt t="22540" x="3409950" y="5099050"/>
          <p14:tracePt t="22555" x="3676650" y="5099050"/>
          <p14:tracePt t="22572" x="3860800" y="5099050"/>
          <p14:tracePt t="22588" x="4013200" y="5080000"/>
          <p14:tracePt t="22606" x="4140200" y="5029200"/>
          <p14:tracePt t="22622" x="4273550" y="4933950"/>
          <p14:tracePt t="22622" x="4330700" y="4876800"/>
          <p14:tracePt t="22640" x="4432300" y="4768850"/>
          <p14:tracePt t="22655" x="4540250" y="4692650"/>
          <p14:tracePt t="22672" x="4635500" y="4616450"/>
          <p14:tracePt t="22688" x="4718050" y="4546600"/>
          <p14:tracePt t="22705" x="4806950" y="4470400"/>
          <p14:tracePt t="22722" x="4870450" y="4394200"/>
          <p14:tracePt t="22739" x="4927600" y="4337050"/>
          <p14:tracePt t="22755" x="4953000" y="4286250"/>
          <p14:tracePt t="22772" x="4978400" y="4248150"/>
          <p14:tracePt t="22788" x="5003800" y="4210050"/>
          <p14:tracePt t="22805" x="5035550" y="4165600"/>
          <p14:tracePt t="22822" x="5048250" y="4127500"/>
          <p14:tracePt t="22822" x="5054600" y="4114800"/>
          <p14:tracePt t="22840" x="5060950" y="4089400"/>
          <p14:tracePt t="22855" x="5060950" y="4076700"/>
          <p14:tracePt t="22872" x="5060950" y="4057650"/>
          <p14:tracePt t="22888" x="4997450" y="4025900"/>
          <p14:tracePt t="22905" x="4902200" y="4006850"/>
          <p14:tracePt t="22922" x="4787900" y="3994150"/>
          <p14:tracePt t="22938" x="4673600" y="3987800"/>
          <p14:tracePt t="22955" x="4559300" y="3987800"/>
          <p14:tracePt t="22972" x="4464050" y="3987800"/>
          <p14:tracePt t="22988" x="4394200" y="3987800"/>
          <p14:tracePt t="23006" x="4311650" y="3987800"/>
          <p14:tracePt t="23022" x="4235450" y="3987800"/>
          <p14:tracePt t="23022" x="4197350" y="3987800"/>
          <p14:tracePt t="23040" x="4140200" y="3987800"/>
          <p14:tracePt t="23055" x="4089400" y="3987800"/>
          <p14:tracePt t="23072" x="4057650" y="3987800"/>
          <p14:tracePt t="23088" x="4051300" y="3987800"/>
          <p14:tracePt t="23223" x="4044950" y="3987800"/>
          <p14:tracePt t="23255" x="4089400" y="4000500"/>
          <p14:tracePt t="23265" x="4127500" y="4000500"/>
          <p14:tracePt t="23273" x="4152900" y="4006850"/>
          <p14:tracePt t="23274" x="4210050" y="4006850"/>
          <p14:tracePt t="23289" x="4235450" y="4006850"/>
          <p14:tracePt t="23351" x="4241800" y="4006850"/>
          <p14:tracePt t="23364" x="4235450" y="3994150"/>
          <p14:tracePt t="23364" x="4210050" y="3981450"/>
          <p14:tracePt t="23372" x="4171950" y="3968750"/>
          <p14:tracePt t="23389" x="4070350" y="3943350"/>
          <p14:tracePt t="23405" x="3930650" y="3917950"/>
          <p14:tracePt t="23422" x="3746500" y="3892550"/>
          <p14:tracePt t="23438" x="3473450" y="3873500"/>
          <p14:tracePt t="23456" x="3346450" y="3873500"/>
          <p14:tracePt t="23472" x="3308350" y="3873500"/>
          <p14:tracePt t="23559" x="3302000" y="3873500"/>
          <p14:tracePt t="23567" x="3302000" y="3860800"/>
          <p14:tracePt t="23575" x="3302000" y="3841750"/>
          <p14:tracePt t="23581" x="3302000" y="3822700"/>
          <p14:tracePt t="23589" x="3302000" y="3778250"/>
          <p14:tracePt t="23605" x="3289300" y="3740150"/>
          <p14:tracePt t="23622" x="3270250" y="3714750"/>
          <p14:tracePt t="23638" x="3263900" y="3708400"/>
          <p14:tracePt t="23703" x="3251200" y="3721100"/>
          <p14:tracePt t="23711" x="3244850" y="3752850"/>
          <p14:tracePt t="23711" x="3244850" y="3790950"/>
          <p14:tracePt t="23727" x="3244850" y="3816350"/>
          <p14:tracePt t="23739" x="3244850" y="3841750"/>
          <p14:tracePt t="23743" x="3251200" y="3886200"/>
          <p14:tracePt t="23755" x="3263900" y="3898900"/>
          <p14:tracePt t="23772" x="3263900" y="3905250"/>
          <p14:tracePt t="23823" x="3263900" y="3911600"/>
          <p14:tracePt t="23831" x="3263900" y="3924300"/>
          <p14:tracePt t="23839" x="3238500" y="3937000"/>
          <p14:tracePt t="23847" x="3175000" y="3943350"/>
          <p14:tracePt t="23856" x="3079750" y="3956050"/>
          <p14:tracePt t="23872" x="2971800" y="3962400"/>
          <p14:tracePt t="23889" x="2870200" y="3962400"/>
          <p14:tracePt t="23905" x="2762250" y="3962400"/>
          <p14:tracePt t="23922" x="2686050" y="3962400"/>
          <p14:tracePt t="23938" x="2641600" y="3962400"/>
          <p14:tracePt t="23955" x="2622550" y="3962400"/>
          <p14:tracePt t="23972" x="2616200" y="3962400"/>
          <p14:tracePt t="23989" x="2603500" y="3962400"/>
          <p14:tracePt t="24005" x="2584450" y="3962400"/>
          <p14:tracePt t="24022" x="2559050" y="3962400"/>
          <p14:tracePt t="24038" x="2501900" y="3962400"/>
          <p14:tracePt t="24056" x="2463800" y="3962400"/>
          <p14:tracePt t="24072" x="2419350" y="3962400"/>
          <p14:tracePt t="24089" x="2368550" y="3962400"/>
          <p14:tracePt t="24105" x="2311400" y="3962400"/>
          <p14:tracePt t="24122" x="2266950" y="3962400"/>
          <p14:tracePt t="24138" x="2235200" y="3962400"/>
          <p14:tracePt t="24155" x="2209800" y="3962400"/>
          <p14:tracePt t="24172" x="2190750" y="3962400"/>
          <p14:tracePt t="24189" x="2178050" y="3962400"/>
          <p14:tracePt t="24205" x="2165350" y="3962400"/>
          <p14:tracePt t="24222" x="2159000" y="3962400"/>
          <p14:tracePt t="24238" x="2152650" y="3962400"/>
          <p14:tracePt t="24487" x="2146300" y="3962400"/>
          <p14:tracePt t="24495" x="2120900" y="3956050"/>
          <p14:tracePt t="24503" x="2108200" y="3937000"/>
          <p14:tracePt t="24512" x="2051050" y="3886200"/>
          <p14:tracePt t="24522" x="2006600" y="3829050"/>
          <p14:tracePt t="24538" x="1987550" y="3803650"/>
          <p14:tracePt t="24555" x="1981200" y="3790950"/>
          <p14:tracePt t="25263" x="1968500" y="3790950"/>
          <p14:tracePt t="25281" x="1911350" y="3867150"/>
          <p14:tracePt t="25281" x="1866900" y="3905250"/>
          <p14:tracePt t="25289" x="1784350" y="3968750"/>
          <p14:tracePt t="25306" x="1714500" y="4006850"/>
          <p14:tracePt t="25322" x="1682750" y="4013200"/>
          <p14:tracePt t="25339" x="1670050" y="4019550"/>
          <p14:tracePt t="25355" x="1651000" y="4019550"/>
          <p14:tracePt t="25372" x="1638300" y="4019550"/>
          <p14:tracePt t="25388" x="1619250" y="4019550"/>
          <p14:tracePt t="25405" x="1606550" y="4019550"/>
          <p14:tracePt t="25422" x="1593850" y="4019550"/>
          <p14:tracePt t="25438" x="1562100" y="4019550"/>
          <p14:tracePt t="25455" x="1530350" y="4013200"/>
          <p14:tracePt t="25472" x="1479550" y="4013200"/>
          <p14:tracePt t="25489" x="1428750" y="4006850"/>
          <p14:tracePt t="25505" x="1371600" y="3994150"/>
          <p14:tracePt t="25522" x="1295400" y="3987800"/>
          <p14:tracePt t="25539" x="1219200" y="3981450"/>
          <p14:tracePt t="25555" x="1143000" y="3968750"/>
          <p14:tracePt t="25572" x="1092200" y="3962400"/>
          <p14:tracePt t="25588" x="1035050" y="3962400"/>
          <p14:tracePt t="25605" x="984250" y="3962400"/>
          <p14:tracePt t="25622" x="933450" y="3949700"/>
          <p14:tracePt t="25622" x="920750" y="3949700"/>
          <p14:tracePt t="25640" x="901700" y="3949700"/>
          <p14:tracePt t="25655" x="882650" y="3943350"/>
          <p14:tracePt t="25695" x="876300" y="3943350"/>
          <p14:tracePt t="25815" x="882650" y="3943350"/>
          <p14:tracePt t="25823" x="946150" y="3968750"/>
          <p14:tracePt t="25839" x="971550" y="3981450"/>
          <p14:tracePt t="25840" x="1092200" y="4013200"/>
          <p14:tracePt t="25855" x="1206500" y="4038600"/>
          <p14:tracePt t="25872" x="1308100" y="4076700"/>
          <p14:tracePt t="25888" x="1397000" y="4089400"/>
          <p14:tracePt t="25905" x="1441450" y="4095750"/>
          <p14:tracePt t="25922" x="1466850" y="4095750"/>
          <p14:tracePt t="25939" x="1479550" y="4095750"/>
          <p14:tracePt t="25983" x="1485900" y="4095750"/>
          <p14:tracePt t="26007" x="1492250" y="4095750"/>
          <p14:tracePt t="26015" x="1498600" y="4095750"/>
          <p14:tracePt t="26021" x="1504950" y="4095750"/>
          <p14:tracePt t="26071" x="1511300" y="4095750"/>
          <p14:tracePt t="26119" x="1517650" y="4095750"/>
          <p14:tracePt t="26151" x="1524000" y="4095750"/>
          <p14:tracePt t="26879" x="1536700" y="4095750"/>
          <p14:tracePt t="26887" x="1676400" y="4171950"/>
          <p14:tracePt t="26905" x="1758950" y="4216400"/>
          <p14:tracePt t="26906" x="2032000" y="4375150"/>
          <p14:tracePt t="26922" x="2355850" y="4540250"/>
          <p14:tracePt t="26938" x="2609850" y="4660900"/>
          <p14:tracePt t="26955" x="2851150" y="4756150"/>
          <p14:tracePt t="26971" x="3111500" y="4870450"/>
          <p14:tracePt t="26988" x="3359150" y="4972050"/>
          <p14:tracePt t="27005" x="3606800" y="5080000"/>
          <p14:tracePt t="27022" x="3860800" y="5162550"/>
          <p14:tracePt t="27038" x="4248150" y="5270500"/>
          <p14:tracePt t="27056" x="4438650" y="5302250"/>
          <p14:tracePt t="27072" x="4565650" y="5334000"/>
          <p14:tracePt t="27088" x="4679950" y="5346700"/>
          <p14:tracePt t="27105" x="4768850" y="5359400"/>
          <p14:tracePt t="27122" x="4845050" y="5359400"/>
          <p14:tracePt t="27138" x="4933950" y="5359400"/>
          <p14:tracePt t="27155" x="5022850" y="5359400"/>
          <p14:tracePt t="27171" x="5099050" y="5359400"/>
          <p14:tracePt t="27188" x="5175250" y="5359400"/>
          <p14:tracePt t="27205" x="5251450" y="5353050"/>
          <p14:tracePt t="27222" x="5340350" y="5346700"/>
          <p14:tracePt t="27238" x="5492750" y="5334000"/>
          <p14:tracePt t="27256" x="5588000" y="5321300"/>
          <p14:tracePt t="27272" x="5683250" y="5289550"/>
          <p14:tracePt t="27289" x="5765800" y="5245100"/>
          <p14:tracePt t="27305" x="5835650" y="5181600"/>
          <p14:tracePt t="27323" x="5899150" y="5143500"/>
          <p14:tracePt t="27338" x="5943600" y="5105400"/>
          <p14:tracePt t="27355" x="5981700" y="5086350"/>
          <p14:tracePt t="27371" x="6026150" y="5060950"/>
          <p14:tracePt t="27389" x="6057900" y="5035550"/>
          <p14:tracePt t="27405" x="6089650" y="5010150"/>
          <p14:tracePt t="27422" x="6127750" y="4972050"/>
          <p14:tracePt t="27438" x="6159500" y="4908550"/>
          <p14:tracePt t="27456" x="6172200" y="4870450"/>
          <p14:tracePt t="27472" x="6172200" y="4838700"/>
          <p14:tracePt t="27488" x="6165850" y="4800600"/>
          <p14:tracePt t="27505" x="6127750" y="4743450"/>
          <p14:tracePt t="27522" x="6051550" y="4679950"/>
          <p14:tracePt t="27538" x="5949950" y="4635500"/>
          <p14:tracePt t="27555" x="5822950" y="4591050"/>
          <p14:tracePt t="27571" x="5689600" y="4552950"/>
          <p14:tracePt t="27588" x="5556250" y="4533900"/>
          <p14:tracePt t="27605" x="5429250" y="4521200"/>
          <p14:tracePt t="27622" x="5314950" y="4514850"/>
          <p14:tracePt t="27638" x="5168900" y="4514850"/>
          <p14:tracePt t="27671" x="5060950" y="4527550"/>
          <p14:tracePt t="27672" x="4940300" y="4559300"/>
          <p14:tracePt t="27689" x="4832350" y="4603750"/>
          <p14:tracePt t="27705" x="4749800" y="4648200"/>
          <p14:tracePt t="27722" x="4679950" y="4686300"/>
          <p14:tracePt t="27738" x="4622800" y="4743450"/>
          <p14:tracePt t="27755" x="4591050" y="4787900"/>
          <p14:tracePt t="27771" x="4565650" y="4845050"/>
          <p14:tracePt t="27788" x="4552950" y="4908550"/>
          <p14:tracePt t="27805" x="4552950" y="4972050"/>
          <p14:tracePt t="27822" x="4552950" y="5035550"/>
          <p14:tracePt t="27822" x="4552950" y="5054600"/>
          <p14:tracePt t="27839" x="4559300" y="5111750"/>
          <p14:tracePt t="27855" x="4591050" y="5168900"/>
          <p14:tracePt t="27872" x="4629150" y="5238750"/>
          <p14:tracePt t="27888" x="4667250" y="5289550"/>
          <p14:tracePt t="27904" x="4724400" y="5346700"/>
          <p14:tracePt t="27921" x="4794250" y="5391150"/>
          <p14:tracePt t="27937" x="4902200" y="5429250"/>
          <p14:tracePt t="27954" x="5048250" y="5467350"/>
          <p14:tracePt t="27971" x="5187950" y="5492750"/>
          <p14:tracePt t="27987" x="5359400" y="5518150"/>
          <p14:tracePt t="28004" x="5568950" y="5549900"/>
          <p14:tracePt t="28021" x="5746750" y="5568950"/>
          <p14:tracePt t="28038" x="5924550" y="5568950"/>
          <p14:tracePt t="28055" x="6019800" y="5568950"/>
          <p14:tracePt t="28072" x="6102350" y="5549900"/>
          <p14:tracePt t="28088" x="6184900" y="5499100"/>
          <p14:tracePt t="28105" x="6242050" y="5435600"/>
          <p14:tracePt t="28122" x="6267450" y="5353050"/>
          <p14:tracePt t="28138" x="6280150" y="5245100"/>
          <p14:tracePt t="28155" x="6280150" y="5156200"/>
          <p14:tracePt t="28171" x="6280150" y="5086350"/>
          <p14:tracePt t="28188" x="6273800" y="5067300"/>
          <p14:tracePt t="28205" x="6248400" y="5029200"/>
          <p14:tracePt t="28222" x="6197600" y="4972050"/>
          <p14:tracePt t="28238" x="6121400" y="4902200"/>
          <p14:tracePt t="28255" x="6032500" y="4845050"/>
          <p14:tracePt t="28271" x="5924550" y="4794250"/>
          <p14:tracePt t="28288" x="5791200" y="4743450"/>
          <p14:tracePt t="28304" x="5632450" y="4711700"/>
          <p14:tracePt t="28321" x="5467350" y="4699000"/>
          <p14:tracePt t="28337" x="5327650" y="4686300"/>
          <p14:tracePt t="28354" x="5207000" y="4686300"/>
          <p14:tracePt t="28371" x="5105400" y="4686300"/>
          <p14:tracePt t="28387" x="5003800" y="4705350"/>
          <p14:tracePt t="28404" x="4921250" y="4737100"/>
          <p14:tracePt t="28421" x="4857750" y="4781550"/>
          <p14:tracePt t="28437" x="4794250" y="4832350"/>
          <p14:tracePt t="28454" x="4737100" y="4895850"/>
          <p14:tracePt t="28472" x="4724400" y="4927600"/>
          <p14:tracePt t="28488" x="4718050" y="4972050"/>
          <p14:tracePt t="28505" x="4718050" y="5003800"/>
          <p14:tracePt t="28521" x="4718050" y="5029200"/>
          <p14:tracePt t="28537" x="4718050" y="5048250"/>
          <p14:tracePt t="28554" x="4718050" y="5060950"/>
          <p14:tracePt t="28750" x="4718050" y="5067300"/>
          <p14:tracePt t="30710" x="4730750" y="5099050"/>
          <p14:tracePt t="30719" x="4787900" y="5162550"/>
          <p14:tracePt t="30720" x="4851400" y="5226050"/>
          <p14:tracePt t="30738" x="4940300" y="5302250"/>
          <p14:tracePt t="30739" x="5194300" y="5486400"/>
          <p14:tracePt t="30755" x="5422900" y="5632450"/>
          <p14:tracePt t="30771" x="5626100" y="5740400"/>
          <p14:tracePt t="30788" x="5746750" y="5810250"/>
          <p14:tracePt t="30805" x="5854700" y="5861050"/>
          <p14:tracePt t="30822" x="5930900" y="5892800"/>
          <p14:tracePt t="30837" x="6032500" y="5924550"/>
          <p14:tracePt t="30854" x="6089650" y="5937250"/>
          <p14:tracePt t="30870" x="6153150" y="5943600"/>
          <p14:tracePt t="30887" x="6216650" y="5949950"/>
          <p14:tracePt t="30904" x="6286500" y="5949950"/>
          <p14:tracePt t="30920" x="6369050" y="5949950"/>
          <p14:tracePt t="30937" x="6457950" y="5949950"/>
          <p14:tracePt t="30954" x="6553200" y="5949950"/>
          <p14:tracePt t="30970" x="6648450" y="5949950"/>
          <p14:tracePt t="30987" x="6724650" y="5949950"/>
          <p14:tracePt t="31004" x="6794500" y="5949950"/>
          <p14:tracePt t="31022" x="6870700" y="5949950"/>
          <p14:tracePt t="31038" x="6991350" y="5930900"/>
          <p14:tracePt t="31055" x="7092950" y="5899150"/>
          <p14:tracePt t="31072" x="7181850" y="5848350"/>
          <p14:tracePt t="31088" x="7232650" y="5797550"/>
          <p14:tracePt t="31105" x="7277100" y="5746750"/>
          <p14:tracePt t="31122" x="7296150" y="5695950"/>
          <p14:tracePt t="31138" x="7302500" y="5664200"/>
          <p14:tracePt t="31155" x="7308850" y="5626100"/>
          <p14:tracePt t="31171" x="7308850" y="5575300"/>
          <p14:tracePt t="31187" x="7308850" y="5530850"/>
          <p14:tracePt t="31204" x="7283450" y="5473700"/>
          <p14:tracePt t="31221" x="7258050" y="5410200"/>
          <p14:tracePt t="31237" x="7219950" y="5365750"/>
          <p14:tracePt t="31254" x="7150100" y="5283200"/>
          <p14:tracePt t="31270" x="7092950" y="5219700"/>
          <p14:tracePt t="31287" x="7029450" y="5168900"/>
          <p14:tracePt t="31304" x="6953250" y="5118100"/>
          <p14:tracePt t="31320" x="6864350" y="5086350"/>
          <p14:tracePt t="31338" x="6788150" y="5067300"/>
          <p14:tracePt t="31355" x="6686550" y="5041900"/>
          <p14:tracePt t="31372" x="6610350" y="5041900"/>
          <p14:tracePt t="31388" x="6527800" y="5041900"/>
          <p14:tracePt t="31405" x="6457950" y="5041900"/>
          <p14:tracePt t="31422" x="6375400" y="5073650"/>
          <p14:tracePt t="31438" x="6267450" y="5099050"/>
          <p14:tracePt t="31455" x="6210300" y="5130800"/>
          <p14:tracePt t="31472" x="6159500" y="5156200"/>
          <p14:tracePt t="31488" x="6115050" y="5187950"/>
          <p14:tracePt t="31504" x="6089650" y="5213350"/>
          <p14:tracePt t="31521" x="6064250" y="5251450"/>
          <p14:tracePt t="31538" x="6038850" y="5308600"/>
          <p14:tracePt t="31554" x="6032500" y="5365750"/>
          <p14:tracePt t="31571" x="6026150" y="5435600"/>
          <p14:tracePt t="31587" x="6026150" y="5499100"/>
          <p14:tracePt t="31604" x="6026150" y="5562600"/>
          <p14:tracePt t="31620" x="6032500" y="5632450"/>
          <p14:tracePt t="31637" x="6057900" y="5715000"/>
          <p14:tracePt t="31654" x="6083300" y="5810250"/>
          <p14:tracePt t="31670" x="6108700" y="5861050"/>
          <p14:tracePt t="31687" x="6134100" y="5905500"/>
          <p14:tracePt t="31704" x="6165850" y="5943600"/>
          <p14:tracePt t="31720" x="6191250" y="5975350"/>
          <p14:tracePt t="31739" x="6216650" y="5994400"/>
          <p14:tracePt t="31755" x="6261100" y="6013450"/>
          <p14:tracePt t="31772" x="6318250" y="6038850"/>
          <p14:tracePt t="31788" x="6375400" y="6051550"/>
          <p14:tracePt t="31805" x="6432550" y="6064250"/>
          <p14:tracePt t="31821" x="6515100" y="6070600"/>
          <p14:tracePt t="31839" x="6584950" y="6070600"/>
          <p14:tracePt t="31855" x="6661150" y="6070600"/>
          <p14:tracePt t="31872" x="6750050" y="6070600"/>
          <p14:tracePt t="31888" x="6858000" y="6070600"/>
          <p14:tracePt t="31905" x="6972300" y="6057900"/>
          <p14:tracePt t="31921" x="7073900" y="6013450"/>
          <p14:tracePt t="31938" x="7169150" y="5937250"/>
          <p14:tracePt t="31955" x="7251700" y="5829300"/>
          <p14:tracePt t="31971" x="7308850" y="5695950"/>
          <p14:tracePt t="31987" x="7321550" y="5575300"/>
          <p14:tracePt t="32004" x="7321550" y="5454650"/>
          <p14:tracePt t="32020" x="7296150" y="5359400"/>
          <p14:tracePt t="32037" x="7232650" y="5257800"/>
          <p14:tracePt t="32054" x="7105650" y="5118100"/>
          <p14:tracePt t="32070" x="6972300" y="5022850"/>
          <p14:tracePt t="32087" x="6788150" y="4921250"/>
          <p14:tracePt t="32104" x="6540500" y="4806950"/>
          <p14:tracePt t="32120" x="6216650" y="4711700"/>
          <p14:tracePt t="32137" x="5918200" y="4629150"/>
          <p14:tracePt t="32155" x="5746750" y="4597400"/>
          <p14:tracePt t="32171" x="5568950" y="4565650"/>
          <p14:tracePt t="32188" x="5422900" y="4565650"/>
          <p14:tracePt t="32205" x="5295900" y="4565650"/>
          <p14:tracePt t="32221" x="5124450" y="4610100"/>
          <p14:tracePt t="32239" x="4997450" y="4667250"/>
          <p14:tracePt t="32255" x="4876800" y="4737100"/>
          <p14:tracePt t="32272" x="4756150" y="4838700"/>
          <p14:tracePt t="32288" x="4654550" y="4927600"/>
          <p14:tracePt t="32305" x="4578350" y="5035550"/>
          <p14:tracePt t="32321" x="4527550" y="5130800"/>
          <p14:tracePt t="32337" x="4495800" y="5226050"/>
          <p14:tracePt t="32354" x="4470400" y="5314950"/>
          <p14:tracePt t="32371" x="4457700" y="5410200"/>
          <p14:tracePt t="32387" x="4451350" y="5486400"/>
          <p14:tracePt t="32404" x="4445000" y="5549900"/>
          <p14:tracePt t="32420" x="4438650" y="5581650"/>
          <p14:tracePt t="32437" x="4438650" y="5626100"/>
          <p14:tracePt t="32454" x="4445000" y="5638800"/>
          <p14:tracePt t="32470" x="4457700" y="5651500"/>
          <p14:tracePt t="32488" x="4521200" y="5676900"/>
          <p14:tracePt t="32505" x="4622800" y="5689600"/>
          <p14:tracePt t="32521" x="4756150" y="5689600"/>
          <p14:tracePt t="32539" x="4914900" y="5689600"/>
          <p14:tracePt t="32555" x="5073650" y="5689600"/>
          <p14:tracePt t="32571" x="5238750" y="5689600"/>
          <p14:tracePt t="32588" x="5372100" y="5689600"/>
          <p14:tracePt t="32605" x="5454650" y="5670550"/>
          <p14:tracePt t="32621" x="5505450" y="5632450"/>
          <p14:tracePt t="32637" x="5518150" y="5543550"/>
          <p14:tracePt t="32654" x="5308600" y="5124450"/>
          <p14:tracePt t="32670" x="4997450" y="4870450"/>
          <p14:tracePt t="32687" x="4686300" y="4705350"/>
          <p14:tracePt t="32704" x="4419600" y="4654550"/>
          <p14:tracePt t="32720" x="3860800" y="4603750"/>
          <p14:tracePt t="32737" x="3397250" y="4622800"/>
          <p14:tracePt t="32754" x="2978150" y="4718050"/>
          <p14:tracePt t="32771" x="2686050" y="4826000"/>
          <p14:tracePt t="32787" x="2489200" y="4927600"/>
          <p14:tracePt t="32804" x="2355850" y="5016500"/>
          <p14:tracePt t="32821" x="2171700" y="5143500"/>
          <p14:tracePt t="32839" x="2076450" y="5232400"/>
          <p14:tracePt t="32855" x="2012950" y="5340350"/>
          <p14:tracePt t="32871" x="1981200" y="5441950"/>
          <p14:tracePt t="32888" x="1981200" y="5530850"/>
          <p14:tracePt t="32905" x="2006600" y="5607050"/>
          <p14:tracePt t="32921" x="2038350" y="5657850"/>
          <p14:tracePt t="32938" x="2089150" y="5708650"/>
          <p14:tracePt t="32954" x="2133600" y="5740400"/>
          <p14:tracePt t="32971" x="2184400" y="5778500"/>
          <p14:tracePt t="32988" x="2260600" y="5784850"/>
          <p14:tracePt t="33005" x="2324100" y="5791200"/>
          <p14:tracePt t="33021" x="2368550" y="5791200"/>
          <p14:tracePt t="33039" x="2381250" y="5746750"/>
          <p14:tracePt t="33055" x="2381250" y="5626100"/>
          <p14:tracePt t="33072" x="2254250" y="5441950"/>
          <p14:tracePt t="33088" x="2101850" y="5289550"/>
          <p14:tracePt t="33105" x="1962150" y="5219700"/>
          <p14:tracePt t="33121" x="1771650" y="5156200"/>
          <p14:tracePt t="33138" x="1492250" y="5118100"/>
          <p14:tracePt t="33155" x="1289050" y="5099050"/>
          <p14:tracePt t="33172" x="1117600" y="5099050"/>
          <p14:tracePt t="33188" x="1009650" y="5099050"/>
          <p14:tracePt t="33205" x="876300" y="5118100"/>
          <p14:tracePt t="33221" x="736600" y="5219700"/>
          <p14:tracePt t="33239" x="654050" y="5308600"/>
          <p14:tracePt t="33255" x="603250" y="5391150"/>
          <p14:tracePt t="33271" x="571500" y="5473700"/>
          <p14:tracePt t="33289" x="571500" y="5537200"/>
          <p14:tracePt t="33305" x="609600" y="5632450"/>
          <p14:tracePt t="33322" x="666750" y="5708650"/>
          <p14:tracePt t="33338" x="723900" y="5791200"/>
          <p14:tracePt t="33355" x="793750" y="5861050"/>
          <p14:tracePt t="33371" x="863600" y="5918200"/>
          <p14:tracePt t="33388" x="914400" y="5943600"/>
          <p14:tracePt t="33405" x="952500" y="5949950"/>
          <p14:tracePt t="33421" x="1060450" y="5949950"/>
          <p14:tracePt t="33439" x="1162050" y="5949950"/>
          <p14:tracePt t="33455" x="1289050" y="5949950"/>
          <p14:tracePt t="33471" x="1447800" y="5905500"/>
          <p14:tracePt t="33488" x="1562100" y="5873750"/>
          <p14:tracePt t="33505" x="1638300" y="5848350"/>
          <p14:tracePt t="33521" x="1657350" y="5822950"/>
          <p14:tracePt t="33538" x="1657350" y="5784850"/>
          <p14:tracePt t="33555" x="1625600" y="5727700"/>
          <p14:tracePt t="33570" x="1568450" y="5676900"/>
          <p14:tracePt t="33588" x="1530350" y="5664200"/>
          <p14:tracePt t="33605" x="1498600" y="5664200"/>
          <p14:tracePt t="33621" x="1441450" y="5664200"/>
          <p14:tracePt t="33638" x="1358900" y="5721350"/>
          <p14:tracePt t="33655" x="1327150" y="5822950"/>
          <p14:tracePt t="33671" x="1320800" y="5918200"/>
          <p14:tracePt t="33688" x="1339850" y="6013450"/>
          <p14:tracePt t="33704" x="1390650" y="6064250"/>
          <p14:tracePt t="33721" x="1454150" y="6121400"/>
          <p14:tracePt t="33738" x="1568450" y="6159500"/>
          <p14:tracePt t="33755" x="1733550" y="6165850"/>
          <p14:tracePt t="33771" x="1905000" y="6165850"/>
          <p14:tracePt t="33788" x="2063750" y="6115050"/>
          <p14:tracePt t="33804" x="2184400" y="6032500"/>
          <p14:tracePt t="33821" x="2247900" y="5956300"/>
          <p14:tracePt t="33838" x="2247900" y="5835650"/>
          <p14:tracePt t="33855" x="2178050" y="5753100"/>
          <p14:tracePt t="33871" x="2095500" y="5664200"/>
          <p14:tracePt t="33888" x="2006600" y="5619750"/>
          <p14:tracePt t="33904" x="1936750" y="5600700"/>
          <p14:tracePt t="33922" x="1898650" y="5600700"/>
          <p14:tracePt t="33938" x="1879600" y="5600700"/>
          <p14:tracePt t="33955" x="1879600" y="5607050"/>
          <p14:tracePt t="33971" x="1879600" y="5645150"/>
          <p14:tracePt t="33988" x="1892300" y="5689600"/>
          <p14:tracePt t="34005" x="1968500" y="5759450"/>
          <p14:tracePt t="34021" x="2133600" y="5842000"/>
          <p14:tracePt t="34038" x="2736850" y="5969000"/>
          <p14:tracePt t="34055" x="3194050" y="6013450"/>
          <p14:tracePt t="34071" x="3708400" y="6013450"/>
          <p14:tracePt t="34088" x="4197350" y="6013450"/>
          <p14:tracePt t="34105" x="4635500" y="5975350"/>
          <p14:tracePt t="34121" x="4940300" y="5930900"/>
          <p14:tracePt t="34138" x="5067300" y="5886450"/>
          <p14:tracePt t="34155" x="5137150" y="5822950"/>
          <p14:tracePt t="34171" x="5175250" y="5778500"/>
          <p14:tracePt t="34188" x="5181600" y="5727700"/>
          <p14:tracePt t="34205" x="5181600" y="5676900"/>
          <p14:tracePt t="34222" x="5175250" y="5645150"/>
          <p14:tracePt t="34238" x="5130800" y="5626100"/>
          <p14:tracePt t="34255" x="5073650" y="5626100"/>
          <p14:tracePt t="34271" x="5016500" y="5626100"/>
          <p14:tracePt t="34288" x="4959350" y="5676900"/>
          <p14:tracePt t="34304" x="4940300" y="5727700"/>
          <p14:tracePt t="34321" x="4933950" y="5778500"/>
          <p14:tracePt t="34338" x="4940300" y="5816600"/>
          <p14:tracePt t="34355" x="4972050" y="5848350"/>
          <p14:tracePt t="34371" x="5054600" y="5880100"/>
          <p14:tracePt t="34388" x="5194300" y="5899150"/>
          <p14:tracePt t="34405" x="5378450" y="5905500"/>
          <p14:tracePt t="34405" x="5480050" y="5905500"/>
          <p14:tracePt t="34423" x="5575300" y="5905500"/>
          <p14:tracePt t="34438" x="5892800" y="5886450"/>
          <p14:tracePt t="34455" x="6032500" y="5873750"/>
          <p14:tracePt t="34471" x="6070600" y="5867400"/>
          <p14:tracePt t="34488" x="6089650" y="5861050"/>
          <p14:tracePt t="34551" x="6089650" y="5854700"/>
          <p14:tracePt t="34590" x="6064250" y="5848350"/>
          <p14:tracePt t="34598" x="6032500" y="5842000"/>
          <p14:tracePt t="34606" x="5981700" y="5835650"/>
          <p14:tracePt t="34621" x="5918200" y="5829300"/>
          <p14:tracePt t="34621" x="5715000" y="5822950"/>
          <p14:tracePt t="34639" x="5530850" y="5822950"/>
          <p14:tracePt t="34655" x="5270500" y="5822950"/>
          <p14:tracePt t="34671" x="5022850" y="5822950"/>
          <p14:tracePt t="34688" x="4787900" y="5822950"/>
          <p14:tracePt t="34705" x="4502150" y="5822950"/>
          <p14:tracePt t="34721" x="4235450" y="5822950"/>
          <p14:tracePt t="34738" x="3930650" y="5822950"/>
          <p14:tracePt t="34754" x="3562350" y="5822950"/>
          <p14:tracePt t="34771" x="3257550" y="5822950"/>
          <p14:tracePt t="34788" x="2940050" y="5822950"/>
          <p14:tracePt t="34804" x="2616200" y="5822950"/>
          <p14:tracePt t="34821" x="2209800" y="5822950"/>
          <p14:tracePt t="34839" x="2012950" y="5842000"/>
          <p14:tracePt t="34855" x="1854200" y="5848350"/>
          <p14:tracePt t="34871" x="1733550" y="5861050"/>
          <p14:tracePt t="34888" x="1651000" y="5861050"/>
          <p14:tracePt t="34904" x="1600200" y="5861050"/>
          <p14:tracePt t="34921" x="1543050" y="5861050"/>
          <p14:tracePt t="34939" x="1485900" y="5861050"/>
          <p14:tracePt t="34954" x="1409700" y="5861050"/>
          <p14:tracePt t="34972" x="1295400" y="5861050"/>
          <p14:tracePt t="34988" x="1187450" y="5861050"/>
          <p14:tracePt t="35005" x="1085850" y="5861050"/>
          <p14:tracePt t="35021" x="946150" y="5861050"/>
          <p14:tracePt t="35039" x="857250" y="5861050"/>
          <p14:tracePt t="35055" x="793750" y="5861050"/>
          <p14:tracePt t="35072" x="730250" y="5854700"/>
          <p14:tracePt t="35088" x="698500" y="5854700"/>
          <p14:tracePt t="35105" x="685800" y="5854700"/>
          <p14:tracePt t="35215" x="692150" y="5854700"/>
          <p14:tracePt t="35222" x="787400" y="5873750"/>
          <p14:tracePt t="35231" x="857250" y="5886450"/>
          <p14:tracePt t="35239" x="1047750" y="5937250"/>
          <p14:tracePt t="35254" x="1416050" y="5975350"/>
          <p14:tracePt t="35271" x="1790700" y="6013450"/>
          <p14:tracePt t="35288" x="2209800" y="6013450"/>
          <p14:tracePt t="35305" x="2584450" y="6013450"/>
          <p14:tracePt t="35321" x="2940050" y="6013450"/>
          <p14:tracePt t="35338" x="3225800" y="6013450"/>
          <p14:tracePt t="35354" x="3416300" y="6013450"/>
          <p14:tracePt t="35371" x="3594100" y="6013450"/>
          <p14:tracePt t="35388" x="3759200" y="6013450"/>
          <p14:tracePt t="35405" x="3924300" y="6013450"/>
          <p14:tracePt t="35421" x="4210050" y="6013450"/>
          <p14:tracePt t="35454" x="4368800" y="6013450"/>
          <p14:tracePt t="35455" x="4527550" y="6007100"/>
          <p14:tracePt t="35472" x="4660900" y="5994400"/>
          <p14:tracePt t="35488" x="4762500" y="5975350"/>
          <p14:tracePt t="35505" x="4826000" y="5969000"/>
          <p14:tracePt t="35521" x="4876800" y="5962650"/>
          <p14:tracePt t="35538" x="4908550" y="5956300"/>
          <p14:tracePt t="35554" x="4940300" y="5956300"/>
          <p14:tracePt t="35572" x="4965700" y="5949950"/>
          <p14:tracePt t="35588" x="4984750" y="5943600"/>
          <p14:tracePt t="35605" x="4997450" y="5943600"/>
          <p14:tracePt t="35647" x="5003800" y="5937250"/>
          <p14:tracePt t="35678" x="5010150" y="5937250"/>
          <p14:tracePt t="35687" x="5029200" y="5937250"/>
          <p14:tracePt t="35704" x="5041900" y="5937250"/>
          <p14:tracePt t="35705" x="5086350" y="5937250"/>
          <p14:tracePt t="35721" x="5137150" y="5937250"/>
          <p14:tracePt t="35738" x="5200650" y="5930900"/>
          <p14:tracePt t="35755" x="5276850" y="5924550"/>
          <p14:tracePt t="35771" x="5340350" y="5918200"/>
          <p14:tracePt t="35788" x="5384800" y="5911850"/>
          <p14:tracePt t="35805" x="5410200" y="5911850"/>
          <p14:tracePt t="35821" x="5416550" y="5911850"/>
          <p14:tracePt t="37774" x="5422900" y="5911850"/>
          <p14:tracePt t="37782" x="5448300" y="5911850"/>
          <p14:tracePt t="37790" x="5461000" y="5918200"/>
          <p14:tracePt t="37798" x="5499100" y="5930900"/>
          <p14:tracePt t="37806" x="5556250" y="5949950"/>
          <p14:tracePt t="37821" x="5600700" y="5962650"/>
          <p14:tracePt t="37838" x="5613400" y="5962650"/>
          <p14:tracePt t="37855" x="5619750" y="5969000"/>
          <p14:tracePt t="38303" x="5619750" y="5962650"/>
          <p14:tracePt t="38305" x="5575300" y="5905500"/>
          <p14:tracePt t="38322" x="5524500" y="5835650"/>
          <p14:tracePt t="38323" x="5454650" y="5727700"/>
          <p14:tracePt t="38339" x="5397500" y="5657850"/>
          <p14:tracePt t="38355" x="5378450" y="5638800"/>
          <p14:tracePt t="38372" x="5372100" y="5626100"/>
          <p14:tracePt t="39110" x="5422900" y="5638800"/>
          <p14:tracePt t="39118" x="5505450" y="5664200"/>
          <p14:tracePt t="39125" x="5670550" y="5683250"/>
          <p14:tracePt t="39138" x="5842000" y="5708650"/>
          <p14:tracePt t="39154" x="6057900" y="5708650"/>
          <p14:tracePt t="39171" x="6242050" y="5708650"/>
          <p14:tracePt t="39187" x="6413500" y="5708650"/>
          <p14:tracePt t="39205" x="6559550" y="5708650"/>
          <p14:tracePt t="39221" x="6699250" y="5708650"/>
          <p14:tracePt t="39238" x="6762750" y="5708650"/>
          <p14:tracePt t="39255" x="6819900" y="5708650"/>
          <p14:tracePt t="39271" x="6870700" y="5715000"/>
          <p14:tracePt t="39287" x="6921500" y="5721350"/>
          <p14:tracePt t="39305" x="6991350" y="5727700"/>
          <p14:tracePt t="39321" x="7099300" y="5727700"/>
          <p14:tracePt t="39338" x="7194550" y="5734050"/>
          <p14:tracePt t="39354" x="7283450" y="5746750"/>
          <p14:tracePt t="39371" x="7346950" y="5759450"/>
          <p14:tracePt t="39388" x="7410450" y="5759450"/>
          <p14:tracePt t="39404" x="7473950" y="5759450"/>
          <p14:tracePt t="39421" x="7543800" y="5759450"/>
          <p14:tracePt t="39439" x="7588250" y="5765800"/>
          <p14:tracePt t="39455" x="7620000" y="5772150"/>
          <p14:tracePt t="39471" x="7658100" y="5772150"/>
          <p14:tracePt t="39488" x="7702550" y="5778500"/>
          <p14:tracePt t="39505" x="7753350" y="5784850"/>
          <p14:tracePt t="39521" x="7797800" y="5784850"/>
          <p14:tracePt t="39538" x="7848600" y="5784850"/>
          <p14:tracePt t="39554" x="7893050" y="5784850"/>
          <p14:tracePt t="39571" x="7924800" y="5791200"/>
          <p14:tracePt t="39587" x="7950200" y="5797550"/>
          <p14:tracePt t="39605" x="7975600" y="5797550"/>
          <p14:tracePt t="39621" x="8013700" y="5810250"/>
          <p14:tracePt t="39639" x="8032750" y="5816600"/>
          <p14:tracePt t="39655" x="8064500" y="5822950"/>
          <p14:tracePt t="39671" x="8121650" y="5848350"/>
          <p14:tracePt t="39688" x="8178800" y="5867400"/>
          <p14:tracePt t="39704" x="8274050" y="5886450"/>
          <p14:tracePt t="39721" x="8388350" y="5899150"/>
          <p14:tracePt t="39738" x="8477250" y="5905500"/>
          <p14:tracePt t="39754" x="8566150" y="5905500"/>
          <p14:tracePt t="39771" x="8629650" y="5899150"/>
          <p14:tracePt t="39787" x="8693150" y="5861050"/>
          <p14:tracePt t="39804" x="8743950" y="5791200"/>
          <p14:tracePt t="39821" x="8794750" y="5594350"/>
          <p14:tracePt t="39855" x="8782050" y="5454650"/>
          <p14:tracePt t="39855" x="8743950" y="5359400"/>
          <p14:tracePt t="39871" x="8705850" y="5302250"/>
          <p14:tracePt t="39887" x="8680450" y="5270500"/>
          <p14:tracePt t="39904" x="8667750" y="5257800"/>
          <p14:tracePt t="39921" x="8642350" y="5238750"/>
          <p14:tracePt t="39937" x="8610600" y="5238750"/>
          <p14:tracePt t="39955" x="8566150" y="5232400"/>
          <p14:tracePt t="39971" x="8470900" y="5232400"/>
          <p14:tracePt t="39988" x="8343900" y="5245100"/>
          <p14:tracePt t="40005" x="8210550" y="5289550"/>
          <p14:tracePt t="40021" x="8096250" y="5340350"/>
          <p14:tracePt t="40038" x="7956550" y="5403850"/>
          <p14:tracePt t="40055" x="7893050" y="5454650"/>
          <p14:tracePt t="40071" x="7842250" y="5511800"/>
          <p14:tracePt t="40088" x="7791450" y="5588000"/>
          <p14:tracePt t="40104" x="7753350" y="5689600"/>
          <p14:tracePt t="40121" x="7715250" y="5778500"/>
          <p14:tracePt t="40138" x="7702550" y="5867400"/>
          <p14:tracePt t="40154" x="7696200" y="5949950"/>
          <p14:tracePt t="40171" x="7696200" y="6000750"/>
          <p14:tracePt t="40188" x="7696200" y="6038850"/>
          <p14:tracePt t="40204" x="7715250" y="6070600"/>
          <p14:tracePt t="40221" x="7740650" y="6115050"/>
          <p14:tracePt t="40237" x="7810500" y="6191250"/>
          <p14:tracePt t="40255" x="7893050" y="6242050"/>
          <p14:tracePt t="40271" x="7988300" y="6280150"/>
          <p14:tracePt t="40288" x="8108950" y="6305550"/>
          <p14:tracePt t="40304" x="8229600" y="6318250"/>
          <p14:tracePt t="40321" x="8343900" y="6337300"/>
          <p14:tracePt t="40337" x="8439150" y="6337300"/>
          <p14:tracePt t="40354" x="8528050" y="6337300"/>
          <p14:tracePt t="40371" x="8597900" y="6330950"/>
          <p14:tracePt t="40388" x="8680450" y="6273800"/>
          <p14:tracePt t="40404" x="8743950" y="6210300"/>
          <p14:tracePt t="40421" x="8826500" y="6051550"/>
          <p14:tracePt t="40438" x="8858250" y="5956300"/>
          <p14:tracePt t="40455" x="8870950" y="5854700"/>
          <p14:tracePt t="40471" x="8877300" y="5759450"/>
          <p14:tracePt t="40488" x="8870950" y="5676900"/>
          <p14:tracePt t="40504" x="8845550" y="5594350"/>
          <p14:tracePt t="40522" x="8813800" y="5530850"/>
          <p14:tracePt t="40538" x="8788400" y="5473700"/>
          <p14:tracePt t="40555" x="8775700" y="5461000"/>
          <p14:tracePt t="40571" x="8737600" y="5422900"/>
          <p14:tracePt t="40588" x="8693150" y="5384800"/>
          <p14:tracePt t="40604" x="8642350" y="5353050"/>
          <p14:tracePt t="40621" x="8515350" y="5308600"/>
          <p14:tracePt t="40638" x="8432800" y="5283200"/>
          <p14:tracePt t="40655" x="8337550" y="5270500"/>
          <p14:tracePt t="40671" x="8255000" y="5257800"/>
          <p14:tracePt t="40688" x="8166100" y="5251450"/>
          <p14:tracePt t="40704" x="8089900" y="5251450"/>
          <p14:tracePt t="40721" x="8020050" y="5264150"/>
          <p14:tracePt t="40737" x="7962900" y="5289550"/>
          <p14:tracePt t="40755" x="7918450" y="5321300"/>
          <p14:tracePt t="40771" x="7880350" y="5340350"/>
          <p14:tracePt t="40788" x="7861300" y="5353050"/>
          <p14:tracePt t="40804" x="7854950" y="5359400"/>
          <p14:tracePt t="40821" x="7842250" y="5372100"/>
          <p14:tracePt t="40838" x="7835900" y="5378450"/>
          <p14:tracePt t="40854" x="7829550" y="5384800"/>
          <p14:tracePt t="40871" x="7823200" y="5384800"/>
          <p14:tracePt t="40910" x="7823200" y="5391150"/>
          <p14:tracePt t="40926" x="7823200" y="5397500"/>
          <p14:tracePt t="44150" x="7759700" y="5340350"/>
          <p14:tracePt t="44158" x="7721600" y="5270500"/>
          <p14:tracePt t="44171" x="7658100" y="5194300"/>
          <p14:tracePt t="44174" x="7550150" y="5060950"/>
          <p14:tracePt t="44188" x="7429500" y="4927600"/>
          <p14:tracePt t="44204" x="7346950" y="4838700"/>
          <p14:tracePt t="44221" x="7302500" y="4775200"/>
          <p14:tracePt t="44238" x="7296150" y="4762500"/>
          <p14:tracePt t="44254" x="7289800" y="4762500"/>
          <p14:tracePt t="44271" x="7289800" y="4756150"/>
          <p14:tracePt t="50728" x="0" y="0"/>
        </p14:tracePtLst>
        <p14:tracePtLst>
          <p14:tracePt t="51636" x="7289800" y="4756150"/>
          <p14:tracePt t="51917" x="7277100" y="4749800"/>
          <p14:tracePt t="51925" x="7175500" y="4699000"/>
          <p14:tracePt t="51937" x="7023100" y="4635500"/>
          <p14:tracePt t="51938" x="6565900" y="4483100"/>
          <p14:tracePt t="51953" x="6102350" y="4349750"/>
          <p14:tracePt t="51970" x="5543550" y="4191000"/>
          <p14:tracePt t="51987" x="4978400" y="4032250"/>
          <p14:tracePt t="52004" x="4495800" y="3937000"/>
          <p14:tracePt t="52020" x="3860800" y="3841750"/>
          <p14:tracePt t="52037" x="3581400" y="3803650"/>
          <p14:tracePt t="52054" x="3384550" y="3771900"/>
          <p14:tracePt t="52071" x="3219450" y="3759200"/>
          <p14:tracePt t="52087" x="3060700" y="3746500"/>
          <p14:tracePt t="52103" x="2927350" y="3746500"/>
          <p14:tracePt t="52120" x="2787650" y="3746500"/>
          <p14:tracePt t="52137" x="2654300" y="3746500"/>
          <p14:tracePt t="52154" x="2546350" y="3746500"/>
          <p14:tracePt t="52171" x="2419350" y="3778250"/>
          <p14:tracePt t="52187" x="2311400" y="3810000"/>
          <p14:tracePt t="52204" x="2209800" y="3848100"/>
          <p14:tracePt t="52220" x="2101850" y="3917950"/>
          <p14:tracePt t="52238" x="2032000" y="4019550"/>
          <p14:tracePt t="52254" x="1968500" y="4165600"/>
          <p14:tracePt t="52271" x="1936750" y="4375150"/>
          <p14:tracePt t="52287" x="1930400" y="4565650"/>
          <p14:tracePt t="52304" x="1930400" y="4711700"/>
          <p14:tracePt t="52320" x="1930400" y="4819650"/>
          <p14:tracePt t="52338" x="1930400" y="4927600"/>
          <p14:tracePt t="52353" x="1993900" y="5048250"/>
          <p14:tracePt t="52370" x="2095500" y="5187950"/>
          <p14:tracePt t="52387" x="2254250" y="5365750"/>
          <p14:tracePt t="52404" x="2444750" y="5518150"/>
          <p14:tracePt t="52420" x="2794000" y="5740400"/>
          <p14:tracePt t="52438" x="2971800" y="5816600"/>
          <p14:tracePt t="52454" x="3181350" y="5880100"/>
          <p14:tracePt t="52470" x="3378200" y="5911850"/>
          <p14:tracePt t="52487" x="3556000" y="5911850"/>
          <p14:tracePt t="52504" x="3835400" y="5892800"/>
          <p14:tracePt t="52520" x="4171950" y="5803900"/>
          <p14:tracePt t="52537" x="4495800" y="5632450"/>
          <p14:tracePt t="52553" x="4730750" y="5473700"/>
          <p14:tracePt t="52571" x="4908550" y="5314950"/>
          <p14:tracePt t="52587" x="5016500" y="5156200"/>
          <p14:tracePt t="52604" x="5060950" y="4978400"/>
          <p14:tracePt t="52620" x="4933950" y="4514850"/>
          <p14:tracePt t="52638" x="4711700" y="4146550"/>
          <p14:tracePt t="52654" x="4438650" y="3873500"/>
          <p14:tracePt t="52670" x="4140200" y="3676650"/>
          <p14:tracePt t="52687" x="3822700" y="3536950"/>
          <p14:tracePt t="52704" x="3549650" y="3467100"/>
          <p14:tracePt t="52720" x="3282950" y="3441700"/>
          <p14:tracePt t="52737" x="3086100" y="3467100"/>
          <p14:tracePt t="52754" x="2895600" y="3594100"/>
          <p14:tracePt t="52770" x="2673350" y="3822700"/>
          <p14:tracePt t="52787" x="2527300" y="4025900"/>
          <p14:tracePt t="52804" x="2444750" y="4165600"/>
          <p14:tracePt t="52820" x="2393950" y="4356100"/>
          <p14:tracePt t="52838" x="2393950" y="4476750"/>
          <p14:tracePt t="52854" x="2393950" y="4603750"/>
          <p14:tracePt t="52870" x="2400300" y="4730750"/>
          <p14:tracePt t="52887" x="2432050" y="4883150"/>
          <p14:tracePt t="52904" x="2463800" y="4997450"/>
          <p14:tracePt t="52920" x="2495550" y="5067300"/>
          <p14:tracePt t="52937" x="2508250" y="5086350"/>
          <p14:tracePt t="53653" x="2540000" y="5092700"/>
          <p14:tracePt t="53654" x="2578100" y="5080000"/>
          <p14:tracePt t="53670" x="2616200" y="5073650"/>
          <p14:tracePt t="53677" x="2692400" y="5041900"/>
          <p14:tracePt t="53687" x="2743200" y="5003800"/>
          <p14:tracePt t="53704" x="2794000" y="4953000"/>
          <p14:tracePt t="53721" x="2819400" y="4870450"/>
          <p14:tracePt t="53737" x="2832100" y="4762500"/>
          <p14:tracePt t="53754" x="2844800" y="4641850"/>
          <p14:tracePt t="53770" x="2844800" y="4495800"/>
          <p14:tracePt t="53787" x="2844800" y="4330700"/>
          <p14:tracePt t="53803" x="2832100" y="4146550"/>
          <p14:tracePt t="53820" x="2762250" y="3816350"/>
          <p14:tracePt t="53838" x="2679700" y="3581400"/>
          <p14:tracePt t="53854" x="2571750" y="3346450"/>
          <p14:tracePt t="53870" x="2489200" y="3143250"/>
          <p14:tracePt t="53887" x="2393950" y="2959100"/>
          <p14:tracePt t="53903" x="2286000" y="2800350"/>
          <p14:tracePt t="53920" x="2235200" y="2711450"/>
          <p14:tracePt t="53937" x="2178050" y="2647950"/>
          <p14:tracePt t="53954" x="2146300" y="2609850"/>
          <p14:tracePt t="53970" x="2133600" y="2597150"/>
          <p14:tracePt t="53987" x="2127250" y="2597150"/>
          <p14:tracePt t="54157" x="2120900" y="2597150"/>
          <p14:tracePt t="54173" x="2108200" y="2597150"/>
          <p14:tracePt t="54189" x="2095500" y="2597150"/>
          <p14:tracePt t="54197" x="2095500" y="2590800"/>
          <p14:tracePt t="54205" x="2082800" y="2590800"/>
          <p14:tracePt t="54205" x="2063750" y="2590800"/>
          <p14:tracePt t="54221" x="2057400" y="2584450"/>
          <p14:tracePt t="54222" x="2032000" y="2584450"/>
          <p14:tracePt t="54237" x="2006600" y="2578100"/>
          <p14:tracePt t="54254" x="1993900" y="2571750"/>
          <p14:tracePt t="54270" x="1981200" y="2571750"/>
          <p14:tracePt t="54525" x="1968500" y="2565400"/>
          <p14:tracePt t="54533" x="1968500" y="2559050"/>
          <p14:tracePt t="54539" x="1949450" y="2533650"/>
          <p14:tracePt t="54554" x="1949450" y="2508250"/>
          <p14:tracePt t="54570" x="1936750" y="2501900"/>
          <p14:tracePt t="54587" x="1936750" y="2489200"/>
          <p14:tracePt t="54909" x="1943100" y="2489200"/>
          <p14:tracePt t="54917" x="1949450" y="2482850"/>
          <p14:tracePt t="54925" x="1962150" y="2482850"/>
          <p14:tracePt t="54937" x="1981200" y="2482850"/>
          <p14:tracePt t="54953" x="1993900" y="2482850"/>
          <p14:tracePt t="54970" x="2000250" y="2482850"/>
          <p14:tracePt t="54987" x="2012950" y="2482850"/>
          <p14:tracePt t="55004" x="2025650" y="2482850"/>
          <p14:tracePt t="55020" x="2044700" y="2482850"/>
          <p14:tracePt t="55037" x="2051050" y="2482850"/>
          <p14:tracePt t="55053" x="2063750" y="2482850"/>
          <p14:tracePt t="55070" x="2076450" y="2482850"/>
          <p14:tracePt t="55087" x="2082800" y="2482850"/>
          <p14:tracePt t="55104" x="2089150" y="2482850"/>
          <p14:tracePt t="55726" x="2114550" y="2482850"/>
          <p14:tracePt t="55734" x="2171700" y="2482850"/>
          <p14:tracePt t="55742" x="2209800" y="2482850"/>
          <p14:tracePt t="55750" x="2254250" y="2482850"/>
          <p14:tracePt t="55758" x="2324100" y="2482850"/>
          <p14:tracePt t="55771" x="2393950" y="2489200"/>
          <p14:tracePt t="55788" x="2432050" y="2495550"/>
          <p14:tracePt t="55805" x="2476500" y="2501900"/>
          <p14:tracePt t="55821" x="2520950" y="2508250"/>
          <p14:tracePt t="55839" x="2533650" y="2508250"/>
          <p14:tracePt t="55855" x="2546350" y="2514600"/>
          <p14:tracePt t="55871" x="2565400" y="2514600"/>
          <p14:tracePt t="55888" x="2584450" y="2514600"/>
          <p14:tracePt t="55904" x="2590800" y="2514600"/>
          <p14:tracePt t="55921" x="2597150" y="2514600"/>
          <p14:tracePt t="55938" x="2603500" y="2514600"/>
          <p14:tracePt t="55954" x="2609850" y="2514600"/>
          <p14:tracePt t="55971" x="2616200" y="2514600"/>
          <p14:tracePt t="55988" x="2628900" y="2514600"/>
          <p14:tracePt t="56005" x="2654300" y="2520950"/>
          <p14:tracePt t="56021" x="2711450" y="2527300"/>
          <p14:tracePt t="56039" x="2755900" y="2527300"/>
          <p14:tracePt t="56054" x="2813050" y="2527300"/>
          <p14:tracePt t="56071" x="2889250" y="2527300"/>
          <p14:tracePt t="56088" x="2971800" y="2527300"/>
          <p14:tracePt t="56104" x="3060700" y="2527300"/>
          <p14:tracePt t="56121" x="3155950" y="2527300"/>
          <p14:tracePt t="56138" x="3232150" y="2527300"/>
          <p14:tracePt t="56154" x="3302000" y="2527300"/>
          <p14:tracePt t="56171" x="3352800" y="2527300"/>
          <p14:tracePt t="56188" x="3384550" y="2527300"/>
          <p14:tracePt t="56204" x="3403600" y="2527300"/>
          <p14:tracePt t="56220" x="3416300" y="2527300"/>
          <p14:tracePt t="56220" x="3422650" y="2527300"/>
          <p14:tracePt t="56262" x="3429000" y="2527300"/>
          <p14:tracePt t="56414" x="3435350" y="2527300"/>
          <p14:tracePt t="56421" x="3479800" y="2527300"/>
          <p14:tracePt t="56430" x="3556000" y="2527300"/>
          <p14:tracePt t="56438" x="3651250" y="2527300"/>
          <p14:tracePt t="56455" x="3752850" y="2540000"/>
          <p14:tracePt t="56471" x="3867150" y="2559050"/>
          <p14:tracePt t="56488" x="3968750" y="2565400"/>
          <p14:tracePt t="56504" x="4083050" y="2571750"/>
          <p14:tracePt t="56522" x="4178300" y="2571750"/>
          <p14:tracePt t="56538" x="4267200" y="2578100"/>
          <p14:tracePt t="56555" x="4356100" y="2578100"/>
          <p14:tracePt t="56571" x="4445000" y="2578100"/>
          <p14:tracePt t="56588" x="4521200" y="2578100"/>
          <p14:tracePt t="56604" x="4591050" y="2578100"/>
          <p14:tracePt t="56621" x="4667250" y="2578100"/>
          <p14:tracePt t="56638" x="4711700" y="2578100"/>
          <p14:tracePt t="56655" x="4756150" y="2578100"/>
          <p14:tracePt t="56671" x="4794250" y="2578100"/>
          <p14:tracePt t="56688" x="4826000" y="2578100"/>
          <p14:tracePt t="56704" x="4857750" y="2578100"/>
          <p14:tracePt t="56721" x="4889500" y="2578100"/>
          <p14:tracePt t="56738" x="4914900" y="2578100"/>
          <p14:tracePt t="56754" x="4953000" y="2578100"/>
          <p14:tracePt t="56771" x="4984750" y="2578100"/>
          <p14:tracePt t="56788" x="5003800" y="2578100"/>
          <p14:tracePt t="56804" x="5022850" y="2578100"/>
          <p14:tracePt t="56821" x="5041900" y="2578100"/>
          <p14:tracePt t="56838" x="5054600" y="2578100"/>
          <p14:tracePt t="56855" x="5073650" y="2578100"/>
          <p14:tracePt t="56871" x="5092700" y="2578100"/>
          <p14:tracePt t="56888" x="5111750" y="2578100"/>
          <p14:tracePt t="56904" x="5149850" y="2578100"/>
          <p14:tracePt t="56922" x="5168900" y="2578100"/>
          <p14:tracePt t="56938" x="5200650" y="2578100"/>
          <p14:tracePt t="56955" x="5245100" y="2578100"/>
          <p14:tracePt t="56971" x="5283200" y="2578100"/>
          <p14:tracePt t="56988" x="5334000" y="2578100"/>
          <p14:tracePt t="57004" x="5372100" y="2571750"/>
          <p14:tracePt t="57021" x="5441950" y="2565400"/>
          <p14:tracePt t="57038" x="5492750" y="2559050"/>
          <p14:tracePt t="57055" x="5530850" y="2559050"/>
          <p14:tracePt t="57071" x="5568950" y="2559050"/>
          <p14:tracePt t="57088" x="5594350" y="2559050"/>
          <p14:tracePt t="57104" x="5619750" y="2552700"/>
          <p14:tracePt t="57121" x="5645150" y="2552700"/>
          <p14:tracePt t="57138" x="5657850" y="2552700"/>
          <p14:tracePt t="57155" x="5670550" y="2552700"/>
          <p14:tracePt t="57171" x="5670550" y="2546350"/>
          <p14:tracePt t="57188" x="5683250" y="2546350"/>
          <p14:tracePt t="57238" x="5689600" y="2546350"/>
          <p14:tracePt t="57310" x="5695950" y="2546350"/>
          <p14:tracePt t="57326" x="5695950" y="2540000"/>
          <p14:tracePt t="57334" x="5708650" y="2540000"/>
          <p14:tracePt t="57350" x="5721350" y="2533650"/>
          <p14:tracePt t="57358" x="5727700" y="2533650"/>
          <p14:tracePt t="57366" x="5740400" y="2533650"/>
          <p14:tracePt t="57374" x="5778500" y="2527300"/>
          <p14:tracePt t="57388" x="5848350" y="2527300"/>
          <p14:tracePt t="57404" x="5956300" y="2527300"/>
          <p14:tracePt t="57421" x="6146800" y="2495550"/>
          <p14:tracePt t="57438" x="6292850" y="2482850"/>
          <p14:tracePt t="57454" x="6394450" y="2482850"/>
          <p14:tracePt t="57471" x="6470650" y="2482850"/>
          <p14:tracePt t="57488" x="6553200" y="2476500"/>
          <p14:tracePt t="57504" x="6610350" y="2476500"/>
          <p14:tracePt t="57521" x="6642100" y="2476500"/>
          <p14:tracePt t="57537" x="6661150" y="2476500"/>
          <p14:tracePt t="57555" x="6673850" y="2476500"/>
          <p14:tracePt t="57571" x="6692900" y="2476500"/>
          <p14:tracePt t="57588" x="6718300" y="2476500"/>
          <p14:tracePt t="57604" x="6756400" y="2476500"/>
          <p14:tracePt t="57604" x="6781800" y="2470150"/>
          <p14:tracePt t="57622" x="6883400" y="2470150"/>
          <p14:tracePt t="57638" x="6991350" y="2470150"/>
          <p14:tracePt t="57654" x="7099300" y="2470150"/>
          <p14:tracePt t="57671" x="7188200" y="2470150"/>
          <p14:tracePt t="57688" x="7245350" y="2470150"/>
          <p14:tracePt t="57704" x="7302500" y="2470150"/>
          <p14:tracePt t="57721" x="7346950" y="2470150"/>
          <p14:tracePt t="57737" x="7391400" y="2470150"/>
          <p14:tracePt t="57755" x="7454900" y="2470150"/>
          <p14:tracePt t="57771" x="7518400" y="2470150"/>
          <p14:tracePt t="57788" x="7588250" y="2470150"/>
          <p14:tracePt t="57804" x="7683500" y="2470150"/>
          <p14:tracePt t="57822" x="7747000" y="2470150"/>
          <p14:tracePt t="57838" x="7823200" y="2470150"/>
          <p14:tracePt t="57854" x="7893050" y="2470150"/>
          <p14:tracePt t="57871" x="7956550" y="2470150"/>
          <p14:tracePt t="57888" x="8013700" y="2470150"/>
          <p14:tracePt t="57904" x="8045450" y="2470150"/>
          <p14:tracePt t="57921" x="8064500" y="2470150"/>
          <p14:tracePt t="58070" x="8058150" y="2470150"/>
          <p14:tracePt t="58071" x="8039100" y="2470150"/>
          <p14:tracePt t="58087" x="8020050" y="2470150"/>
          <p14:tracePt t="58088" x="7943850" y="2470150"/>
          <p14:tracePt t="58105" x="7772400" y="2470150"/>
          <p14:tracePt t="58121" x="7467600" y="2470150"/>
          <p14:tracePt t="58138" x="7061200" y="2470150"/>
          <p14:tracePt t="58154" x="6565900" y="2470150"/>
          <p14:tracePt t="58171" x="6102350" y="2463800"/>
          <p14:tracePt t="58187" x="5695950" y="2463800"/>
          <p14:tracePt t="58204" x="5378450" y="2463800"/>
          <p14:tracePt t="58221" x="5213350" y="2451100"/>
          <p14:tracePt t="58239" x="5029200" y="2451100"/>
          <p14:tracePt t="58255" x="4756150" y="2451100"/>
          <p14:tracePt t="58271" x="4438650" y="2482850"/>
          <p14:tracePt t="58287" x="4191000" y="2520950"/>
          <p14:tracePt t="58304" x="3987800" y="2552700"/>
          <p14:tracePt t="58321" x="3689350" y="2597150"/>
          <p14:tracePt t="58338" x="3448050" y="2647950"/>
          <p14:tracePt t="58354" x="3219450" y="2698750"/>
          <p14:tracePt t="58371" x="3079750" y="2736850"/>
          <p14:tracePt t="58388" x="2984500" y="2749550"/>
          <p14:tracePt t="58404" x="2933700" y="2755900"/>
          <p14:tracePt t="58421" x="2895600" y="2774950"/>
          <p14:tracePt t="58439" x="2876550" y="2774950"/>
          <p14:tracePt t="58454" x="2851150" y="2787650"/>
          <p14:tracePt t="58471" x="2800350" y="2806700"/>
          <p14:tracePt t="58487" x="2762250" y="2813050"/>
          <p14:tracePt t="58504" x="2717800" y="2825750"/>
          <p14:tracePt t="58521" x="2679700" y="2832100"/>
          <p14:tracePt t="58538" x="2622550" y="2844800"/>
          <p14:tracePt t="58554" x="2565400" y="2851150"/>
          <p14:tracePt t="58571" x="2463800" y="2863850"/>
          <p14:tracePt t="58587" x="2330450" y="2882900"/>
          <p14:tracePt t="58604" x="2228850" y="2895600"/>
          <p14:tracePt t="58621" x="2070100" y="2927350"/>
          <p14:tracePt t="58639" x="2012950" y="2927350"/>
          <p14:tracePt t="58654" x="1993900" y="2927350"/>
          <p14:tracePt t="58671" x="1981200" y="2927350"/>
          <p14:tracePt t="58687" x="1968500" y="2927350"/>
          <p14:tracePt t="58704" x="1955800" y="2927350"/>
          <p14:tracePt t="58742" x="1949450" y="2927350"/>
          <p14:tracePt t="58918" x="1987550" y="2927350"/>
          <p14:tracePt t="58926" x="2006600" y="2927350"/>
          <p14:tracePt t="58942" x="2051050" y="2927350"/>
          <p14:tracePt t="58942" x="2101850" y="2927350"/>
          <p14:tracePt t="58954" x="2260600" y="2908300"/>
          <p14:tracePt t="58971" x="2381250" y="2908300"/>
          <p14:tracePt t="58987" x="2527300" y="2908300"/>
          <p14:tracePt t="59004" x="2667000" y="2908300"/>
          <p14:tracePt t="59021" x="2813050" y="2908300"/>
          <p14:tracePt t="59039" x="2870200" y="2908300"/>
          <p14:tracePt t="59054" x="2908300" y="2901950"/>
          <p14:tracePt t="59071" x="2940050" y="2901950"/>
          <p14:tracePt t="59087" x="2959100" y="2901950"/>
          <p14:tracePt t="59104" x="2984500" y="2901950"/>
          <p14:tracePt t="59121" x="3016250" y="2901950"/>
          <p14:tracePt t="59138" x="3054350" y="2901950"/>
          <p14:tracePt t="59154" x="3105150" y="2901950"/>
          <p14:tracePt t="59171" x="3187700" y="2901950"/>
          <p14:tracePt t="59187" x="3289300" y="2901950"/>
          <p14:tracePt t="59205" x="3378200" y="2901950"/>
          <p14:tracePt t="59221" x="3467100" y="2901950"/>
          <p14:tracePt t="59239" x="3511550" y="2901950"/>
          <p14:tracePt t="59254" x="3543300" y="2901950"/>
          <p14:tracePt t="59272" x="3587750" y="2901950"/>
          <p14:tracePt t="59288" x="3632200" y="2901950"/>
          <p14:tracePt t="59304" x="3670300" y="2895600"/>
          <p14:tracePt t="59320" x="3714750" y="2882900"/>
          <p14:tracePt t="59338" x="3759200" y="2882900"/>
          <p14:tracePt t="59354" x="3797300" y="2882900"/>
          <p14:tracePt t="59371" x="3822700" y="2882900"/>
          <p14:tracePt t="59387" x="3854450" y="2876550"/>
          <p14:tracePt t="59404" x="3892550" y="2876550"/>
          <p14:tracePt t="59421" x="3994150" y="2863850"/>
          <p14:tracePt t="59439" x="4044950" y="2857500"/>
          <p14:tracePt t="59454" x="4146550" y="2844800"/>
          <p14:tracePt t="59471" x="4267200" y="2844800"/>
          <p14:tracePt t="59487" x="4368800" y="2844800"/>
          <p14:tracePt t="59504" x="4457700" y="2844800"/>
          <p14:tracePt t="59521" x="4540250" y="2844800"/>
          <p14:tracePt t="59537" x="4622800" y="2844800"/>
          <p14:tracePt t="59554" x="4686300" y="2838450"/>
          <p14:tracePt t="59571" x="4762500" y="2832100"/>
          <p14:tracePt t="59588" x="4838700" y="2832100"/>
          <p14:tracePt t="59604" x="4927600" y="2832100"/>
          <p14:tracePt t="59621" x="5073650" y="2832100"/>
          <p14:tracePt t="59639" x="5168900" y="2832100"/>
          <p14:tracePt t="59654" x="5276850" y="2832100"/>
          <p14:tracePt t="59671" x="5378450" y="2832100"/>
          <p14:tracePt t="59687" x="5473700" y="2832100"/>
          <p14:tracePt t="59704" x="5581650" y="2825750"/>
          <p14:tracePt t="59721" x="5683250" y="2825750"/>
          <p14:tracePt t="59738" x="5772150" y="2819400"/>
          <p14:tracePt t="59755" x="5854700" y="2813050"/>
          <p14:tracePt t="59771" x="5905500" y="2806700"/>
          <p14:tracePt t="59788" x="5975350" y="2794000"/>
          <p14:tracePt t="59804" x="6013450" y="2787650"/>
          <p14:tracePt t="59821" x="6064250" y="2774950"/>
          <p14:tracePt t="59838" x="6089650" y="2768600"/>
          <p14:tracePt t="59854" x="6096000" y="2768600"/>
          <p14:tracePt t="59871" x="6108700" y="2768600"/>
          <p14:tracePt t="59888" x="6115050" y="2768600"/>
          <p14:tracePt t="59904" x="6140450" y="2768600"/>
          <p14:tracePt t="59921" x="6178550" y="2762250"/>
          <p14:tracePt t="59937" x="6210300" y="2755900"/>
          <p14:tracePt t="59954" x="6254750" y="2749550"/>
          <p14:tracePt t="59971" x="6292850" y="2749550"/>
          <p14:tracePt t="59988" x="6324600" y="2743200"/>
          <p14:tracePt t="60004" x="6350000" y="2736850"/>
          <p14:tracePt t="60021" x="6375400" y="2736850"/>
          <p14:tracePt t="60038" x="6388100" y="2736850"/>
          <p14:tracePt t="60054" x="6394450" y="2730500"/>
          <p14:tracePt t="60782" x="6388100" y="2730500"/>
          <p14:tracePt t="60790" x="6381750" y="2730500"/>
          <p14:tracePt t="60798" x="6375400" y="2730500"/>
          <p14:tracePt t="60805" x="6362700" y="2730500"/>
          <p14:tracePt t="60822" x="6343650" y="2730500"/>
          <p14:tracePt t="60822" x="6330950" y="2736850"/>
          <p14:tracePt t="60838" x="6299200" y="2743200"/>
          <p14:tracePt t="60854" x="6261100" y="2755900"/>
          <p14:tracePt t="60871" x="6203950" y="2774950"/>
          <p14:tracePt t="60887" x="6121400" y="2800350"/>
          <p14:tracePt t="60904" x="6013450" y="2832100"/>
          <p14:tracePt t="60921" x="5867400" y="2863850"/>
          <p14:tracePt t="60937" x="5702300" y="2895600"/>
          <p14:tracePt t="60954" x="5518150" y="2927350"/>
          <p14:tracePt t="60971" x="5334000" y="2959100"/>
          <p14:tracePt t="60988" x="5130800" y="3003550"/>
          <p14:tracePt t="61004" x="4978400" y="3041650"/>
          <p14:tracePt t="61004" x="4902200" y="3060700"/>
          <p14:tracePt t="61022" x="4724400" y="3092450"/>
          <p14:tracePt t="61038" x="4540250" y="3130550"/>
          <p14:tracePt t="61054" x="4356100" y="3155950"/>
          <p14:tracePt t="61071" x="4152900" y="3194050"/>
          <p14:tracePt t="61087" x="3987800" y="3213100"/>
          <p14:tracePt t="61104" x="3816350" y="3238500"/>
          <p14:tracePt t="61121" x="3714750" y="3257550"/>
          <p14:tracePt t="61137" x="3657600" y="3257550"/>
          <p14:tracePt t="61154" x="3619500" y="3257550"/>
          <p14:tracePt t="61171" x="3581400" y="3263900"/>
          <p14:tracePt t="61188" x="3524250" y="3270250"/>
          <p14:tracePt t="61204" x="3448050" y="3270250"/>
          <p14:tracePt t="61204" x="3390900" y="3270250"/>
          <p14:tracePt t="61222" x="3295650" y="3270250"/>
          <p14:tracePt t="61238" x="3175000" y="3270250"/>
          <p14:tracePt t="61254" x="3086100" y="3270250"/>
          <p14:tracePt t="61271" x="3028950" y="3270250"/>
          <p14:tracePt t="61287" x="2978150" y="3270250"/>
          <p14:tracePt t="61305" x="2940050" y="3270250"/>
          <p14:tracePt t="61321" x="2914650" y="3270250"/>
          <p14:tracePt t="61338" x="2889250" y="3270250"/>
          <p14:tracePt t="61354" x="2882900" y="3270250"/>
          <p14:tracePt t="61558" x="2889250" y="3270250"/>
          <p14:tracePt t="61566" x="2940050" y="3276600"/>
          <p14:tracePt t="61569" x="2990850" y="3282950"/>
          <p14:tracePt t="61579" x="3054350" y="3295650"/>
          <p14:tracePt t="61587" x="3162300" y="3327400"/>
          <p14:tracePt t="61604" x="3251200" y="3352800"/>
          <p14:tracePt t="61621" x="3359150" y="3371850"/>
          <p14:tracePt t="61639" x="3429000" y="3384550"/>
          <p14:tracePt t="61654" x="3454400" y="3384550"/>
          <p14:tracePt t="61671" x="3473450" y="3384550"/>
          <p14:tracePt t="61687" x="3505200" y="3384550"/>
          <p14:tracePt t="61704" x="3517900" y="3384550"/>
          <p14:tracePt t="61721" x="3530600" y="3384550"/>
          <p14:tracePt t="62142" x="3536950" y="3390900"/>
          <p14:tracePt t="62150" x="3536950" y="3403600"/>
          <p14:tracePt t="62158" x="3536950" y="3409950"/>
          <p14:tracePt t="62171" x="3536950" y="3422650"/>
          <p14:tracePt t="62171" x="3536950" y="3441700"/>
          <p14:tracePt t="62187" x="3536950" y="3460750"/>
          <p14:tracePt t="62204" x="3536950" y="3473450"/>
          <p14:tracePt t="62221" x="3536950" y="3486150"/>
          <p14:tracePt t="62238" x="3536950" y="3492500"/>
          <p14:tracePt t="62254" x="3536950" y="3498850"/>
          <p14:tracePt t="62333" x="3536950" y="3505200"/>
          <p14:tracePt t="62342" x="3536950" y="3511550"/>
          <p14:tracePt t="62390" x="3536950" y="3517900"/>
          <p14:tracePt t="62510" x="3543300" y="3492500"/>
          <p14:tracePt t="62518" x="3562350" y="3467100"/>
          <p14:tracePt t="62521" x="3575050" y="3409950"/>
          <p14:tracePt t="62538" x="3575050" y="3378200"/>
          <p14:tracePt t="62554" x="3575050" y="3365500"/>
          <p14:tracePt t="62605" x="3575050" y="3359150"/>
          <p14:tracePt t="62613" x="3575050" y="3352800"/>
          <p14:tracePt t="62621" x="3562350" y="3346450"/>
          <p14:tracePt t="62625" x="3536950" y="3346450"/>
          <p14:tracePt t="62638" x="3511550" y="3340100"/>
          <p14:tracePt t="62654" x="3467100" y="3327400"/>
          <p14:tracePt t="62671" x="3390900" y="3314700"/>
          <p14:tracePt t="62687" x="3282950" y="3295650"/>
          <p14:tracePt t="62704" x="3124200" y="3276600"/>
          <p14:tracePt t="62721" x="2978150" y="3251200"/>
          <p14:tracePt t="62737" x="2870200" y="3238500"/>
          <p14:tracePt t="62754" x="2838450" y="3232150"/>
          <p14:tracePt t="62771" x="2825750" y="3232150"/>
          <p14:tracePt t="62854" x="2832100" y="3232150"/>
          <p14:tracePt t="62863" x="2870200" y="3238500"/>
          <p14:tracePt t="62863" x="2895600" y="3238500"/>
          <p14:tracePt t="62871" x="3003550" y="3251200"/>
          <p14:tracePt t="62887" x="3155950" y="3251200"/>
          <p14:tracePt t="62904" x="3340100" y="3251200"/>
          <p14:tracePt t="62921" x="3511550" y="3257550"/>
          <p14:tracePt t="62937" x="3625850" y="3257550"/>
          <p14:tracePt t="62954" x="3689350" y="3257550"/>
          <p14:tracePt t="62971" x="3714750" y="3257550"/>
          <p14:tracePt t="62987" x="3733800" y="3257550"/>
          <p14:tracePt t="63004" x="3765550" y="3257550"/>
          <p14:tracePt t="63021" x="3816350" y="3257550"/>
          <p14:tracePt t="63038" x="3867150" y="3257550"/>
          <p14:tracePt t="63054" x="3905250" y="3257550"/>
          <p14:tracePt t="63071" x="3943350" y="3244850"/>
          <p14:tracePt t="63088" x="3962400" y="3244850"/>
          <p14:tracePt t="63104" x="3975100" y="3244850"/>
          <p14:tracePt t="64670" x="3943350" y="3244850"/>
          <p14:tracePt t="64671" x="3892550" y="3244850"/>
          <p14:tracePt t="64687" x="3829050" y="3244850"/>
          <p14:tracePt t="64688" x="3676650" y="3244850"/>
          <p14:tracePt t="64705" x="3505200" y="3263900"/>
          <p14:tracePt t="64721" x="3321050" y="3327400"/>
          <p14:tracePt t="64738" x="3162300" y="3422650"/>
          <p14:tracePt t="64754" x="3028950" y="3524250"/>
          <p14:tracePt t="64771" x="2908300" y="3638550"/>
          <p14:tracePt t="64787" x="2800350" y="3752850"/>
          <p14:tracePt t="64804" x="2711450" y="3860800"/>
          <p14:tracePt t="64820" x="2559050" y="4013200"/>
          <p14:tracePt t="64838" x="2463800" y="4095750"/>
          <p14:tracePt t="64854" x="2355850" y="4152900"/>
          <p14:tracePt t="64871" x="2292350" y="4191000"/>
          <p14:tracePt t="64887" x="2235200" y="4203700"/>
          <p14:tracePt t="64904" x="2171700" y="4210050"/>
          <p14:tracePt t="64920" x="2108200" y="4216400"/>
          <p14:tracePt t="64937" x="2044700" y="4229100"/>
          <p14:tracePt t="64954" x="1981200" y="4235450"/>
          <p14:tracePt t="64971" x="1898650" y="4241800"/>
          <p14:tracePt t="64987" x="1803400" y="4241800"/>
          <p14:tracePt t="65004" x="1689100" y="4254500"/>
          <p14:tracePt t="65021" x="1530350" y="4279900"/>
          <p14:tracePt t="65038" x="1447800" y="4286250"/>
          <p14:tracePt t="65054" x="1397000" y="4292600"/>
          <p14:tracePt t="65071" x="1358900" y="4292600"/>
          <p14:tracePt t="65087" x="1333500" y="4292600"/>
          <p14:tracePt t="65104" x="1314450" y="4292600"/>
          <p14:tracePt t="65121" x="1308100" y="4292600"/>
          <p14:tracePt t="65137" x="1295400" y="4292600"/>
          <p14:tracePt t="65154" x="1289050" y="4292600"/>
          <p14:tracePt t="65171" x="1270000" y="4286250"/>
          <p14:tracePt t="65187" x="1238250" y="4273550"/>
          <p14:tracePt t="65204" x="1206500" y="4254500"/>
          <p14:tracePt t="65220" x="1162050" y="4229100"/>
          <p14:tracePt t="65238" x="1136650" y="4210050"/>
          <p14:tracePt t="65254" x="1117600" y="4191000"/>
          <p14:tracePt t="65271" x="1085850" y="4165600"/>
          <p14:tracePt t="65287" x="1047750" y="4133850"/>
          <p14:tracePt t="65304" x="1009650" y="4102100"/>
          <p14:tracePt t="65320" x="971550" y="4070350"/>
          <p14:tracePt t="65337" x="952500" y="4051300"/>
          <p14:tracePt t="65354" x="939800" y="4038600"/>
          <p14:tracePt t="65371" x="933450" y="4032250"/>
          <p14:tracePt t="65387" x="927100" y="4025900"/>
          <p14:tracePt t="65404" x="920750" y="4019550"/>
          <p14:tracePt t="65420" x="908050" y="4006850"/>
          <p14:tracePt t="65438" x="895350" y="3987800"/>
          <p14:tracePt t="65454" x="882650" y="3968750"/>
          <p14:tracePt t="65471" x="876300" y="3937000"/>
          <p14:tracePt t="65486" x="863600" y="3911600"/>
          <p14:tracePt t="65503" x="850900" y="3898900"/>
          <p14:tracePt t="65521" x="850900" y="3892550"/>
          <p14:tracePt t="65537" x="844550" y="3892550"/>
          <p14:tracePt t="65574" x="844550" y="3886200"/>
          <p14:tracePt t="65589" x="838200" y="3873500"/>
          <p14:tracePt t="65614" x="838200" y="3867150"/>
          <p14:tracePt t="65630" x="838200" y="3860800"/>
          <p14:tracePt t="65637" x="838200" y="3854450"/>
          <p14:tracePt t="65638" x="838200" y="3848100"/>
          <p14:tracePt t="65678" x="838200" y="3841750"/>
          <p14:tracePt t="66317" x="838200" y="3854450"/>
          <p14:tracePt t="66321" x="838200" y="3879850"/>
          <p14:tracePt t="66337" x="838200" y="3898900"/>
          <p14:tracePt t="66338" x="838200" y="3956050"/>
          <p14:tracePt t="66355" x="838200" y="4006850"/>
          <p14:tracePt t="66370" x="844550" y="4057650"/>
          <p14:tracePt t="66388" x="850900" y="4076700"/>
          <p14:tracePt t="66404" x="850900" y="4083050"/>
          <p14:tracePt t="66404" x="850900" y="4089400"/>
          <p14:tracePt t="66422" x="850900" y="4095750"/>
          <p14:tracePt t="66437" x="850900" y="4102100"/>
          <p14:tracePt t="66454" x="857250" y="4114800"/>
          <p14:tracePt t="66470" x="857250" y="4127500"/>
          <p14:tracePt t="66487" x="857250" y="4146550"/>
          <p14:tracePt t="66503" x="857250" y="4159250"/>
          <p14:tracePt t="66520" x="857250" y="4165600"/>
          <p14:tracePt t="66537" x="863600" y="4171950"/>
          <p14:tracePt t="66757" x="863600" y="4152900"/>
          <p14:tracePt t="66766" x="863600" y="4133850"/>
          <p14:tracePt t="66773" x="863600" y="4102100"/>
          <p14:tracePt t="66787" x="863600" y="4076700"/>
          <p14:tracePt t="66788" x="857250" y="4025900"/>
          <p14:tracePt t="66804" x="857250" y="3994150"/>
          <p14:tracePt t="66821" x="857250" y="3968750"/>
          <p14:tracePt t="67549" x="857250" y="3994150"/>
          <p14:tracePt t="67557" x="850900" y="4044950"/>
          <p14:tracePt t="67565" x="844550" y="4089400"/>
          <p14:tracePt t="67573" x="831850" y="4229100"/>
          <p14:tracePt t="67587" x="825500" y="4387850"/>
          <p14:tracePt t="67604" x="819150" y="4565650"/>
          <p14:tracePt t="67604" x="819150" y="4654550"/>
          <p14:tracePt t="67637" x="819150" y="4832350"/>
          <p14:tracePt t="67638" x="863600" y="5022850"/>
          <p14:tracePt t="67654" x="914400" y="5187950"/>
          <p14:tracePt t="67670" x="977900" y="5334000"/>
          <p14:tracePt t="67687" x="1041400" y="5467350"/>
          <p14:tracePt t="67704" x="1104900" y="5581650"/>
          <p14:tracePt t="67720" x="1162050" y="5645150"/>
          <p14:tracePt t="67737" x="1225550" y="5702300"/>
          <p14:tracePt t="67754" x="1301750" y="5734050"/>
          <p14:tracePt t="67771" x="1409700" y="5753100"/>
          <p14:tracePt t="67787" x="1511300" y="5753100"/>
          <p14:tracePt t="67804" x="1619250" y="5746750"/>
          <p14:tracePt t="67820" x="1746250" y="5664200"/>
          <p14:tracePt t="67839" x="1797050" y="5626100"/>
          <p14:tracePt t="67854" x="1822450" y="5575300"/>
          <p14:tracePt t="67870" x="1847850" y="5511800"/>
          <p14:tracePt t="67887" x="1854200" y="5467350"/>
          <p14:tracePt t="67905" x="1860550" y="5410200"/>
          <p14:tracePt t="67920" x="1860550" y="5340350"/>
          <p14:tracePt t="67938" x="1860550" y="5276850"/>
          <p14:tracePt t="67954" x="1835150" y="5213350"/>
          <p14:tracePt t="67971" x="1790700" y="5143500"/>
          <p14:tracePt t="67987" x="1739900" y="5054600"/>
          <p14:tracePt t="68004" x="1676400" y="4991100"/>
          <p14:tracePt t="68020" x="1549400" y="4883150"/>
          <p14:tracePt t="68038" x="1454150" y="4826000"/>
          <p14:tracePt t="68054" x="1352550" y="4787900"/>
          <p14:tracePt t="68071" x="1250950" y="4743450"/>
          <p14:tracePt t="68087" x="1149350" y="4724400"/>
          <p14:tracePt t="68104" x="1060450" y="4711700"/>
          <p14:tracePt t="68120" x="1003300" y="4711700"/>
          <p14:tracePt t="68137" x="946150" y="4711700"/>
          <p14:tracePt t="68154" x="901700" y="4711700"/>
          <p14:tracePt t="68171" x="850900" y="4724400"/>
          <p14:tracePt t="68187" x="806450" y="4756150"/>
          <p14:tracePt t="68204" x="774700" y="4787900"/>
          <p14:tracePt t="68220" x="749300" y="4851400"/>
          <p14:tracePt t="68238" x="742950" y="4876800"/>
          <p14:tracePt t="68254" x="742950" y="4895850"/>
          <p14:tracePt t="68271" x="742950" y="4914900"/>
          <p14:tracePt t="68308" x="742950" y="4921250"/>
          <p14:tracePt t="68365" x="742950" y="4927600"/>
          <p14:tracePt t="68973" x="755650" y="4927600"/>
          <p14:tracePt t="68981" x="831850" y="4921250"/>
          <p14:tracePt t="68989" x="901700" y="4914900"/>
          <p14:tracePt t="69004" x="971550" y="4902200"/>
          <p14:tracePt t="69004" x="1104900" y="4851400"/>
          <p14:tracePt t="69020" x="1282700" y="4743450"/>
          <p14:tracePt t="69038" x="1384300" y="4686300"/>
          <p14:tracePt t="69054" x="1460500" y="4641850"/>
          <p14:tracePt t="69070" x="1549400" y="4584700"/>
          <p14:tracePt t="69087" x="1625600" y="4527550"/>
          <p14:tracePt t="69104" x="1695450" y="4476750"/>
          <p14:tracePt t="69120" x="1765300" y="4432300"/>
          <p14:tracePt t="69137" x="1803400" y="4400550"/>
          <p14:tracePt t="69154" x="1835150" y="4381500"/>
          <p14:tracePt t="69171" x="1860550" y="4368800"/>
          <p14:tracePt t="69187" x="1879600" y="4356100"/>
          <p14:tracePt t="69204" x="1892300" y="4343400"/>
          <p14:tracePt t="69220" x="1924050" y="4318000"/>
          <p14:tracePt t="69237" x="1962150" y="4260850"/>
          <p14:tracePt t="69254" x="2025650" y="4197350"/>
          <p14:tracePt t="69270" x="2089150" y="4140200"/>
          <p14:tracePt t="69287" x="2146300" y="4102100"/>
          <p14:tracePt t="69304" x="2178050" y="4070350"/>
          <p14:tracePt t="69320" x="2216150" y="4032250"/>
          <p14:tracePt t="69337" x="2247900" y="4006850"/>
          <p14:tracePt t="69354" x="2273300" y="3975100"/>
          <p14:tracePt t="69370" x="2305050" y="3949700"/>
          <p14:tracePt t="69387" x="2336800" y="3930650"/>
          <p14:tracePt t="69404" x="2355850" y="3911600"/>
          <p14:tracePt t="69404" x="2374900" y="3905250"/>
          <p14:tracePt t="69423" x="2393950" y="3892550"/>
          <p14:tracePt t="69437" x="2419350" y="3879850"/>
          <p14:tracePt t="69454" x="2438400" y="3873500"/>
          <p14:tracePt t="69470" x="2463800" y="3854450"/>
          <p14:tracePt t="69487" x="2495550" y="3835400"/>
          <p14:tracePt t="69504" x="2527300" y="3810000"/>
          <p14:tracePt t="69520" x="2546350" y="3778250"/>
          <p14:tracePt t="69537" x="2552700" y="3752850"/>
          <p14:tracePt t="69554" x="2552700" y="3721100"/>
          <p14:tracePt t="69586" x="2552700" y="3714750"/>
          <p14:tracePt t="69587" x="2552700" y="3695700"/>
          <p14:tracePt t="69603" x="2552700" y="3689350"/>
          <p14:tracePt t="69620" x="2540000" y="3683000"/>
          <p14:tracePt t="69636" x="2520950" y="3670300"/>
          <p14:tracePt t="69653" x="2495550" y="3657600"/>
          <p14:tracePt t="69669" x="2463800" y="3651250"/>
          <p14:tracePt t="69687" x="2425700" y="3644900"/>
          <p14:tracePt t="69704" x="2381250" y="3644900"/>
          <p14:tracePt t="69721" x="2324100" y="3644900"/>
          <p14:tracePt t="69737" x="2254250" y="3644900"/>
          <p14:tracePt t="69754" x="2209800" y="3657600"/>
          <p14:tracePt t="69770" x="2178050" y="3676650"/>
          <p14:tracePt t="69787" x="2152650" y="3695700"/>
          <p14:tracePt t="69804" x="2127250" y="3733800"/>
          <p14:tracePt t="69804" x="2120900" y="3740150"/>
          <p14:tracePt t="69822" x="2108200" y="3790950"/>
          <p14:tracePt t="69838" x="2101850" y="3822700"/>
          <p14:tracePt t="69854" x="2101850" y="3860800"/>
          <p14:tracePt t="69870" x="2101850" y="3911600"/>
          <p14:tracePt t="69887" x="2101850" y="3962400"/>
          <p14:tracePt t="69903" x="2101850" y="4013200"/>
          <p14:tracePt t="69920" x="2114550" y="4076700"/>
          <p14:tracePt t="69936" x="2127250" y="4102100"/>
          <p14:tracePt t="69954" x="2139950" y="4133850"/>
          <p14:tracePt t="69970" x="2152650" y="4146550"/>
          <p14:tracePt t="69987" x="2171700" y="4165600"/>
          <p14:tracePt t="70004" x="2184400" y="4171950"/>
          <p14:tracePt t="70021" x="2216150" y="4184650"/>
          <p14:tracePt t="70037" x="2241550" y="4184650"/>
          <p14:tracePt t="70054" x="2279650" y="4184650"/>
          <p14:tracePt t="70070" x="2317750" y="4178300"/>
          <p14:tracePt t="70087" x="2349500" y="4159250"/>
          <p14:tracePt t="70104" x="2368550" y="4146550"/>
          <p14:tracePt t="70121" x="2393950" y="4127500"/>
          <p14:tracePt t="70137" x="2419350" y="4108450"/>
          <p14:tracePt t="70154" x="2438400" y="4089400"/>
          <p14:tracePt t="70170" x="2451100" y="4064000"/>
          <p14:tracePt t="70187" x="2457450" y="4038600"/>
          <p14:tracePt t="70203" x="2463800" y="4025900"/>
          <p14:tracePt t="70220" x="2470150" y="4013200"/>
          <p14:tracePt t="70237" x="2470150" y="4006850"/>
          <p14:tracePt t="70309" x="2470150" y="4000500"/>
          <p14:tracePt t="70405" x="2463800" y="4000500"/>
          <p14:tracePt t="70414" x="2451100" y="4019550"/>
          <p14:tracePt t="70421" x="2438400" y="4057650"/>
          <p14:tracePt t="70422" x="2419350" y="4102100"/>
          <p14:tracePt t="70436" x="2387600" y="4254500"/>
          <p14:tracePt t="70454" x="2381250" y="4375150"/>
          <p14:tracePt t="70470" x="2381250" y="4489450"/>
          <p14:tracePt t="70487" x="2381250" y="4603750"/>
          <p14:tracePt t="70503" x="2381250" y="4699000"/>
          <p14:tracePt t="70521" x="2381250" y="4775200"/>
          <p14:tracePt t="70537" x="2381250" y="4838700"/>
          <p14:tracePt t="70554" x="2393950" y="4895850"/>
          <p14:tracePt t="70570" x="2400300" y="4953000"/>
          <p14:tracePt t="70587" x="2413000" y="4997450"/>
          <p14:tracePt t="70604" x="2425700" y="5022850"/>
          <p14:tracePt t="70604" x="2432050" y="5035550"/>
          <p14:tracePt t="70622" x="2444750" y="5048250"/>
          <p14:tracePt t="70636" x="2482850" y="5086350"/>
          <p14:tracePt t="70653" x="2533650" y="5105400"/>
          <p14:tracePt t="70670" x="2603500" y="5149850"/>
          <p14:tracePt t="70687" x="2679700" y="5187950"/>
          <p14:tracePt t="70704" x="2743200" y="5219700"/>
          <p14:tracePt t="70721" x="2813050" y="5245100"/>
          <p14:tracePt t="70737" x="2889250" y="5264150"/>
          <p14:tracePt t="70754" x="2940050" y="5270500"/>
          <p14:tracePt t="70770" x="2971800" y="5270500"/>
          <p14:tracePt t="70787" x="3003550" y="5264150"/>
          <p14:tracePt t="70804" x="3028950" y="5232400"/>
          <p14:tracePt t="70804" x="3041650" y="5194300"/>
          <p14:tracePt t="70821" x="3060700" y="5137150"/>
          <p14:tracePt t="70838" x="3060700" y="5080000"/>
          <p14:tracePt t="70853" x="3060700" y="5022850"/>
          <p14:tracePt t="70870" x="3060700" y="4972050"/>
          <p14:tracePt t="70887" x="3028950" y="4933950"/>
          <p14:tracePt t="70904" x="2990850" y="4895850"/>
          <p14:tracePt t="70920" x="2946400" y="4857750"/>
          <p14:tracePt t="70937" x="2895600" y="4832350"/>
          <p14:tracePt t="70954" x="2838450" y="4806950"/>
          <p14:tracePt t="70970" x="2781300" y="4787900"/>
          <p14:tracePt t="70987" x="2724150" y="4781550"/>
          <p14:tracePt t="71004" x="2660650" y="4781550"/>
          <p14:tracePt t="71004" x="2641600" y="4781550"/>
          <p14:tracePt t="71021" x="2590800" y="4781550"/>
          <p14:tracePt t="71037" x="2540000" y="4781550"/>
          <p14:tracePt t="71054" x="2476500" y="4800600"/>
          <p14:tracePt t="71070" x="2400300" y="4832350"/>
          <p14:tracePt t="71087" x="2317750" y="4876800"/>
          <p14:tracePt t="71104" x="2247900" y="4921250"/>
          <p14:tracePt t="71120" x="2184400" y="4953000"/>
          <p14:tracePt t="71137" x="2146300" y="4984750"/>
          <p14:tracePt t="71154" x="2120900" y="5010150"/>
          <p14:tracePt t="71170" x="2114550" y="5022850"/>
          <p14:tracePt t="71187" x="2108200" y="5035550"/>
          <p14:tracePt t="71203" x="2108200" y="5048250"/>
          <p14:tracePt t="71220" x="2108200" y="5060950"/>
          <p14:tracePt t="71293" x="2108200" y="5067300"/>
          <p14:tracePt t="71845" x="2120900" y="5022850"/>
          <p14:tracePt t="71855" x="2133600" y="4978400"/>
          <p14:tracePt t="71861" x="2152650" y="4921250"/>
          <p14:tracePt t="71871" x="2178050" y="4806950"/>
          <p14:tracePt t="71887" x="2197100" y="4692650"/>
          <p14:tracePt t="71904" x="2209800" y="4597400"/>
          <p14:tracePt t="71920" x="2216150" y="4546600"/>
          <p14:tracePt t="71937" x="2216150" y="4521200"/>
          <p14:tracePt t="71954" x="2216150" y="4508500"/>
          <p14:tracePt t="72364" x="2216150" y="4483100"/>
          <p14:tracePt t="72373" x="2197100" y="4470400"/>
          <p14:tracePt t="72381" x="2184400" y="4457700"/>
          <p14:tracePt t="72389" x="2152650" y="4432300"/>
          <p14:tracePt t="72405" x="2133600" y="4425950"/>
          <p14:tracePt t="72406" x="2114550" y="4413250"/>
          <p14:tracePt t="72421" x="2101850" y="4406900"/>
          <p14:tracePt t="72461" x="2095500" y="4400550"/>
          <p14:tracePt t="72517" x="2089150" y="4400550"/>
          <p14:tracePt t="72530" x="2076450" y="4400550"/>
          <p14:tracePt t="72531" x="2070100" y="4400550"/>
          <p14:tracePt t="72537" x="2044700" y="4400550"/>
          <p14:tracePt t="72554" x="2025650" y="4394200"/>
          <p14:tracePt t="72570" x="2012950" y="4394200"/>
          <p14:tracePt t="72587" x="2006600" y="4387850"/>
          <p14:tracePt t="75991" x="2000250" y="4413250"/>
          <p14:tracePt t="75999" x="2000250" y="4464050"/>
          <p14:tracePt t="76007" x="2000250" y="4527550"/>
          <p14:tracePt t="76007" x="2000250" y="4597400"/>
          <p14:tracePt t="76022" x="2006600" y="4781550"/>
          <p14:tracePt t="76040" x="2019300" y="4870450"/>
          <p14:tracePt t="76055" x="2044700" y="4933950"/>
          <p14:tracePt t="76072" x="2063750" y="4978400"/>
          <p14:tracePt t="76089" x="2089150" y="5016500"/>
          <p14:tracePt t="76105" x="2108200" y="5035550"/>
          <p14:tracePt t="76122" x="2139950" y="5073650"/>
          <p14:tracePt t="76139" x="2171700" y="5111750"/>
          <p14:tracePt t="76155" x="2209800" y="5149850"/>
          <p14:tracePt t="76172" x="2266950" y="5207000"/>
          <p14:tracePt t="76189" x="2317750" y="5245100"/>
          <p14:tracePt t="76205" x="2374900" y="5289550"/>
          <p14:tracePt t="76205" x="2406650" y="5302250"/>
          <p14:tracePt t="76223" x="2470150" y="5340350"/>
          <p14:tracePt t="76239" x="2508250" y="5353050"/>
          <p14:tracePt t="76256" x="2540000" y="5365750"/>
          <p14:tracePt t="76272" x="2559050" y="5365750"/>
          <p14:tracePt t="76289" x="2578100" y="5372100"/>
          <p14:tracePt t="76305" x="2597150" y="5378450"/>
          <p14:tracePt t="76322" x="2635250" y="5378450"/>
          <p14:tracePt t="76338" x="2673350" y="5378450"/>
          <p14:tracePt t="76355" x="2711450" y="5378450"/>
          <p14:tracePt t="76372" x="2768600" y="5372100"/>
          <p14:tracePt t="76389" x="2813050" y="5353050"/>
          <p14:tracePt t="76405" x="2863850" y="5334000"/>
          <p14:tracePt t="76405" x="2882900" y="5314950"/>
          <p14:tracePt t="76423" x="2927350" y="5276850"/>
          <p14:tracePt t="76439" x="2959100" y="5219700"/>
          <p14:tracePt t="76456" x="2971800" y="5137150"/>
          <p14:tracePt t="76472" x="2965450" y="5054600"/>
          <p14:tracePt t="76489" x="2882900" y="4959350"/>
          <p14:tracePt t="76505" x="2819400" y="4914900"/>
          <p14:tracePt t="76523" x="2730500" y="4889500"/>
          <p14:tracePt t="76538" x="2647950" y="4870450"/>
          <p14:tracePt t="76556" x="2546350" y="4870450"/>
          <p14:tracePt t="76572" x="2476500" y="4876800"/>
          <p14:tracePt t="76589" x="2406650" y="4914900"/>
          <p14:tracePt t="76605" x="2336800" y="4965700"/>
          <p14:tracePt t="76605" x="2298700" y="4997450"/>
          <p14:tracePt t="76623" x="2216150" y="5067300"/>
          <p14:tracePt t="76639" x="2127250" y="5143500"/>
          <p14:tracePt t="76656" x="2032000" y="5245100"/>
          <p14:tracePt t="76672" x="1943100" y="5372100"/>
          <p14:tracePt t="76689" x="1866900" y="5486400"/>
          <p14:tracePt t="76705" x="1835150" y="5613400"/>
          <p14:tracePt t="76722" x="1828800" y="5721350"/>
          <p14:tracePt t="76738" x="1847850" y="5848350"/>
          <p14:tracePt t="76756" x="1917700" y="5949950"/>
          <p14:tracePt t="76772" x="2025650" y="6064250"/>
          <p14:tracePt t="76789" x="2178050" y="6178550"/>
          <p14:tracePt t="76805" x="2298700" y="6248400"/>
          <p14:tracePt t="76805" x="2374900" y="6280150"/>
          <p14:tracePt t="76823" x="2533650" y="6330950"/>
          <p14:tracePt t="76839" x="2679700" y="6375400"/>
          <p14:tracePt t="76856" x="2774950" y="6394450"/>
          <p14:tracePt t="76872" x="2857500" y="6400800"/>
          <p14:tracePt t="76889" x="2921000" y="6400800"/>
          <p14:tracePt t="76905" x="2990850" y="6369050"/>
          <p14:tracePt t="76922" x="3048000" y="6261100"/>
          <p14:tracePt t="76938" x="3073400" y="6096000"/>
          <p14:tracePt t="76955" x="3073400" y="5943600"/>
          <p14:tracePt t="76972" x="3067050" y="5842000"/>
          <p14:tracePt t="76989" x="3003550" y="5759450"/>
          <p14:tracePt t="77005" x="2870200" y="5689600"/>
          <p14:tracePt t="77005" x="2768600" y="5670550"/>
          <p14:tracePt t="77023" x="2317750" y="5626100"/>
          <p14:tracePt t="77039" x="1803400" y="5626100"/>
          <p14:tracePt t="77056" x="1397000" y="5626100"/>
          <p14:tracePt t="77072" x="1098550" y="5588000"/>
          <p14:tracePt t="77089" x="996950" y="5562600"/>
          <p14:tracePt t="77105" x="977900" y="5556250"/>
          <p14:tracePt t="77199" x="996950" y="5556250"/>
          <p14:tracePt t="77215" x="1054100" y="5575300"/>
          <p14:tracePt t="77223" x="1104900" y="5588000"/>
          <p14:tracePt t="77223" x="1162050" y="5600700"/>
          <p14:tracePt t="77238" x="1225550" y="5619750"/>
          <p14:tracePt t="77255" x="1282700" y="5638800"/>
          <p14:tracePt t="77272" x="1327150" y="5645150"/>
          <p14:tracePt t="77289" x="1377950" y="5645150"/>
          <p14:tracePt t="77305" x="1390650" y="5645150"/>
          <p14:tracePt t="77322" x="1416050" y="5619750"/>
          <p14:tracePt t="77338" x="1454150" y="5562600"/>
          <p14:tracePt t="77355" x="1466850" y="5454650"/>
          <p14:tracePt t="77372" x="1473200" y="5321300"/>
          <p14:tracePt t="77389" x="1460500" y="5207000"/>
          <p14:tracePt t="77405" x="1390650" y="5111750"/>
          <p14:tracePt t="77405" x="1346200" y="5073650"/>
          <p14:tracePt t="77423" x="1270000" y="5029200"/>
          <p14:tracePt t="77439" x="1212850" y="5003800"/>
          <p14:tracePt t="77455" x="1104900" y="4997450"/>
          <p14:tracePt t="77472" x="984250" y="5003800"/>
          <p14:tracePt t="77488" x="863600" y="5086350"/>
          <p14:tracePt t="77505" x="723900" y="5194300"/>
          <p14:tracePt t="77522" x="590550" y="5346700"/>
          <p14:tracePt t="77539" x="463550" y="5518150"/>
          <p14:tracePt t="77555" x="387350" y="5657850"/>
          <p14:tracePt t="77572" x="368300" y="5765800"/>
          <p14:tracePt t="77589" x="368300" y="5880100"/>
          <p14:tracePt t="77605" x="393700" y="5988050"/>
          <p14:tracePt t="77605" x="419100" y="6051550"/>
          <p14:tracePt t="77623" x="508000" y="6165850"/>
          <p14:tracePt t="77639" x="635000" y="6280150"/>
          <p14:tracePt t="77655" x="806450" y="6375400"/>
          <p14:tracePt t="77672" x="1047750" y="6451600"/>
          <p14:tracePt t="77689" x="1263650" y="6483350"/>
          <p14:tracePt t="77705" x="1530350" y="6496050"/>
          <p14:tracePt t="77722" x="1733550" y="6483350"/>
          <p14:tracePt t="77738" x="1892300" y="6451600"/>
          <p14:tracePt t="77755" x="2038350" y="6394450"/>
          <p14:tracePt t="77772" x="2133600" y="6305550"/>
          <p14:tracePt t="77788" x="2190750" y="6191250"/>
          <p14:tracePt t="77805" x="2203450" y="6070600"/>
          <p14:tracePt t="77823" x="2203450" y="6038850"/>
          <p14:tracePt t="77838" x="2203450" y="5988050"/>
          <p14:tracePt t="77855" x="2184400" y="5949950"/>
          <p14:tracePt t="77872" x="2178050" y="5937250"/>
          <p14:tracePt t="77888" x="2171700" y="5937250"/>
          <p14:tracePt t="77906" x="2165350" y="5924550"/>
          <p14:tracePt t="77951" x="2159000" y="5918200"/>
          <p14:tracePt t="78319" x="2146300" y="5822950"/>
          <p14:tracePt t="78331" x="2108200" y="5651500"/>
          <p14:tracePt t="78331" x="2089150" y="5499100"/>
          <p14:tracePt t="78343" x="2051050" y="5359400"/>
          <p14:tracePt t="78355" x="2019300" y="5270500"/>
          <p14:tracePt t="78356" x="1981200" y="5143500"/>
          <p14:tracePt t="78372" x="1955800" y="5029200"/>
          <p14:tracePt t="78388" x="1936750" y="4959350"/>
          <p14:tracePt t="78405" x="1917700" y="4908550"/>
          <p14:tracePt t="78422" x="1905000" y="4870450"/>
          <p14:tracePt t="78439" x="1892300" y="4857750"/>
          <p14:tracePt t="78455" x="1885950" y="4845050"/>
          <p14:tracePt t="78472" x="1873250" y="4845050"/>
          <p14:tracePt t="78488" x="1860550" y="4838700"/>
          <p14:tracePt t="78505" x="1854200" y="4832350"/>
          <p14:tracePt t="78522" x="1835150" y="4826000"/>
          <p14:tracePt t="78539" x="1816100" y="4819650"/>
          <p14:tracePt t="78555" x="1790700" y="4806950"/>
          <p14:tracePt t="78572" x="1765300" y="4806950"/>
          <p14:tracePt t="78588" x="1739900" y="4806950"/>
          <p14:tracePt t="78605" x="1714500" y="4806950"/>
          <p14:tracePt t="78622" x="1708150" y="4806950"/>
          <p14:tracePt t="78639" x="1701800" y="4806950"/>
          <p14:tracePt t="78655" x="1689100" y="4806950"/>
          <p14:tracePt t="78672" x="1682750" y="4806950"/>
          <p14:tracePt t="78689" x="1670050" y="4806950"/>
          <p14:tracePt t="78705" x="1663700" y="4806950"/>
          <p14:tracePt t="78722" x="1651000" y="4806950"/>
          <p14:tracePt t="78739" x="1631950" y="4806950"/>
          <p14:tracePt t="78755" x="1625600" y="4806950"/>
          <p14:tracePt t="78772" x="1619250" y="4800600"/>
          <p14:tracePt t="78788" x="1612900" y="4794250"/>
          <p14:tracePt t="78805" x="1606550" y="4794250"/>
          <p14:tracePt t="78822" x="1587500" y="4737100"/>
          <p14:tracePt t="78839" x="1574800" y="4673600"/>
          <p14:tracePt t="78855" x="1555750" y="4597400"/>
          <p14:tracePt t="78872" x="1517650" y="4521200"/>
          <p14:tracePt t="78888" x="1460500" y="4425950"/>
          <p14:tracePt t="78905" x="1403350" y="4349750"/>
          <p14:tracePt t="78922" x="1327150" y="4260850"/>
          <p14:tracePt t="78939" x="1238250" y="4184650"/>
          <p14:tracePt t="78955" x="1174750" y="4140200"/>
          <p14:tracePt t="78972" x="1117600" y="4114800"/>
          <p14:tracePt t="78988" x="1092200" y="4102100"/>
          <p14:tracePt t="79005" x="1073150" y="4095750"/>
          <p14:tracePt t="79022" x="1066800" y="4095750"/>
          <p14:tracePt t="79518" x="1073150" y="4095750"/>
          <p14:tracePt t="79522" x="1117600" y="4102100"/>
          <p14:tracePt t="79539" x="1155700" y="4102100"/>
          <p14:tracePt t="79540" x="1250950" y="4108450"/>
          <p14:tracePt t="79556" x="1301750" y="4108450"/>
          <p14:tracePt t="79572" x="1333500" y="4114800"/>
          <p14:tracePt t="79589" x="1352550" y="4114800"/>
          <p14:tracePt t="79646" x="1358900" y="4114800"/>
          <p14:tracePt t="80407" x="1422400" y="4114800"/>
          <p14:tracePt t="80415" x="1498600" y="4121150"/>
          <p14:tracePt t="80423" x="1568450" y="4121150"/>
          <p14:tracePt t="80424" x="1765300" y="4140200"/>
          <p14:tracePt t="80439" x="1930400" y="4159250"/>
          <p14:tracePt t="80455" x="1993900" y="4165600"/>
          <p14:tracePt t="80472" x="2032000" y="4165600"/>
          <p14:tracePt t="80489" x="2051050" y="4165600"/>
          <p14:tracePt t="80505" x="2057400" y="4165600"/>
          <p14:tracePt t="80582" x="2063750" y="4165600"/>
          <p14:tracePt t="80590" x="2070100" y="4165600"/>
          <p14:tracePt t="80598" x="2076450" y="4165600"/>
          <p14:tracePt t="80606" x="2082800" y="4165600"/>
          <p14:tracePt t="80694" x="2076450" y="4165600"/>
          <p14:tracePt t="80702" x="2051050" y="4165600"/>
          <p14:tracePt t="80702" x="2000250" y="4165600"/>
          <p14:tracePt t="80718" x="1930400" y="4165600"/>
          <p14:tracePt t="80726" x="1841500" y="4178300"/>
          <p14:tracePt t="80738" x="1746250" y="4178300"/>
          <p14:tracePt t="80742" x="1485900" y="4178300"/>
          <p14:tracePt t="80755" x="1301750" y="4178300"/>
          <p14:tracePt t="80772" x="1174750" y="4178300"/>
          <p14:tracePt t="80789" x="1117600" y="4178300"/>
          <p14:tracePt t="80805" x="1104900" y="4178300"/>
          <p14:tracePt t="80910" x="1111250" y="4178300"/>
          <p14:tracePt t="80919" x="1136650" y="4178300"/>
          <p14:tracePt t="80926" x="1155700" y="4178300"/>
          <p14:tracePt t="80934" x="1187450" y="4178300"/>
          <p14:tracePt t="80941" x="1301750" y="4184650"/>
          <p14:tracePt t="80955" x="1447800" y="4203700"/>
          <p14:tracePt t="80972" x="1593850" y="4229100"/>
          <p14:tracePt t="80988" x="1727200" y="4235450"/>
          <p14:tracePt t="81005" x="1828800" y="4235450"/>
          <p14:tracePt t="81005" x="1873250" y="4235450"/>
          <p14:tracePt t="81023" x="1936750" y="4229100"/>
          <p14:tracePt t="81039" x="1993900" y="4216400"/>
          <p14:tracePt t="81055" x="2025650" y="4210050"/>
          <p14:tracePt t="81072" x="2044700" y="4197350"/>
          <p14:tracePt t="81089" x="2070100" y="4191000"/>
          <p14:tracePt t="81105" x="2082800" y="4184650"/>
          <p14:tracePt t="81151" x="2089150" y="4178300"/>
          <p14:tracePt t="81335" x="2082800" y="4178300"/>
          <p14:tracePt t="81348" x="2076450" y="4178300"/>
          <p14:tracePt t="81349" x="2063750" y="4178300"/>
          <p14:tracePt t="81355" x="2019300" y="4178300"/>
          <p14:tracePt t="81372" x="1974850" y="4178300"/>
          <p14:tracePt t="81388" x="1898650" y="4178300"/>
          <p14:tracePt t="81405" x="1809750" y="4178300"/>
          <p14:tracePt t="81422" x="1701800" y="4178300"/>
          <p14:tracePt t="81439" x="1657350" y="4178300"/>
          <p14:tracePt t="81455" x="1619250" y="4178300"/>
          <p14:tracePt t="81472" x="1593850" y="4178300"/>
          <p14:tracePt t="81488" x="1562100" y="4178300"/>
          <p14:tracePt t="81505" x="1549400" y="4178300"/>
          <p14:tracePt t="81522" x="1543050" y="4178300"/>
          <p14:tracePt t="84470" x="1555750" y="4178300"/>
          <p14:tracePt t="84481" x="1619250" y="4178300"/>
          <p14:tracePt t="84481" x="1689100" y="4178300"/>
          <p14:tracePt t="84488" x="1822450" y="4178300"/>
          <p14:tracePt t="84505" x="1943100" y="4178300"/>
          <p14:tracePt t="84522" x="2057400" y="4178300"/>
          <p14:tracePt t="84539" x="2152650" y="4178300"/>
          <p14:tracePt t="84555" x="2235200" y="4178300"/>
          <p14:tracePt t="84572" x="2298700" y="4178300"/>
          <p14:tracePt t="84588" x="2381250" y="4171950"/>
          <p14:tracePt t="84605" x="2432050" y="4165600"/>
          <p14:tracePt t="84622" x="2463800" y="4159250"/>
          <p14:tracePt t="84639" x="2476500" y="4152900"/>
          <p14:tracePt t="84766" x="2432050" y="4152900"/>
          <p14:tracePt t="84774" x="2368550" y="4152900"/>
          <p14:tracePt t="84775" x="2298700" y="4152900"/>
          <p14:tracePt t="84788" x="2127250" y="4152900"/>
          <p14:tracePt t="84805" x="1955800" y="4152900"/>
          <p14:tracePt t="84822" x="1746250" y="4152900"/>
          <p14:tracePt t="84839" x="1695450" y="4152900"/>
          <p14:tracePt t="84855" x="1682750" y="4152900"/>
          <p14:tracePt t="85382" x="1644650" y="4152900"/>
          <p14:tracePt t="85390" x="1562100" y="4133850"/>
          <p14:tracePt t="85406" x="1517650" y="4114800"/>
          <p14:tracePt t="85421" x="1397000" y="4064000"/>
          <p14:tracePt t="85422" x="1282700" y="4019550"/>
          <p14:tracePt t="85439" x="1168400" y="3968750"/>
          <p14:tracePt t="85455" x="1079500" y="3930650"/>
          <p14:tracePt t="85471" x="1016000" y="3898900"/>
          <p14:tracePt t="85488" x="965200" y="3879850"/>
          <p14:tracePt t="85505" x="920750" y="3860800"/>
          <p14:tracePt t="85521" x="876300" y="3841750"/>
          <p14:tracePt t="85538" x="850900" y="3822700"/>
          <p14:tracePt t="85555" x="844550" y="3816350"/>
          <p14:tracePt t="85572" x="831850" y="3810000"/>
          <p14:tracePt t="85638" x="831850" y="3803650"/>
          <p14:tracePt t="85648" x="831850" y="3790950"/>
          <p14:tracePt t="85655" x="831850" y="3778250"/>
          <p14:tracePt t="85657" x="831850" y="3746500"/>
          <p14:tracePt t="85672" x="825500" y="3714750"/>
          <p14:tracePt t="85688" x="819150" y="3683000"/>
          <p14:tracePt t="85705" x="819150" y="3663950"/>
          <p14:tracePt t="85721" x="819150" y="3644900"/>
          <p14:tracePt t="85738" x="819150" y="3632200"/>
          <p14:tracePt t="85755" x="819150" y="3625850"/>
          <p14:tracePt t="85862" x="819150" y="3619500"/>
          <p14:tracePt t="85870" x="831850" y="3619500"/>
          <p14:tracePt t="85881" x="850900" y="3619500"/>
          <p14:tracePt t="85886" x="908050" y="3619500"/>
          <p14:tracePt t="85905" x="939800" y="3619500"/>
          <p14:tracePt t="85906" x="984250" y="3619500"/>
          <p14:tracePt t="85922" x="1009650" y="3619500"/>
          <p14:tracePt t="85938" x="1035050" y="3619500"/>
          <p14:tracePt t="85955" x="1047750" y="3619500"/>
          <p14:tracePt t="85971" x="1054100" y="3619500"/>
          <p14:tracePt t="85988" x="1066800" y="3619500"/>
          <p14:tracePt t="86021" x="1073150" y="3619500"/>
          <p14:tracePt t="86023" x="1079500" y="3619500"/>
          <p14:tracePt t="86039" x="1085850" y="3613150"/>
          <p14:tracePt t="86166" x="1092200" y="3613150"/>
          <p14:tracePt t="86462" x="1092200" y="3619500"/>
          <p14:tracePt t="86471" x="1092200" y="3625850"/>
          <p14:tracePt t="86478" x="1085850" y="3657600"/>
          <p14:tracePt t="86489" x="1079500" y="3702050"/>
          <p14:tracePt t="86505" x="1066800" y="3746500"/>
          <p14:tracePt t="86522" x="1060450" y="3771900"/>
          <p14:tracePt t="86538" x="1054100" y="3790950"/>
          <p14:tracePt t="86710" x="1054100" y="3810000"/>
          <p14:tracePt t="86715" x="1054100" y="3822700"/>
          <p14:tracePt t="86726" x="1054100" y="3848100"/>
          <p14:tracePt t="86727" x="1060450" y="3886200"/>
          <p14:tracePt t="86742" x="1085850" y="4000500"/>
          <p14:tracePt t="86755" x="1098550" y="4140200"/>
          <p14:tracePt t="86771" x="1117600" y="4318000"/>
          <p14:tracePt t="86788" x="1143000" y="4502150"/>
          <p14:tracePt t="86805" x="1174750" y="4711700"/>
          <p14:tracePt t="86805" x="1206500" y="4819650"/>
          <p14:tracePt t="86822" x="1250950" y="4953000"/>
          <p14:tracePt t="86838" x="1295400" y="5029200"/>
          <p14:tracePt t="86855" x="1339850" y="5105400"/>
          <p14:tracePt t="86872" x="1397000" y="5168900"/>
          <p14:tracePt t="86888" x="1454150" y="5213350"/>
          <p14:tracePt t="86905" x="1524000" y="5251450"/>
          <p14:tracePt t="86922" x="1600200" y="5289550"/>
          <p14:tracePt t="86938" x="1682750" y="5314950"/>
          <p14:tracePt t="86955" x="1784350" y="5334000"/>
          <p14:tracePt t="86971" x="1898650" y="5359400"/>
          <p14:tracePt t="86988" x="2006600" y="5365750"/>
          <p14:tracePt t="87005" x="2101850" y="5372100"/>
          <p14:tracePt t="87005" x="2127250" y="5372100"/>
          <p14:tracePt t="87022" x="2178050" y="5372100"/>
          <p14:tracePt t="87038" x="2197100" y="5372100"/>
          <p14:tracePt t="87055" x="2228850" y="5353050"/>
          <p14:tracePt t="87071" x="2241550" y="5289550"/>
          <p14:tracePt t="87088" x="2241550" y="5187950"/>
          <p14:tracePt t="87105" x="2209800" y="5105400"/>
          <p14:tracePt t="87121" x="2178050" y="5035550"/>
          <p14:tracePt t="87138" x="2146300" y="4997450"/>
          <p14:tracePt t="87156" x="2120900" y="4965700"/>
          <p14:tracePt t="87171" x="2108200" y="4953000"/>
          <p14:tracePt t="87188" x="2095500" y="4940300"/>
          <p14:tracePt t="87205" x="2089150" y="4933950"/>
          <p14:tracePt t="87205" x="2082800" y="4933950"/>
          <p14:tracePt t="87223" x="2063750" y="4902200"/>
          <p14:tracePt t="87238" x="2044700" y="4870450"/>
          <p14:tracePt t="87255" x="2019300" y="4832350"/>
          <p14:tracePt t="87272" x="1987550" y="4794250"/>
          <p14:tracePt t="87288" x="1930400" y="4730750"/>
          <p14:tracePt t="87305" x="1873250" y="4692650"/>
          <p14:tracePt t="87321" x="1816100" y="4648200"/>
          <p14:tracePt t="87338" x="1758950" y="4610100"/>
          <p14:tracePt t="87355" x="1714500" y="4591050"/>
          <p14:tracePt t="87371" x="1689100" y="4578350"/>
          <p14:tracePt t="87388" x="1644650" y="4559300"/>
          <p14:tracePt t="87405" x="1606550" y="4540250"/>
          <p14:tracePt t="87405" x="1574800" y="4527550"/>
          <p14:tracePt t="87423" x="1524000" y="4502150"/>
          <p14:tracePt t="87438" x="1447800" y="4483100"/>
          <p14:tracePt t="87455" x="1358900" y="4457700"/>
          <p14:tracePt t="87471" x="1257300" y="4438650"/>
          <p14:tracePt t="87488" x="1181100" y="4432300"/>
          <p14:tracePt t="87505" x="1104900" y="4425950"/>
          <p14:tracePt t="87521" x="1054100" y="4425950"/>
          <p14:tracePt t="87538" x="1003300" y="4425950"/>
          <p14:tracePt t="87555" x="965200" y="4425950"/>
          <p14:tracePt t="87571" x="933450" y="4438650"/>
          <p14:tracePt t="87588" x="901700" y="4464050"/>
          <p14:tracePt t="87605" x="863600" y="4508500"/>
          <p14:tracePt t="87605" x="844550" y="4540250"/>
          <p14:tracePt t="87623" x="812800" y="4603750"/>
          <p14:tracePt t="87638" x="781050" y="4660900"/>
          <p14:tracePt t="87655" x="762000" y="4724400"/>
          <p14:tracePt t="87673" x="755650" y="4775200"/>
          <p14:tracePt t="87688" x="749300" y="4838700"/>
          <p14:tracePt t="87705" x="736600" y="4902200"/>
          <p14:tracePt t="87721" x="723900" y="4984750"/>
          <p14:tracePt t="87739" x="723900" y="5060950"/>
          <p14:tracePt t="87755" x="723900" y="5130800"/>
          <p14:tracePt t="87772" x="723900" y="5194300"/>
          <p14:tracePt t="87788" x="742950" y="5264150"/>
          <p14:tracePt t="87805" x="768350" y="5321300"/>
          <p14:tracePt t="87821" x="812800" y="5391150"/>
          <p14:tracePt t="87839" x="831850" y="5416550"/>
          <p14:tracePt t="87855" x="844550" y="5441950"/>
          <p14:tracePt t="87872" x="857250" y="5454650"/>
          <p14:tracePt t="87910" x="882650" y="5480050"/>
          <p14:tracePt t="87911" x="901700" y="5492750"/>
          <p14:tracePt t="87921" x="990600" y="5537200"/>
          <p14:tracePt t="87938" x="1098550" y="5581650"/>
          <p14:tracePt t="87955" x="1155700" y="5594350"/>
          <p14:tracePt t="87971" x="1244600" y="5607050"/>
          <p14:tracePt t="87988" x="1339850" y="5607050"/>
          <p14:tracePt t="88005" x="1447800" y="5588000"/>
          <p14:tracePt t="88021" x="1568450" y="5537200"/>
          <p14:tracePt t="88039" x="1644650" y="5486400"/>
          <p14:tracePt t="88055" x="1708150" y="5429250"/>
          <p14:tracePt t="88072" x="1765300" y="5353050"/>
          <p14:tracePt t="88088" x="1809750" y="5270500"/>
          <p14:tracePt t="88105" x="1847850" y="5168900"/>
          <p14:tracePt t="88121" x="1873250" y="5067300"/>
          <p14:tracePt t="88138" x="1892300" y="4959350"/>
          <p14:tracePt t="88154" x="1873250" y="4832350"/>
          <p14:tracePt t="88171" x="1828800" y="4718050"/>
          <p14:tracePt t="88189" x="1765300" y="4622800"/>
          <p14:tracePt t="88205" x="1733550" y="4584700"/>
          <p14:tracePt t="88222" x="1708150" y="4572000"/>
          <p14:tracePt t="88239" x="1701800" y="4565650"/>
          <p14:tracePt t="88277" x="1695450" y="4565650"/>
          <p14:tracePt t="88288" x="1689100" y="4565650"/>
          <p14:tracePt t="88294" x="1670050" y="4565650"/>
          <p14:tracePt t="88305" x="1644650" y="4597400"/>
          <p14:tracePt t="88321" x="1638300" y="4686300"/>
          <p14:tracePt t="88338" x="1638300" y="4800600"/>
          <p14:tracePt t="88354" x="1701800" y="4953000"/>
          <p14:tracePt t="88372" x="1803400" y="5111750"/>
          <p14:tracePt t="88388" x="1930400" y="5238750"/>
          <p14:tracePt t="88405" x="2082800" y="5308600"/>
          <p14:tracePt t="88421" x="2374900" y="5359400"/>
          <p14:tracePt t="88439" x="2514600" y="5359400"/>
          <p14:tracePt t="88455" x="2622550" y="5340350"/>
          <p14:tracePt t="88472" x="2686050" y="5276850"/>
          <p14:tracePt t="88488" x="2774950" y="5207000"/>
          <p14:tracePt t="88505" x="2819400" y="5137150"/>
          <p14:tracePt t="88521" x="2832100" y="5041900"/>
          <p14:tracePt t="88538" x="2825750" y="4953000"/>
          <p14:tracePt t="88555" x="2781300" y="4889500"/>
          <p14:tracePt t="88572" x="2724150" y="4832350"/>
          <p14:tracePt t="88588" x="2686050" y="4813300"/>
          <p14:tracePt t="88605" x="2635250" y="4806950"/>
          <p14:tracePt t="88621" x="2540000" y="4806950"/>
          <p14:tracePt t="88639" x="2451100" y="4832350"/>
          <p14:tracePt t="88655" x="2368550" y="4870450"/>
          <p14:tracePt t="88672" x="2305050" y="4914900"/>
          <p14:tracePt t="88688" x="2241550" y="4984750"/>
          <p14:tracePt t="88705" x="2197100" y="5086350"/>
          <p14:tracePt t="88721" x="2178050" y="5187950"/>
          <p14:tracePt t="88738" x="2171700" y="5302250"/>
          <p14:tracePt t="88755" x="2178050" y="5416550"/>
          <p14:tracePt t="88772" x="2247900" y="5511800"/>
          <p14:tracePt t="88788" x="2343150" y="5619750"/>
          <p14:tracePt t="88805" x="2463800" y="5670550"/>
          <p14:tracePt t="88821" x="2641600" y="5689600"/>
          <p14:tracePt t="88838" x="2730500" y="5676900"/>
          <p14:tracePt t="88855" x="2736850" y="5676900"/>
          <p14:tracePt t="88871" x="2774950" y="5581650"/>
          <p14:tracePt t="88888" x="2825750" y="5467350"/>
          <p14:tracePt t="88905" x="2857500" y="5391150"/>
          <p14:tracePt t="88921" x="2863850" y="5372100"/>
          <p14:tracePt t="88958" x="2863850" y="5365750"/>
          <p14:tracePt t="88998" x="2882900" y="5378450"/>
          <p14:tracePt t="89006" x="2914650" y="5403850"/>
          <p14:tracePt t="89014" x="2952750" y="5422900"/>
          <p14:tracePt t="89022" x="3086100" y="5454650"/>
          <p14:tracePt t="89038" x="3162300" y="5461000"/>
          <p14:tracePt t="89039" x="3276600" y="5473700"/>
          <p14:tracePt t="89055" x="3409950" y="5467350"/>
          <p14:tracePt t="89071" x="3536950" y="5410200"/>
          <p14:tracePt t="89088" x="3625850" y="5327650"/>
          <p14:tracePt t="89105" x="3663950" y="5187950"/>
          <p14:tracePt t="89121" x="3670300" y="5073650"/>
          <p14:tracePt t="89138" x="3663950" y="5054600"/>
          <p14:tracePt t="89154" x="3651250" y="5029200"/>
          <p14:tracePt t="89171" x="3619500" y="5010150"/>
          <p14:tracePt t="89187" x="3562350" y="4984750"/>
          <p14:tracePt t="89205" x="3505200" y="4984750"/>
          <p14:tracePt t="89221" x="3435350" y="4984750"/>
          <p14:tracePt t="89262" x="3416300" y="5022850"/>
          <p14:tracePt t="89271" x="3397250" y="5073650"/>
          <p14:tracePt t="89277" x="3378200" y="5187950"/>
          <p14:tracePt t="89288" x="3378200" y="5295900"/>
          <p14:tracePt t="89305" x="3397250" y="5397500"/>
          <p14:tracePt t="89321" x="3467100" y="5480050"/>
          <p14:tracePt t="89338" x="3575050" y="5518150"/>
          <p14:tracePt t="89354" x="3708400" y="5524500"/>
          <p14:tracePt t="89371" x="3822700" y="5511800"/>
          <p14:tracePt t="89388" x="3943350" y="5416550"/>
          <p14:tracePt t="89405" x="4057650" y="5245100"/>
          <p14:tracePt t="89423" x="4064000" y="5200650"/>
          <p14:tracePt t="89438" x="4057650" y="5124450"/>
          <p14:tracePt t="89455" x="4044950" y="5086350"/>
          <p14:tracePt t="89471" x="4038600" y="5067300"/>
          <p14:tracePt t="89488" x="4032250" y="5060950"/>
          <p14:tracePt t="89525" x="4025900" y="5060950"/>
          <p14:tracePt t="89538" x="4013200" y="5060950"/>
          <p14:tracePt t="89539" x="3981450" y="5099050"/>
          <p14:tracePt t="89555" x="3962400" y="5194300"/>
          <p14:tracePt t="89571" x="3956050" y="5308600"/>
          <p14:tracePt t="89588" x="3962400" y="5378450"/>
          <p14:tracePt t="89604" x="4000500" y="5422900"/>
          <p14:tracePt t="89654" x="4013200" y="5429250"/>
          <p14:tracePt t="89663" x="4038600" y="5429250"/>
          <p14:tracePt t="89664" x="4076700" y="5403850"/>
          <p14:tracePt t="89671" x="4102100" y="5378450"/>
          <p14:tracePt t="89688" x="4108450" y="5372100"/>
          <p14:tracePt t="89705" x="4108450" y="5365750"/>
          <p14:tracePt t="89721" x="4057650" y="5314950"/>
          <p14:tracePt t="89738" x="3981450" y="5283200"/>
          <p14:tracePt t="89755" x="3867150" y="5283200"/>
          <p14:tracePt t="89771" x="3746500" y="5302250"/>
          <p14:tracePt t="89788" x="3695700" y="5340350"/>
          <p14:tracePt t="89821" x="3695700" y="5353050"/>
          <p14:tracePt t="89822" x="3695700" y="5365750"/>
          <p14:tracePt t="89918" x="3683000" y="5346700"/>
          <p14:tracePt t="89926" x="3657600" y="5314950"/>
          <p14:tracePt t="89934" x="3632200" y="5295900"/>
          <p14:tracePt t="89942" x="3556000" y="5257800"/>
          <p14:tracePt t="89954" x="3486150" y="5238750"/>
          <p14:tracePt t="89971" x="3429000" y="5238750"/>
          <p14:tracePt t="89988" x="3422650" y="5238750"/>
          <p14:tracePt t="90004" x="3403600" y="5264150"/>
          <p14:tracePt t="90022" x="3403600" y="5276850"/>
          <p14:tracePt t="90038" x="3403600" y="5289550"/>
          <p14:tracePt t="90055" x="3429000" y="5295900"/>
          <p14:tracePt t="90071" x="3473450" y="5308600"/>
          <p14:tracePt t="90088" x="3524250" y="5314950"/>
          <p14:tracePt t="90105" x="3587750" y="5314950"/>
          <p14:tracePt t="90122" x="3651250" y="5289550"/>
          <p14:tracePt t="90138" x="3721100" y="5251450"/>
          <p14:tracePt t="90155" x="3771900" y="5226050"/>
          <p14:tracePt t="90171" x="3854450" y="5207000"/>
          <p14:tracePt t="90188" x="3930650" y="5187950"/>
          <p14:tracePt t="90205" x="3994150" y="5168900"/>
          <p14:tracePt t="90205" x="4032250" y="5162550"/>
          <p14:tracePt t="90222" x="4114800" y="5137150"/>
          <p14:tracePt t="90238" x="4171950" y="5111750"/>
          <p14:tracePt t="90255" x="4267200" y="5060950"/>
          <p14:tracePt t="90271" x="4337050" y="4978400"/>
          <p14:tracePt t="90288" x="4356100" y="4889500"/>
          <p14:tracePt t="90305" x="4356100" y="4800600"/>
          <p14:tracePt t="90321" x="4305300" y="4730750"/>
          <p14:tracePt t="90338" x="4229100" y="4648200"/>
          <p14:tracePt t="90355" x="4114800" y="4597400"/>
          <p14:tracePt t="90371" x="3968750" y="4552950"/>
          <p14:tracePt t="90388" x="3822700" y="4540250"/>
          <p14:tracePt t="90404" x="3708400" y="4546600"/>
          <p14:tracePt t="90404" x="3657600" y="4584700"/>
          <p14:tracePt t="90422" x="3562350" y="4692650"/>
          <p14:tracePt t="90438" x="3479800" y="4870450"/>
          <p14:tracePt t="90455" x="3416300" y="5067300"/>
          <p14:tracePt t="90471" x="3416300" y="5073650"/>
          <p14:tracePt t="90488" x="3441700" y="5162550"/>
          <p14:tracePt t="90504" x="3498850" y="5245100"/>
          <p14:tracePt t="90522" x="3556000" y="5270500"/>
          <p14:tracePt t="90538" x="3625850" y="5283200"/>
          <p14:tracePt t="90556" x="3670300" y="5276850"/>
          <p14:tracePt t="90572" x="3702050" y="5257800"/>
          <p14:tracePt t="90589" x="3746500" y="5219700"/>
          <p14:tracePt t="90605" x="3765550" y="5200650"/>
          <p14:tracePt t="90605" x="3771900" y="5194300"/>
          <p14:tracePt t="90623" x="3771900" y="5181600"/>
          <p14:tracePt t="90639" x="3778250" y="5175250"/>
          <p14:tracePt t="91055" x="3790950" y="5175250"/>
          <p14:tracePt t="91063" x="3816350" y="5187950"/>
          <p14:tracePt t="91071" x="3879850" y="5213350"/>
          <p14:tracePt t="91082" x="3892550" y="5219700"/>
          <p14:tracePt t="91199" x="3867150" y="5219700"/>
          <p14:tracePt t="91204" x="3638550" y="5219700"/>
          <p14:tracePt t="91222" x="3543300" y="5219700"/>
          <p14:tracePt t="91223" x="3295650" y="5219700"/>
          <p14:tracePt t="91239" x="2819400" y="5219700"/>
          <p14:tracePt t="91255" x="2362200" y="5219700"/>
          <p14:tracePt t="91272" x="1968500" y="5226050"/>
          <p14:tracePt t="91289" x="1733550" y="5226050"/>
          <p14:tracePt t="91306" x="1568450" y="5226050"/>
          <p14:tracePt t="91322" x="1416050" y="5226050"/>
          <p14:tracePt t="91339" x="1289050" y="5226050"/>
          <p14:tracePt t="91355" x="1187450" y="5226050"/>
          <p14:tracePt t="91372" x="1123950" y="5226050"/>
          <p14:tracePt t="91389" x="1085850" y="5226050"/>
          <p14:tracePt t="91406" x="1066800" y="5226050"/>
          <p14:tracePt t="91423" x="1060450" y="5226050"/>
          <p14:tracePt t="91495" x="1047750" y="5226050"/>
          <p14:tracePt t="91503" x="1035050" y="5226050"/>
          <p14:tracePt t="91504" x="1028700" y="5232400"/>
          <p14:tracePt t="91522" x="1016000" y="5232400"/>
          <p14:tracePt t="91539" x="1009650" y="5232400"/>
          <p14:tracePt t="92575" x="1047750" y="5232400"/>
          <p14:tracePt t="92583" x="1098550" y="5207000"/>
          <p14:tracePt t="92583" x="1136650" y="5162550"/>
          <p14:tracePt t="92599" x="1168400" y="5099050"/>
          <p14:tracePt t="92607" x="1181100" y="5029200"/>
          <p14:tracePt t="92607" x="1181100" y="4927600"/>
          <p14:tracePt t="92622" x="1098550" y="4559300"/>
          <p14:tracePt t="92639" x="1009650" y="4432300"/>
          <p14:tracePt t="92655" x="914400" y="4324350"/>
          <p14:tracePt t="92672" x="857250" y="4273550"/>
          <p14:tracePt t="92689" x="800100" y="4254500"/>
          <p14:tracePt t="92705" x="781050" y="4254500"/>
          <p14:tracePt t="92723" x="774700" y="4254500"/>
          <p14:tracePt t="92823" x="762000" y="4248150"/>
          <p14:tracePt t="92839" x="762000" y="4241800"/>
          <p14:tracePt t="92847" x="762000" y="4235450"/>
          <p14:tracePt t="92864" x="755650" y="4222750"/>
          <p14:tracePt t="92879" x="755650" y="4216400"/>
          <p14:tracePt t="92903" x="755650" y="4210050"/>
          <p14:tracePt t="93023" x="762000" y="4203700"/>
          <p14:tracePt t="93031" x="768350" y="4203700"/>
          <p14:tracePt t="93032" x="781050" y="4203700"/>
          <p14:tracePt t="93039" x="812800" y="4210050"/>
          <p14:tracePt t="93056" x="838200" y="4216400"/>
          <p14:tracePt t="93072" x="863600" y="4222750"/>
          <p14:tracePt t="93089" x="889000" y="4229100"/>
          <p14:tracePt t="93105" x="920750" y="4229100"/>
          <p14:tracePt t="93122" x="952500" y="4229100"/>
          <p14:tracePt t="93139" x="977900" y="4229100"/>
          <p14:tracePt t="93155" x="1009650" y="4222750"/>
          <p14:tracePt t="93173" x="1022350" y="4210050"/>
          <p14:tracePt t="93189" x="1028700" y="4184650"/>
          <p14:tracePt t="93205" x="1041400" y="4165600"/>
          <p14:tracePt t="93222" x="1047750" y="4133850"/>
          <p14:tracePt t="93239" x="1047750" y="4121150"/>
          <p14:tracePt t="93258" x="1047750" y="4102100"/>
          <p14:tracePt t="93272" x="1047750" y="4076700"/>
          <p14:tracePt t="93289" x="1047750" y="4032250"/>
          <p14:tracePt t="93305" x="1041400" y="3987800"/>
          <p14:tracePt t="93322" x="1009650" y="3937000"/>
          <p14:tracePt t="93339" x="990600" y="3905250"/>
          <p14:tracePt t="93355" x="958850" y="3867150"/>
          <p14:tracePt t="93371" x="927100" y="3841750"/>
          <p14:tracePt t="93388" x="908050" y="3829050"/>
          <p14:tracePt t="93404" x="889000" y="3816350"/>
          <p14:tracePt t="93421" x="869950" y="3810000"/>
          <p14:tracePt t="93438" x="831850" y="3810000"/>
          <p14:tracePt t="93454" x="806450" y="3810000"/>
          <p14:tracePt t="93471" x="774700" y="3816350"/>
          <p14:tracePt t="93488" x="736600" y="3860800"/>
          <p14:tracePt t="93504" x="698500" y="3905250"/>
          <p14:tracePt t="93521" x="673100" y="3956050"/>
          <p14:tracePt t="93539" x="666750" y="3994150"/>
          <p14:tracePt t="93556" x="660400" y="4032250"/>
          <p14:tracePt t="93572" x="660400" y="4070350"/>
          <p14:tracePt t="93588" x="660400" y="4089400"/>
          <p14:tracePt t="93604" x="679450" y="4121150"/>
          <p14:tracePt t="93621" x="698500" y="4140200"/>
          <p14:tracePt t="93638" x="736600" y="4178300"/>
          <p14:tracePt t="93654" x="749300" y="4178300"/>
          <p14:tracePt t="93671" x="755650" y="4184650"/>
          <p14:tracePt t="93688" x="762000" y="4191000"/>
          <p14:tracePt t="93704" x="768350" y="4191000"/>
          <p14:tracePt t="93721" x="774700" y="4191000"/>
          <p14:tracePt t="93738" x="781050" y="4191000"/>
          <p14:tracePt t="93754" x="787400" y="4191000"/>
          <p14:tracePt t="93772" x="800100" y="4191000"/>
          <p14:tracePt t="93789" x="806450" y="4191000"/>
          <p14:tracePt t="93805" x="819150" y="4191000"/>
          <p14:tracePt t="93823" x="825500" y="4191000"/>
          <p14:tracePt t="93861" x="831850" y="4191000"/>
          <p14:tracePt t="94262" x="831850" y="4184650"/>
          <p14:tracePt t="94270" x="838200" y="4165600"/>
          <p14:tracePt t="94273" x="901700" y="4108450"/>
          <p14:tracePt t="94288" x="1009650" y="4032250"/>
          <p14:tracePt t="94304" x="1098550" y="3968750"/>
          <p14:tracePt t="94321" x="1181100" y="3898900"/>
          <p14:tracePt t="94338" x="1212850" y="3841750"/>
          <p14:tracePt t="94354" x="1238250" y="3778250"/>
          <p14:tracePt t="94372" x="1238250" y="3740150"/>
          <p14:tracePt t="94389" x="1238250" y="3708400"/>
          <p14:tracePt t="94406" x="1225550" y="3676650"/>
          <p14:tracePt t="94422" x="1162050" y="3625850"/>
          <p14:tracePt t="94455" x="1098550" y="3594100"/>
          <p14:tracePt t="94456" x="1028700" y="3581400"/>
          <p14:tracePt t="94472" x="965200" y="3575050"/>
          <p14:tracePt t="94489" x="920750" y="3575050"/>
          <p14:tracePt t="94506" x="857250" y="3613150"/>
          <p14:tracePt t="94522" x="781050" y="3683000"/>
          <p14:tracePt t="94539" x="723900" y="3765550"/>
          <p14:tracePt t="94555" x="679450" y="3841750"/>
          <p14:tracePt t="94572" x="660400" y="3905250"/>
          <p14:tracePt t="94589" x="647700" y="3956050"/>
          <p14:tracePt t="94605" x="641350" y="3975100"/>
          <p14:tracePt t="94622" x="641350" y="3994150"/>
          <p14:tracePt t="95086" x="641350" y="4000500"/>
          <p14:tracePt t="95094" x="654050" y="4000500"/>
          <p14:tracePt t="95104" x="666750" y="4006850"/>
          <p14:tracePt t="95105" x="704850" y="4013200"/>
          <p14:tracePt t="95121" x="723900" y="4025900"/>
          <p14:tracePt t="95138" x="736600" y="4025900"/>
          <p14:tracePt t="95154" x="755650" y="4025900"/>
          <p14:tracePt t="95171" x="768350" y="4025900"/>
          <p14:tracePt t="95189" x="774700" y="4025900"/>
          <p14:tracePt t="95205" x="787400" y="4025900"/>
          <p14:tracePt t="95326" x="793750" y="4025900"/>
          <p14:tracePt t="95334" x="800100" y="4025900"/>
          <p14:tracePt t="95342" x="806450" y="4025900"/>
          <p14:tracePt t="95358" x="812800" y="4019550"/>
          <p14:tracePt t="95371" x="825500" y="4013200"/>
          <p14:tracePt t="95371" x="831850" y="4000500"/>
          <p14:tracePt t="95388" x="838200" y="3994150"/>
          <p14:tracePt t="95404" x="844550" y="3994150"/>
          <p14:tracePt t="95421" x="844550" y="3987800"/>
          <p14:tracePt t="95438" x="857250" y="3975100"/>
          <p14:tracePt t="96134" x="863600" y="3975100"/>
          <p14:tracePt t="96142" x="889000" y="3975100"/>
          <p14:tracePt t="96150" x="920750" y="3981450"/>
          <p14:tracePt t="96156" x="1009650" y="4038600"/>
          <p14:tracePt t="96172" x="1098550" y="4083050"/>
          <p14:tracePt t="96189" x="1200150" y="4127500"/>
          <p14:tracePt t="96205" x="1314450" y="4152900"/>
          <p14:tracePt t="96223" x="1365250" y="4165600"/>
          <p14:tracePt t="96239" x="1428750" y="4184650"/>
          <p14:tracePt t="96255" x="1498600" y="4197350"/>
          <p14:tracePt t="96271" x="1581150" y="4210050"/>
          <p14:tracePt t="96288" x="1663700" y="4216400"/>
          <p14:tracePt t="96304" x="1758950" y="4222750"/>
          <p14:tracePt t="96321" x="1854200" y="4222750"/>
          <p14:tracePt t="96337" x="1936750" y="4222750"/>
          <p14:tracePt t="96354" x="1987550" y="4222750"/>
          <p14:tracePt t="96371" x="2038350" y="4203700"/>
          <p14:tracePt t="96388" x="2082800" y="4184650"/>
          <p14:tracePt t="96404" x="2133600" y="4140200"/>
          <p14:tracePt t="96423" x="2152650" y="4121150"/>
          <p14:tracePt t="96439" x="2165350" y="4108450"/>
          <p14:tracePt t="96456" x="2171700" y="4089400"/>
          <p14:tracePt t="96472" x="2184400" y="4076700"/>
          <p14:tracePt t="96489" x="2184400" y="4064000"/>
          <p14:tracePt t="96505" x="2190750" y="4051300"/>
          <p14:tracePt t="96522" x="2197100" y="4038600"/>
          <p14:tracePt t="96538" x="2203450" y="4025900"/>
          <p14:tracePt t="96555" x="2209800" y="4013200"/>
          <p14:tracePt t="96571" x="2228850" y="3987800"/>
          <p14:tracePt t="96588" x="2247900" y="3968750"/>
          <p14:tracePt t="96604" x="2260600" y="3949700"/>
          <p14:tracePt t="96621" x="2266950" y="3943350"/>
          <p14:tracePt t="96638" x="2279650" y="3937000"/>
          <p14:tracePt t="96686" x="2286000" y="3937000"/>
          <p14:tracePt t="97942" x="2286000" y="3943350"/>
          <p14:tracePt t="97950" x="2324100" y="3987800"/>
          <p14:tracePt t="97958" x="2362200" y="4044950"/>
          <p14:tracePt t="97966" x="2406650" y="4083050"/>
          <p14:tracePt t="97972" x="2501900" y="4171950"/>
          <p14:tracePt t="97988" x="2616200" y="4235450"/>
          <p14:tracePt t="98005" x="2724150" y="4273550"/>
          <p14:tracePt t="98022" x="2838450" y="4292600"/>
          <p14:tracePt t="98039" x="2908300" y="4298950"/>
          <p14:tracePt t="98055" x="2984500" y="4292600"/>
          <p14:tracePt t="98072" x="3067050" y="4254500"/>
          <p14:tracePt t="98088" x="3143250" y="4229100"/>
          <p14:tracePt t="98104" x="3200400" y="4216400"/>
          <p14:tracePt t="98121" x="3244850" y="4197350"/>
          <p14:tracePt t="98138" x="3282950" y="4184650"/>
          <p14:tracePt t="98154" x="3321050" y="4171950"/>
          <p14:tracePt t="98171" x="3359150" y="4152900"/>
          <p14:tracePt t="98187" x="3397250" y="4127500"/>
          <p14:tracePt t="98204" x="3441700" y="4083050"/>
          <p14:tracePt t="98221" x="3486150" y="4025900"/>
          <p14:tracePt t="98239" x="3505200" y="3994150"/>
          <p14:tracePt t="98256" x="3511550" y="3981450"/>
          <p14:tracePt t="98273" x="3511550" y="3975100"/>
          <p14:tracePt t="98289" x="3517900" y="3962400"/>
          <p14:tracePt t="99382" x="3511550" y="3981450"/>
          <p14:tracePt t="99397" x="3511550" y="4038600"/>
          <p14:tracePt t="99407" x="3505200" y="4064000"/>
          <p14:tracePt t="99407" x="3505200" y="4102100"/>
          <p14:tracePt t="99423" x="3505200" y="4146550"/>
          <p14:tracePt t="99439" x="3530600" y="4171950"/>
          <p14:tracePt t="99455" x="3562350" y="4210050"/>
          <p14:tracePt t="99472" x="3594100" y="4241800"/>
          <p14:tracePt t="99489" x="3613150" y="4241800"/>
          <p14:tracePt t="99505" x="3651250" y="4241800"/>
          <p14:tracePt t="99522" x="3702050" y="4241800"/>
          <p14:tracePt t="99538" x="3733800" y="4241800"/>
          <p14:tracePt t="99555" x="3765550" y="4241800"/>
          <p14:tracePt t="99572" x="3803650" y="4235450"/>
          <p14:tracePt t="99589" x="3848100" y="4216400"/>
          <p14:tracePt t="99605" x="3905250" y="4178300"/>
          <p14:tracePt t="99623" x="3924300" y="4159250"/>
          <p14:tracePt t="99639" x="3930650" y="4152900"/>
          <p14:tracePt t="100381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Synthetic </a:t>
            </a:r>
            <a:r>
              <a:rPr lang="en-US" dirty="0" smtClean="0"/>
              <a:t>Aperture Data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Given as a 3-D array of size </a:t>
            </a:r>
            <a:r>
              <a:rPr lang="en-US" dirty="0" err="1" smtClean="0"/>
              <a:t>NxNxM</a:t>
            </a:r>
            <a:endParaRPr lang="en-US" dirty="0" smtClean="0"/>
          </a:p>
          <a:p>
            <a:pPr lvl="1"/>
            <a:r>
              <a:rPr lang="en-US" dirty="0" smtClean="0"/>
              <a:t>N: number of elements in array probe</a:t>
            </a:r>
          </a:p>
          <a:p>
            <a:pPr lvl="1"/>
            <a:r>
              <a:rPr lang="en-US" dirty="0" smtClean="0"/>
              <a:t>M: number of points in the received signal</a:t>
            </a:r>
          </a:p>
          <a:p>
            <a:r>
              <a:rPr lang="en-US" dirty="0" smtClean="0"/>
              <a:t>The array </a:t>
            </a:r>
            <a:r>
              <a:rPr lang="en-US" dirty="0" smtClean="0">
                <a:solidFill>
                  <a:srgbClr val="FF0000"/>
                </a:solidFill>
              </a:rPr>
              <a:t>data(n, m,:) </a:t>
            </a:r>
            <a:r>
              <a:rPr lang="en-US" dirty="0" smtClean="0"/>
              <a:t>represents ultrasound data samples received from element 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dirty="0" smtClean="0"/>
              <a:t> as a result of a transmission by element </a:t>
            </a:r>
            <a:r>
              <a:rPr lang="en-US" dirty="0" smtClean="0">
                <a:solidFill>
                  <a:srgbClr val="FF0000"/>
                </a:solidFill>
              </a:rPr>
              <a:t>n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Can use linearity to form an arbitrary imaging system by selecting number of elements in transmission and reception as well as their phasing for focusing/steering</a:t>
            </a:r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469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077"/>
    </mc:Choice>
    <mc:Fallback>
      <p:transition spd="slow" advTm="137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611" x="3587750" y="1784350"/>
          <p14:tracePt t="10769" x="3581400" y="1790700"/>
          <p14:tracePt t="10778" x="3562350" y="1790700"/>
          <p14:tracePt t="10785" x="3517900" y="1790700"/>
          <p14:tracePt t="10801" x="3441700" y="1790700"/>
          <p14:tracePt t="10817" x="3352800" y="1790700"/>
          <p14:tracePt t="10833" x="3302000" y="1790700"/>
          <p14:tracePt t="10850" x="3187700" y="1790700"/>
          <p14:tracePt t="10857" x="3067050" y="1790700"/>
          <p14:tracePt t="10866" x="2921000" y="1790700"/>
          <p14:tracePt t="10889" x="2787650" y="1790700"/>
          <p14:tracePt t="10904" x="2667000" y="1790700"/>
          <p14:tracePt t="10921" x="2565400" y="1790700"/>
          <p14:tracePt t="10937" x="2451100" y="1784350"/>
          <p14:tracePt t="10953" x="2362200" y="1784350"/>
          <p14:tracePt t="10966" x="2311400" y="1784350"/>
          <p14:tracePt t="10983" x="2247900" y="1784350"/>
          <p14:tracePt t="11000" x="2184400" y="1771650"/>
          <p14:tracePt t="11017" x="2171700" y="1765300"/>
          <p14:tracePt t="11033" x="2159000" y="1765300"/>
          <p14:tracePt t="11217" x="2171700" y="1765300"/>
          <p14:tracePt t="11225" x="2190750" y="1765300"/>
          <p14:tracePt t="11232" x="2241550" y="1758950"/>
          <p14:tracePt t="11249" x="2273300" y="1758950"/>
          <p14:tracePt t="11250" x="2336800" y="1746250"/>
          <p14:tracePt t="11266" x="2400300" y="1739900"/>
          <p14:tracePt t="11283" x="2438400" y="1733550"/>
          <p14:tracePt t="11300" x="2463800" y="1733550"/>
          <p14:tracePt t="11316" x="2495550" y="1727200"/>
          <p14:tracePt t="11332" x="2540000" y="1727200"/>
          <p14:tracePt t="11349" x="2552700" y="1720850"/>
          <p14:tracePt t="11366" x="2559050" y="1720850"/>
          <p14:tracePt t="12424" x="2590800" y="1720850"/>
          <p14:tracePt t="12433" x="2654300" y="1720850"/>
          <p14:tracePt t="12440" x="2717800" y="1720850"/>
          <p14:tracePt t="12448" x="2762250" y="1720850"/>
          <p14:tracePt t="12455" x="2857500" y="1720850"/>
          <p14:tracePt t="12466" x="2946400" y="1720850"/>
          <p14:tracePt t="12483" x="3022600" y="1720850"/>
          <p14:tracePt t="12500" x="3086100" y="1720850"/>
          <p14:tracePt t="12516" x="3136900" y="1720850"/>
          <p14:tracePt t="12533" x="3187700" y="1720850"/>
          <p14:tracePt t="12550" x="3232150" y="1720850"/>
          <p14:tracePt t="12567" x="3276600" y="1714500"/>
          <p14:tracePt t="12583" x="3365500" y="1714500"/>
          <p14:tracePt t="12601" x="3435350" y="1714500"/>
          <p14:tracePt t="12617" x="3524250" y="1714500"/>
          <p14:tracePt t="12633" x="3619500" y="1714500"/>
          <p14:tracePt t="12650" x="3708400" y="1714500"/>
          <p14:tracePt t="12666" x="3784600" y="1714500"/>
          <p14:tracePt t="12683" x="3873500" y="1714500"/>
          <p14:tracePt t="12700" x="3968750" y="1714500"/>
          <p14:tracePt t="12716" x="4057650" y="1714500"/>
          <p14:tracePt t="12733" x="4127500" y="1714500"/>
          <p14:tracePt t="12749" x="4171950" y="1714500"/>
          <p14:tracePt t="12766" x="4222750" y="1714500"/>
          <p14:tracePt t="12783" x="4273550" y="1714500"/>
          <p14:tracePt t="12800" x="4324350" y="1714500"/>
          <p14:tracePt t="12817" x="4356100" y="1714500"/>
          <p14:tracePt t="12833" x="4368800" y="1714500"/>
          <p14:tracePt t="12850" x="4400550" y="1714500"/>
          <p14:tracePt t="12866" x="4432300" y="1714500"/>
          <p14:tracePt t="12883" x="4457700" y="1714500"/>
          <p14:tracePt t="12900" x="4489450" y="1714500"/>
          <p14:tracePt t="12916" x="4521200" y="1714500"/>
          <p14:tracePt t="12933" x="4546600" y="1714500"/>
          <p14:tracePt t="12950" x="4565650" y="1714500"/>
          <p14:tracePt t="12966" x="4578350" y="1714500"/>
          <p14:tracePt t="13560" x="4591050" y="1708150"/>
          <p14:tracePt t="13577" x="4622800" y="1708150"/>
          <p14:tracePt t="13578" x="4629150" y="1708150"/>
          <p14:tracePt t="13584" x="4648200" y="1701800"/>
          <p14:tracePt t="13600" x="4667250" y="1695450"/>
          <p14:tracePt t="14544" x="4673600" y="1695450"/>
          <p14:tracePt t="14559" x="4699000" y="1689100"/>
          <p14:tracePt t="14560" x="4718050" y="1689100"/>
          <p14:tracePt t="14567" x="4768850" y="1689100"/>
          <p14:tracePt t="14584" x="4813300" y="1689100"/>
          <p14:tracePt t="14599" x="4857750" y="1689100"/>
          <p14:tracePt t="14616" x="4876800" y="1689100"/>
          <p14:tracePt t="14634" x="4908550" y="1689100"/>
          <p14:tracePt t="14649" x="4933950" y="1689100"/>
          <p14:tracePt t="14667" x="4959350" y="1689100"/>
          <p14:tracePt t="14683" x="4972050" y="1689100"/>
          <p14:tracePt t="14700" x="4997450" y="1689100"/>
          <p14:tracePt t="14716" x="5016500" y="1689100"/>
          <p14:tracePt t="14733" x="5041900" y="1689100"/>
          <p14:tracePt t="14749" x="5054600" y="1689100"/>
          <p14:tracePt t="14766" x="5073650" y="1689100"/>
          <p14:tracePt t="14783" x="5086350" y="1689100"/>
          <p14:tracePt t="14800" x="5099050" y="1689100"/>
          <p14:tracePt t="14816" x="5105400" y="1689100"/>
          <p14:tracePt t="14856" x="5111750" y="1689100"/>
          <p14:tracePt t="14856" x="5118100" y="1689100"/>
          <p14:tracePt t="14872" x="5124450" y="1689100"/>
          <p14:tracePt t="14880" x="5130800" y="1689100"/>
          <p14:tracePt t="14888" x="5143500" y="1689100"/>
          <p14:tracePt t="14900" x="5149850" y="1689100"/>
          <p14:tracePt t="14916" x="5156200" y="1689100"/>
          <p14:tracePt t="14976" x="5162550" y="1689100"/>
          <p14:tracePt t="15416" x="5168900" y="1689100"/>
          <p14:tracePt t="15424" x="5181600" y="1689100"/>
          <p14:tracePt t="15433" x="5207000" y="1689100"/>
          <p14:tracePt t="15434" x="5257800" y="1689100"/>
          <p14:tracePt t="15449" x="5314950" y="1689100"/>
          <p14:tracePt t="15466" x="5378450" y="1689100"/>
          <p14:tracePt t="15483" x="5441950" y="1689100"/>
          <p14:tracePt t="15500" x="5511800" y="1689100"/>
          <p14:tracePt t="15516" x="5549900" y="1689100"/>
          <p14:tracePt t="15533" x="5588000" y="1689100"/>
          <p14:tracePt t="15549" x="5626100" y="1689100"/>
          <p14:tracePt t="15567" x="5651500" y="1689100"/>
          <p14:tracePt t="15583" x="5683250" y="1689100"/>
          <p14:tracePt t="15583" x="5695950" y="1689100"/>
          <p14:tracePt t="15601" x="5721350" y="1689100"/>
          <p14:tracePt t="15617" x="5759450" y="1689100"/>
          <p14:tracePt t="15633" x="5797550" y="1689100"/>
          <p14:tracePt t="15649" x="5816600" y="1689100"/>
          <p14:tracePt t="15666" x="5829300" y="1689100"/>
          <p14:tracePt t="15683" x="5835650" y="1689100"/>
          <p14:tracePt t="16016" x="5829300" y="1689100"/>
          <p14:tracePt t="16032" x="5822950" y="1689100"/>
          <p14:tracePt t="16368" x="5816600" y="1689100"/>
          <p14:tracePt t="16378" x="5797550" y="1695450"/>
          <p14:tracePt t="16382" x="5759450" y="1695450"/>
          <p14:tracePt t="16400" x="5721350" y="1701800"/>
          <p14:tracePt t="16401" x="5581650" y="1727200"/>
          <p14:tracePt t="16416" x="5372100" y="1746250"/>
          <p14:tracePt t="16433" x="5029200" y="1797050"/>
          <p14:tracePt t="16450" x="4749800" y="1822450"/>
          <p14:tracePt t="16466" x="4540250" y="1847850"/>
          <p14:tracePt t="16483" x="4387850" y="1847850"/>
          <p14:tracePt t="16499" x="4273550" y="1847850"/>
          <p14:tracePt t="16516" x="4165600" y="1847850"/>
          <p14:tracePt t="16533" x="4051300" y="1854200"/>
          <p14:tracePt t="16550" x="3930650" y="1854200"/>
          <p14:tracePt t="16566" x="3810000" y="1854200"/>
          <p14:tracePt t="16583" x="3689350" y="1854200"/>
          <p14:tracePt t="16599" x="3524250" y="1854200"/>
          <p14:tracePt t="16618" x="3422650" y="1854200"/>
          <p14:tracePt t="16633" x="3302000" y="1854200"/>
          <p14:tracePt t="16650" x="3187700" y="1854200"/>
          <p14:tracePt t="16666" x="3048000" y="1854200"/>
          <p14:tracePt t="16683" x="2895600" y="1854200"/>
          <p14:tracePt t="16699" x="2711450" y="1854200"/>
          <p14:tracePt t="16716" x="2501900" y="1854200"/>
          <p14:tracePt t="16733" x="2336800" y="1860550"/>
          <p14:tracePt t="16749" x="2190750" y="1873250"/>
          <p14:tracePt t="16766" x="2082800" y="1879600"/>
          <p14:tracePt t="16783" x="1968500" y="1885950"/>
          <p14:tracePt t="16799" x="1841500" y="1905000"/>
          <p14:tracePt t="16817" x="1771650" y="1917700"/>
          <p14:tracePt t="16833" x="1701800" y="1924050"/>
          <p14:tracePt t="16850" x="1644650" y="1930400"/>
          <p14:tracePt t="16866" x="1593850" y="1949450"/>
          <p14:tracePt t="16883" x="1562100" y="1955800"/>
          <p14:tracePt t="16899" x="1524000" y="1968500"/>
          <p14:tracePt t="16916" x="1492250" y="1981200"/>
          <p14:tracePt t="16933" x="1473200" y="1987550"/>
          <p14:tracePt t="16950" x="1454150" y="1987550"/>
          <p14:tracePt t="16966" x="1447800" y="1993900"/>
          <p14:tracePt t="16983" x="1441450" y="2000250"/>
          <p14:tracePt t="17128" x="1441450" y="2006600"/>
          <p14:tracePt t="17136" x="1441450" y="2012950"/>
          <p14:tracePt t="17152" x="1447800" y="2019300"/>
          <p14:tracePt t="17168" x="1454150" y="2025650"/>
          <p14:tracePt t="17182" x="1473200" y="2025650"/>
          <p14:tracePt t="17183" x="1492250" y="2038350"/>
          <p14:tracePt t="17199" x="1543050" y="2057400"/>
          <p14:tracePt t="17217" x="1600200" y="2070100"/>
          <p14:tracePt t="17233" x="1657350" y="2076450"/>
          <p14:tracePt t="17250" x="1708150" y="2082800"/>
          <p14:tracePt t="17266" x="1765300" y="2089150"/>
          <p14:tracePt t="17283" x="1835150" y="2101850"/>
          <p14:tracePt t="17299" x="1898650" y="2101850"/>
          <p14:tracePt t="17316" x="1949450" y="2108200"/>
          <p14:tracePt t="17333" x="2000250" y="2108200"/>
          <p14:tracePt t="17350" x="2038350" y="2108200"/>
          <p14:tracePt t="17366" x="2082800" y="2108200"/>
          <p14:tracePt t="17383" x="2127250" y="2108200"/>
          <p14:tracePt t="17399" x="2254250" y="2108200"/>
          <p14:tracePt t="17417" x="2336800" y="2108200"/>
          <p14:tracePt t="17433" x="2406650" y="2108200"/>
          <p14:tracePt t="17449" x="2476500" y="2108200"/>
          <p14:tracePt t="17466" x="2540000" y="2108200"/>
          <p14:tracePt t="17483" x="2603500" y="2108200"/>
          <p14:tracePt t="17499" x="2686050" y="2108200"/>
          <p14:tracePt t="17516" x="2774950" y="2108200"/>
          <p14:tracePt t="17533" x="2870200" y="2108200"/>
          <p14:tracePt t="17550" x="2965450" y="2108200"/>
          <p14:tracePt t="17566" x="3060700" y="2108200"/>
          <p14:tracePt t="17583" x="3143250" y="2108200"/>
          <p14:tracePt t="17599" x="3263900" y="2108200"/>
          <p14:tracePt t="17617" x="3333750" y="2108200"/>
          <p14:tracePt t="17633" x="3403600" y="2108200"/>
          <p14:tracePt t="17649" x="3486150" y="2108200"/>
          <p14:tracePt t="17666" x="3568700" y="2101850"/>
          <p14:tracePt t="17683" x="3625850" y="2101850"/>
          <p14:tracePt t="17699" x="3689350" y="2095500"/>
          <p14:tracePt t="17716" x="3765550" y="2095500"/>
          <p14:tracePt t="17733" x="3860800" y="2095500"/>
          <p14:tracePt t="17749" x="3962400" y="2095500"/>
          <p14:tracePt t="17766" x="4070350" y="2089150"/>
          <p14:tracePt t="17783" x="4146550" y="2082800"/>
          <p14:tracePt t="17799" x="4273550" y="2076450"/>
          <p14:tracePt t="17817" x="4343400" y="2076450"/>
          <p14:tracePt t="17833" x="4406900" y="2076450"/>
          <p14:tracePt t="17849" x="4457700" y="2076450"/>
          <p14:tracePt t="17866" x="4502150" y="2076450"/>
          <p14:tracePt t="17883" x="4559300" y="2076450"/>
          <p14:tracePt t="17899" x="4610100" y="2076450"/>
          <p14:tracePt t="17916" x="4660900" y="2076450"/>
          <p14:tracePt t="17932" x="4711700" y="2076450"/>
          <p14:tracePt t="17949" x="4762500" y="2076450"/>
          <p14:tracePt t="17967" x="4813300" y="2076450"/>
          <p14:tracePt t="17983" x="4902200" y="2076450"/>
          <p14:tracePt t="18001" x="4978400" y="2076450"/>
          <p14:tracePt t="18016" x="5048250" y="2076450"/>
          <p14:tracePt t="18033" x="5105400" y="2076450"/>
          <p14:tracePt t="18049" x="5187950" y="2076450"/>
          <p14:tracePt t="18066" x="5251450" y="2063750"/>
          <p14:tracePt t="18082" x="5308600" y="2057400"/>
          <p14:tracePt t="18100" x="5353050" y="2057400"/>
          <p14:tracePt t="18116" x="5384800" y="2057400"/>
          <p14:tracePt t="18133" x="5397500" y="2051050"/>
          <p14:tracePt t="18149" x="5416550" y="2051050"/>
          <p14:tracePt t="18166" x="5429250" y="2051050"/>
          <p14:tracePt t="18183" x="5435600" y="2051050"/>
          <p14:tracePt t="18199" x="5448300" y="2051050"/>
          <p14:tracePt t="18217" x="5454650" y="2051050"/>
          <p14:tracePt t="18233" x="5461000" y="2051050"/>
          <p14:tracePt t="18249" x="5467350" y="2051050"/>
          <p14:tracePt t="18752" x="5435600" y="2051050"/>
          <p14:tracePt t="18758" x="5365750" y="2051050"/>
          <p14:tracePt t="18768" x="5289550" y="2057400"/>
          <p14:tracePt t="18769" x="5162550" y="2082800"/>
          <p14:tracePt t="18783" x="4603750" y="2152650"/>
          <p14:tracePt t="18801" x="4318000" y="2209800"/>
          <p14:tracePt t="18816" x="4000500" y="2247900"/>
          <p14:tracePt t="18834" x="3657600" y="2298700"/>
          <p14:tracePt t="18849" x="3308350" y="2336800"/>
          <p14:tracePt t="18866" x="2940050" y="2381250"/>
          <p14:tracePt t="18883" x="2616200" y="2387600"/>
          <p14:tracePt t="18900" x="2355850" y="2419350"/>
          <p14:tracePt t="18916" x="2178050" y="2438400"/>
          <p14:tracePt t="18933" x="2032000" y="2457450"/>
          <p14:tracePt t="18949" x="1905000" y="2470150"/>
          <p14:tracePt t="18966" x="1828800" y="2489200"/>
          <p14:tracePt t="18982" x="1771650" y="2495550"/>
          <p14:tracePt t="18982" x="1733550" y="2501900"/>
          <p14:tracePt t="19001" x="1670050" y="2508250"/>
          <p14:tracePt t="19016" x="1612900" y="2520950"/>
          <p14:tracePt t="19033" x="1549400" y="2527300"/>
          <p14:tracePt t="19049" x="1511300" y="2527300"/>
          <p14:tracePt t="19066" x="1466850" y="2527300"/>
          <p14:tracePt t="19082" x="1441450" y="2527300"/>
          <p14:tracePt t="19100" x="1428750" y="2527300"/>
          <p14:tracePt t="19116" x="1416050" y="2527300"/>
          <p14:tracePt t="19133" x="1409700" y="2527300"/>
          <p14:tracePt t="19353" x="1435100" y="2533650"/>
          <p14:tracePt t="19361" x="1479550" y="2533650"/>
          <p14:tracePt t="19368" x="1524000" y="2533650"/>
          <p14:tracePt t="19384" x="1644650" y="2533650"/>
          <p14:tracePt t="19401" x="1765300" y="2533650"/>
          <p14:tracePt t="19402" x="1905000" y="2533650"/>
          <p14:tracePt t="19417" x="2019300" y="2533650"/>
          <p14:tracePt t="19433" x="2120900" y="2533650"/>
          <p14:tracePt t="19450" x="2203450" y="2533650"/>
          <p14:tracePt t="19467" x="2254250" y="2533650"/>
          <p14:tracePt t="19484" x="2298700" y="2533650"/>
          <p14:tracePt t="19500" x="2336800" y="2533650"/>
          <p14:tracePt t="19517" x="2381250" y="2533650"/>
          <p14:tracePt t="19533" x="2425700" y="2533650"/>
          <p14:tracePt t="19550" x="2476500" y="2533650"/>
          <p14:tracePt t="19567" x="2520950" y="2533650"/>
          <p14:tracePt t="19583" x="2571750" y="2533650"/>
          <p14:tracePt t="19600" x="2609850" y="2533650"/>
          <p14:tracePt t="19617" x="2641600" y="2533650"/>
          <p14:tracePt t="19634" x="2673350" y="2533650"/>
          <p14:tracePt t="19651" x="2686050" y="2533650"/>
          <p14:tracePt t="19667" x="2705100" y="2533650"/>
          <p14:tracePt t="19684" x="2711450" y="2533650"/>
          <p14:tracePt t="19700" x="2724150" y="2533650"/>
          <p14:tracePt t="19717" x="2730500" y="2533650"/>
          <p14:tracePt t="19733" x="2736850" y="2533650"/>
          <p14:tracePt t="20297" x="2749550" y="2533650"/>
          <p14:tracePt t="20305" x="2787650" y="2533650"/>
          <p14:tracePt t="20317" x="2844800" y="2533650"/>
          <p14:tracePt t="20318" x="2946400" y="2533650"/>
          <p14:tracePt t="20334" x="3073400" y="2533650"/>
          <p14:tracePt t="20350" x="3187700" y="2533650"/>
          <p14:tracePt t="20367" x="3282950" y="2533650"/>
          <p14:tracePt t="20384" x="3352800" y="2533650"/>
          <p14:tracePt t="20400" x="3422650" y="2533650"/>
          <p14:tracePt t="20418" x="3454400" y="2533650"/>
          <p14:tracePt t="20434" x="3473450" y="2533650"/>
          <p14:tracePt t="20450" x="3517900" y="2533650"/>
          <p14:tracePt t="20467" x="3562350" y="2533650"/>
          <p14:tracePt t="20484" x="3625850" y="2533650"/>
          <p14:tracePt t="20500" x="3695700" y="2533650"/>
          <p14:tracePt t="20517" x="3771900" y="2533650"/>
          <p14:tracePt t="20533" x="3835400" y="2533650"/>
          <p14:tracePt t="20551" x="3886200" y="2533650"/>
          <p14:tracePt t="20567" x="3949700" y="2533650"/>
          <p14:tracePt t="20583" x="4013200" y="2533650"/>
          <p14:tracePt t="20599" x="4102100" y="2533650"/>
          <p14:tracePt t="20617" x="4133850" y="2533650"/>
          <p14:tracePt t="20634" x="4165600" y="2533650"/>
          <p14:tracePt t="20650" x="4197350" y="2533650"/>
          <p14:tracePt t="20667" x="4229100" y="2533650"/>
          <p14:tracePt t="20684" x="4267200" y="2533650"/>
          <p14:tracePt t="20700" x="4324350" y="2533650"/>
          <p14:tracePt t="20717" x="4394200" y="2533650"/>
          <p14:tracePt t="20733" x="4470400" y="2533650"/>
          <p14:tracePt t="20750" x="4578350" y="2533650"/>
          <p14:tracePt t="20767" x="4679950" y="2533650"/>
          <p14:tracePt t="20784" x="4800600" y="2533650"/>
          <p14:tracePt t="20800" x="4940300" y="2533650"/>
          <p14:tracePt t="20818" x="5029200" y="2533650"/>
          <p14:tracePt t="20834" x="5092700" y="2533650"/>
          <p14:tracePt t="20850" x="5143500" y="2533650"/>
          <p14:tracePt t="20867" x="5175250" y="2527300"/>
          <p14:tracePt t="20883" x="5219700" y="2527300"/>
          <p14:tracePt t="20900" x="5257800" y="2527300"/>
          <p14:tracePt t="20917" x="5295900" y="2527300"/>
          <p14:tracePt t="20933" x="5340350" y="2527300"/>
          <p14:tracePt t="20951" x="5397500" y="2527300"/>
          <p14:tracePt t="20967" x="5467350" y="2527300"/>
          <p14:tracePt t="20984" x="5537200" y="2527300"/>
          <p14:tracePt t="21000" x="5607050" y="2527300"/>
          <p14:tracePt t="21017" x="5638800" y="2527300"/>
          <p14:tracePt t="21033" x="5657850" y="2527300"/>
          <p14:tracePt t="21050" x="5695950" y="2533650"/>
          <p14:tracePt t="21067" x="5734050" y="2533650"/>
          <p14:tracePt t="21084" x="5778500" y="2533650"/>
          <p14:tracePt t="21100" x="5816600" y="2533650"/>
          <p14:tracePt t="21117" x="5854700" y="2533650"/>
          <p14:tracePt t="21133" x="5873750" y="2533650"/>
          <p14:tracePt t="21150" x="5892800" y="2533650"/>
          <p14:tracePt t="21167" x="5905500" y="2533650"/>
          <p14:tracePt t="21184" x="5918200" y="2533650"/>
          <p14:tracePt t="21200" x="5930900" y="2533650"/>
          <p14:tracePt t="21217" x="5937250" y="2533650"/>
          <p14:tracePt t="21378" x="5943600" y="2527300"/>
          <p14:tracePt t="21385" x="5969000" y="2501900"/>
          <p14:tracePt t="21393" x="5988050" y="2482850"/>
          <p14:tracePt t="21401" x="6007100" y="2451100"/>
          <p14:tracePt t="21417" x="6013450" y="2425700"/>
          <p14:tracePt t="21434" x="6026150" y="2406650"/>
          <p14:tracePt t="21450" x="6026150" y="2393950"/>
          <p14:tracePt t="21467" x="6026150" y="2374900"/>
          <p14:tracePt t="21483" x="6032500" y="2368550"/>
          <p14:tracePt t="21500" x="6032500" y="2362200"/>
          <p14:tracePt t="21721" x="6038850" y="2355850"/>
          <p14:tracePt t="21729" x="6038850" y="2279650"/>
          <p14:tracePt t="21737" x="5994400" y="2197100"/>
          <p14:tracePt t="21737" x="5892800" y="2012950"/>
          <p14:tracePt t="21750" x="5721350" y="1701800"/>
          <p14:tracePt t="21767" x="5676900" y="1625600"/>
          <p14:tracePt t="21783" x="5575300" y="1517650"/>
          <p14:tracePt t="21783" x="5549900" y="1492250"/>
          <p14:tracePt t="21801" x="5543550" y="1473200"/>
          <p14:tracePt t="21817" x="5537200" y="1473200"/>
          <p14:tracePt t="21857" x="5537200" y="1466850"/>
          <p14:tracePt t="21861" x="5530850" y="1466850"/>
          <p14:tracePt t="21867" x="5518150" y="1454150"/>
          <p14:tracePt t="21883" x="5505450" y="1454150"/>
          <p14:tracePt t="21900" x="5499100" y="1454150"/>
          <p14:tracePt t="21917" x="5492750" y="1454150"/>
          <p14:tracePt t="21953" x="5486400" y="1454150"/>
          <p14:tracePt t="21968" x="5480050" y="1454150"/>
          <p14:tracePt t="22057" x="5473700" y="1441450"/>
          <p14:tracePt t="22065" x="5461000" y="1435100"/>
          <p14:tracePt t="22065" x="5441950" y="1422400"/>
          <p14:tracePt t="22081" x="5429250" y="1409700"/>
          <p14:tracePt t="22086" x="5397500" y="1384300"/>
          <p14:tracePt t="22100" x="5372100" y="1365250"/>
          <p14:tracePt t="22117" x="5346700" y="1339850"/>
          <p14:tracePt t="22134" x="5314950" y="1320800"/>
          <p14:tracePt t="22150" x="5289550" y="1301750"/>
          <p14:tracePt t="22167" x="5257800" y="1282700"/>
          <p14:tracePt t="22184" x="5226050" y="1270000"/>
          <p14:tracePt t="22184" x="5207000" y="1257300"/>
          <p14:tracePt t="22201" x="5162550" y="1238250"/>
          <p14:tracePt t="22217" x="5105400" y="1212850"/>
          <p14:tracePt t="22233" x="5048250" y="1187450"/>
          <p14:tracePt t="22250" x="4991100" y="1174750"/>
          <p14:tracePt t="22267" x="4946650" y="1168400"/>
          <p14:tracePt t="22283" x="4908550" y="1162050"/>
          <p14:tracePt t="22300" x="4876800" y="1155700"/>
          <p14:tracePt t="22317" x="4838700" y="1155700"/>
          <p14:tracePt t="22334" x="4806950" y="1155700"/>
          <p14:tracePt t="22350" x="4781550" y="1155700"/>
          <p14:tracePt t="22367" x="4743450" y="1155700"/>
          <p14:tracePt t="22383" x="4705350" y="1162050"/>
          <p14:tracePt t="22383" x="4699000" y="1168400"/>
          <p14:tracePt t="22401" x="4667250" y="1187450"/>
          <p14:tracePt t="22417" x="4635500" y="1200150"/>
          <p14:tracePt t="22434" x="4622800" y="1219200"/>
          <p14:tracePt t="22450" x="4597400" y="1244600"/>
          <p14:tracePt t="22467" x="4578350" y="1276350"/>
          <p14:tracePt t="22483" x="4559300" y="1295400"/>
          <p14:tracePt t="22500" x="4559300" y="1320800"/>
          <p14:tracePt t="22517" x="4552950" y="1339850"/>
          <p14:tracePt t="22534" x="4546600" y="1352550"/>
          <p14:tracePt t="22550" x="4546600" y="1371600"/>
          <p14:tracePt t="22567" x="4546600" y="1390650"/>
          <p14:tracePt t="22583" x="4546600" y="1416050"/>
          <p14:tracePt t="22583" x="4546600" y="1435100"/>
          <p14:tracePt t="22601" x="4546600" y="1460500"/>
          <p14:tracePt t="22617" x="4546600" y="1485900"/>
          <p14:tracePt t="22634" x="4546600" y="1504950"/>
          <p14:tracePt t="22650" x="4540250" y="1517650"/>
          <p14:tracePt t="22667" x="4540250" y="1536700"/>
          <p14:tracePt t="22683" x="4552950" y="1568450"/>
          <p14:tracePt t="22701" x="4565650" y="1581150"/>
          <p14:tracePt t="22717" x="4584700" y="1606550"/>
          <p14:tracePt t="22734" x="4603750" y="1625600"/>
          <p14:tracePt t="22750" x="4622800" y="1644650"/>
          <p14:tracePt t="22767" x="4629150" y="1651000"/>
          <p14:tracePt t="22783" x="4641850" y="1663700"/>
          <p14:tracePt t="22800" x="4641850" y="1670050"/>
          <p14:tracePt t="22817" x="4654550" y="1676400"/>
          <p14:tracePt t="22857" x="4660900" y="1676400"/>
          <p14:tracePt t="22865" x="4660900" y="1682750"/>
          <p14:tracePt t="22893" x="4667250" y="1682750"/>
          <p14:tracePt t="22893" x="4673600" y="1682750"/>
          <p14:tracePt t="22900" x="4679950" y="1682750"/>
          <p14:tracePt t="22917" x="4705350" y="1682750"/>
          <p14:tracePt t="22933" x="4730750" y="1682750"/>
          <p14:tracePt t="22951" x="4775200" y="1676400"/>
          <p14:tracePt t="22967" x="4800600" y="1670050"/>
          <p14:tracePt t="22984" x="4832350" y="1663700"/>
          <p14:tracePt t="23000" x="4845050" y="1651000"/>
          <p14:tracePt t="23017" x="4851400" y="1651000"/>
          <p14:tracePt t="23033" x="4857750" y="1644650"/>
          <p14:tracePt t="23050" x="4864100" y="1638300"/>
          <p14:tracePt t="23067" x="4864100" y="1631950"/>
          <p14:tracePt t="23104" x="4870450" y="1631950"/>
          <p14:tracePt t="23217" x="4870450" y="1625600"/>
          <p14:tracePt t="23217" x="4870450" y="1619250"/>
          <p14:tracePt t="23233" x="4870450" y="1612900"/>
          <p14:tracePt t="23234" x="4870450" y="1593850"/>
          <p14:tracePt t="23250" x="4876800" y="1581150"/>
          <p14:tracePt t="23267" x="4876800" y="1555750"/>
          <p14:tracePt t="23284" x="4883150" y="1524000"/>
          <p14:tracePt t="23300" x="4883150" y="1485900"/>
          <p14:tracePt t="23317" x="4889500" y="1460500"/>
          <p14:tracePt t="23333" x="4889500" y="1422400"/>
          <p14:tracePt t="23350" x="4889500" y="1390650"/>
          <p14:tracePt t="23367" x="4889500" y="1352550"/>
          <p14:tracePt t="23384" x="4883150" y="1327150"/>
          <p14:tracePt t="23400" x="4870450" y="1301750"/>
          <p14:tracePt t="23417" x="4870450" y="1295400"/>
          <p14:tracePt t="23433" x="4857750" y="1282700"/>
          <p14:tracePt t="23450" x="4845050" y="1270000"/>
          <p14:tracePt t="23467" x="4832350" y="1270000"/>
          <p14:tracePt t="23484" x="4826000" y="1263650"/>
          <p14:tracePt t="23500" x="4813300" y="1257300"/>
          <p14:tracePt t="23517" x="4800600" y="1257300"/>
          <p14:tracePt t="23533" x="4787900" y="1257300"/>
          <p14:tracePt t="23550" x="4781550" y="1257300"/>
          <p14:tracePt t="23567" x="4775200" y="1257300"/>
          <p14:tracePt t="23583" x="4762500" y="1257300"/>
          <p14:tracePt t="23600" x="4749800" y="1257300"/>
          <p14:tracePt t="23617" x="4724400" y="1257300"/>
          <p14:tracePt t="23633" x="4711700" y="1263650"/>
          <p14:tracePt t="23651" x="4686300" y="1270000"/>
          <p14:tracePt t="23667" x="4667250" y="1282700"/>
          <p14:tracePt t="23683" x="4641850" y="1301750"/>
          <p14:tracePt t="23700" x="4629150" y="1308100"/>
          <p14:tracePt t="23718" x="4610100" y="1320800"/>
          <p14:tracePt t="23733" x="4584700" y="1346200"/>
          <p14:tracePt t="23750" x="4565650" y="1365250"/>
          <p14:tracePt t="23767" x="4546600" y="1390650"/>
          <p14:tracePt t="23784" x="4540250" y="1409700"/>
          <p14:tracePt t="23800" x="4527550" y="1447800"/>
          <p14:tracePt t="23817" x="4521200" y="1466850"/>
          <p14:tracePt t="23833" x="4521200" y="1479550"/>
          <p14:tracePt t="23850" x="4521200" y="1492250"/>
          <p14:tracePt t="23867" x="4521200" y="1511300"/>
          <p14:tracePt t="23884" x="4527550" y="1524000"/>
          <p14:tracePt t="23900" x="4540250" y="1549400"/>
          <p14:tracePt t="23917" x="4546600" y="1568450"/>
          <p14:tracePt t="23933" x="4552950" y="1581150"/>
          <p14:tracePt t="23950" x="4559300" y="1587500"/>
          <p14:tracePt t="23967" x="4565650" y="1593850"/>
          <p14:tracePt t="23983" x="4572000" y="1600200"/>
          <p14:tracePt t="24000" x="4578350" y="1612900"/>
          <p14:tracePt t="24017" x="4591050" y="1625600"/>
          <p14:tracePt t="24033" x="4597400" y="1631950"/>
          <p14:tracePt t="24050" x="4610100" y="1644650"/>
          <p14:tracePt t="24097" x="4622800" y="1644650"/>
          <p14:tracePt t="24105" x="4629150" y="1644650"/>
          <p14:tracePt t="24109" x="4635500" y="1644650"/>
          <p14:tracePt t="24117" x="4648200" y="1651000"/>
          <p14:tracePt t="24133" x="4660900" y="1651000"/>
          <p14:tracePt t="24150" x="4686300" y="1651000"/>
          <p14:tracePt t="24167" x="4705350" y="1651000"/>
          <p14:tracePt t="24184" x="4730750" y="1644650"/>
          <p14:tracePt t="24200" x="4787900" y="1606550"/>
          <p14:tracePt t="24218" x="4819650" y="1587500"/>
          <p14:tracePt t="24233" x="4845050" y="1562100"/>
          <p14:tracePt t="24250" x="4857750" y="1543050"/>
          <p14:tracePt t="24266" x="4870450" y="1517650"/>
          <p14:tracePt t="24284" x="4876800" y="1492250"/>
          <p14:tracePt t="24300" x="4883150" y="1460500"/>
          <p14:tracePt t="24317" x="4883150" y="1435100"/>
          <p14:tracePt t="24333" x="4883150" y="1403350"/>
          <p14:tracePt t="24350" x="4883150" y="1365250"/>
          <p14:tracePt t="24367" x="4883150" y="1346200"/>
          <p14:tracePt t="24384" x="4876800" y="1320800"/>
          <p14:tracePt t="24400" x="4864100" y="1295400"/>
          <p14:tracePt t="24417" x="4851400" y="1276350"/>
          <p14:tracePt t="24433" x="4838700" y="1257300"/>
          <p14:tracePt t="24450" x="4819650" y="1244600"/>
          <p14:tracePt t="24466" x="4794250" y="1231900"/>
          <p14:tracePt t="24483" x="4762500" y="1212850"/>
          <p14:tracePt t="24500" x="4724400" y="1200150"/>
          <p14:tracePt t="24517" x="4692650" y="1193800"/>
          <p14:tracePt t="24533" x="4660900" y="1187450"/>
          <p14:tracePt t="24550" x="4635500" y="1181100"/>
          <p14:tracePt t="24567" x="4603750" y="1181100"/>
          <p14:tracePt t="24583" x="4565650" y="1181100"/>
          <p14:tracePt t="24601" x="4540250" y="1187450"/>
          <p14:tracePt t="24617" x="4514850" y="1200150"/>
          <p14:tracePt t="24634" x="4502150" y="1212850"/>
          <p14:tracePt t="24650" x="4483100" y="1225550"/>
          <p14:tracePt t="24667" x="4464050" y="1244600"/>
          <p14:tracePt t="24683" x="4451350" y="1257300"/>
          <p14:tracePt t="24700" x="4445000" y="1270000"/>
          <p14:tracePt t="24717" x="4432300" y="1289050"/>
          <p14:tracePt t="24734" x="4419600" y="1314450"/>
          <p14:tracePt t="24750" x="4413250" y="1333500"/>
          <p14:tracePt t="24767" x="4406900" y="1346200"/>
          <p14:tracePt t="24783" x="4400550" y="1371600"/>
          <p14:tracePt t="24783" x="4400550" y="1377950"/>
          <p14:tracePt t="24801" x="4394200" y="1403350"/>
          <p14:tracePt t="24817" x="4394200" y="1422400"/>
          <p14:tracePt t="24834" x="4394200" y="1454150"/>
          <p14:tracePt t="24850" x="4394200" y="1473200"/>
          <p14:tracePt t="24867" x="4406900" y="1511300"/>
          <p14:tracePt t="24883" x="4419600" y="1530350"/>
          <p14:tracePt t="24900" x="4432300" y="1555750"/>
          <p14:tracePt t="24917" x="4457700" y="1587500"/>
          <p14:tracePt t="24933" x="4470400" y="1619250"/>
          <p14:tracePt t="24950" x="4489450" y="1644650"/>
          <p14:tracePt t="24967" x="4495800" y="1657350"/>
          <p14:tracePt t="25000" x="4495800" y="1663700"/>
          <p14:tracePt t="25001" x="4514850" y="1676400"/>
          <p14:tracePt t="25017" x="4527550" y="1682750"/>
          <p14:tracePt t="25034" x="4540250" y="1682750"/>
          <p14:tracePt t="25050" x="4559300" y="1682750"/>
          <p14:tracePt t="25067" x="4584700" y="1682750"/>
          <p14:tracePt t="25083" x="4616450" y="1682750"/>
          <p14:tracePt t="25100" x="4654550" y="1682750"/>
          <p14:tracePt t="25116" x="4686300" y="1676400"/>
          <p14:tracePt t="25134" x="4718050" y="1657350"/>
          <p14:tracePt t="25150" x="4743450" y="1631950"/>
          <p14:tracePt t="25167" x="4781550" y="1606550"/>
          <p14:tracePt t="25183" x="4806950" y="1568450"/>
          <p14:tracePt t="25200" x="4851400" y="1460500"/>
          <p14:tracePt t="25217" x="4870450" y="1409700"/>
          <p14:tracePt t="25234" x="4870450" y="1390650"/>
          <p14:tracePt t="25250" x="4870450" y="1371600"/>
          <p14:tracePt t="25267" x="4870450" y="1358900"/>
          <p14:tracePt t="25283" x="4870450" y="1339850"/>
          <p14:tracePt t="25300" x="4870450" y="1314450"/>
          <p14:tracePt t="25317" x="4870450" y="1289050"/>
          <p14:tracePt t="25333" x="4864100" y="1257300"/>
          <p14:tracePt t="25350" x="4845050" y="1231900"/>
          <p14:tracePt t="25367" x="4832350" y="1212850"/>
          <p14:tracePt t="25383" x="4819650" y="1193800"/>
          <p14:tracePt t="25383" x="4813300" y="1181100"/>
          <p14:tracePt t="25401" x="4800600" y="1168400"/>
          <p14:tracePt t="25417" x="4794250" y="1162050"/>
          <p14:tracePt t="25434" x="4781550" y="1162050"/>
          <p14:tracePt t="25450" x="4775200" y="1162050"/>
          <p14:tracePt t="25467" x="4756150" y="1162050"/>
          <p14:tracePt t="25483" x="4730750" y="1162050"/>
          <p14:tracePt t="25500" x="4679950" y="1168400"/>
          <p14:tracePt t="25517" x="4629150" y="1206500"/>
          <p14:tracePt t="25534" x="4584700" y="1231900"/>
          <p14:tracePt t="25550" x="4540250" y="1263650"/>
          <p14:tracePt t="25567" x="4508500" y="1289050"/>
          <p14:tracePt t="25583" x="4483100" y="1320800"/>
          <p14:tracePt t="25583" x="4476750" y="1333500"/>
          <p14:tracePt t="25601" x="4457700" y="1371600"/>
          <p14:tracePt t="25617" x="4451350" y="1403350"/>
          <p14:tracePt t="25633" x="4432300" y="1435100"/>
          <p14:tracePt t="25650" x="4432300" y="1466850"/>
          <p14:tracePt t="25667" x="4432300" y="1498600"/>
          <p14:tracePt t="25683" x="4432300" y="1536700"/>
          <p14:tracePt t="25700" x="4451350" y="1568450"/>
          <p14:tracePt t="25717" x="4464050" y="1612900"/>
          <p14:tracePt t="25735" x="4470400" y="1612900"/>
          <p14:tracePt t="25750" x="4489450" y="1644650"/>
          <p14:tracePt t="25767" x="4502150" y="1663700"/>
          <p14:tracePt t="25783" x="4521200" y="1682750"/>
          <p14:tracePt t="25783" x="4527550" y="1682750"/>
          <p14:tracePt t="25801" x="4546600" y="1701800"/>
          <p14:tracePt t="25817" x="4572000" y="1714500"/>
          <p14:tracePt t="25833" x="4597400" y="1720850"/>
          <p14:tracePt t="25850" x="4622800" y="1720850"/>
          <p14:tracePt t="25867" x="4654550" y="1727200"/>
          <p14:tracePt t="25883" x="4686300" y="1727200"/>
          <p14:tracePt t="25900" x="4711700" y="1727200"/>
          <p14:tracePt t="25917" x="4730750" y="1720850"/>
          <p14:tracePt t="25933" x="4768850" y="1708150"/>
          <p14:tracePt t="25950" x="4781550" y="1695450"/>
          <p14:tracePt t="25967" x="4800600" y="1682750"/>
          <p14:tracePt t="25983" x="4819650" y="1663700"/>
          <p14:tracePt t="25983" x="4832350" y="1644650"/>
          <p14:tracePt t="26001" x="4838700" y="1619250"/>
          <p14:tracePt t="26017" x="4838700" y="1581150"/>
          <p14:tracePt t="26033" x="4838700" y="1536700"/>
          <p14:tracePt t="26050" x="4838700" y="1504950"/>
          <p14:tracePt t="26067" x="4838700" y="1479550"/>
          <p14:tracePt t="26083" x="4838700" y="1447800"/>
          <p14:tracePt t="26100" x="4838700" y="1441450"/>
          <p14:tracePt t="26116" x="4838700" y="1428750"/>
          <p14:tracePt t="26133" x="4838700" y="1416050"/>
          <p14:tracePt t="26150" x="4832350" y="1409700"/>
          <p14:tracePt t="26689" x="4832350" y="1397000"/>
          <p14:tracePt t="26696" x="4832350" y="1377950"/>
          <p14:tracePt t="26705" x="4832350" y="1339850"/>
          <p14:tracePt t="26717" x="4832350" y="1314450"/>
          <p14:tracePt t="26733" x="4832350" y="1301750"/>
          <p14:tracePt t="26751" x="4832350" y="1289050"/>
          <p14:tracePt t="26767" x="4826000" y="1289050"/>
          <p14:tracePt t="26784" x="4819650" y="1282700"/>
          <p14:tracePt t="26800" x="4813300" y="1276350"/>
          <p14:tracePt t="26817" x="4794250" y="1270000"/>
          <p14:tracePt t="26833" x="4775200" y="1270000"/>
          <p14:tracePt t="26850" x="4743450" y="1270000"/>
          <p14:tracePt t="26866" x="4705350" y="1270000"/>
          <p14:tracePt t="26883" x="4679950" y="1270000"/>
          <p14:tracePt t="26900" x="4667250" y="1270000"/>
          <p14:tracePt t="26917" x="4660900" y="1276350"/>
          <p14:tracePt t="26933" x="4648200" y="1282700"/>
          <p14:tracePt t="26950" x="4622800" y="1301750"/>
          <p14:tracePt t="26966" x="4603750" y="1320800"/>
          <p14:tracePt t="26983" x="4597400" y="1339850"/>
          <p14:tracePt t="27000" x="4578350" y="1384300"/>
          <p14:tracePt t="27017" x="4572000" y="1422400"/>
          <p14:tracePt t="27033" x="4572000" y="1460500"/>
          <p14:tracePt t="27050" x="4572000" y="1504950"/>
          <p14:tracePt t="27066" x="4572000" y="1536700"/>
          <p14:tracePt t="27083" x="4572000" y="1568450"/>
          <p14:tracePt t="27100" x="4572000" y="1600200"/>
          <p14:tracePt t="27117" x="4584700" y="1612900"/>
          <p14:tracePt t="27133" x="4597400" y="1631950"/>
          <p14:tracePt t="27150" x="4603750" y="1644650"/>
          <p14:tracePt t="27166" x="4610100" y="1657350"/>
          <p14:tracePt t="27184" x="4622800" y="1676400"/>
          <p14:tracePt t="27200" x="4648200" y="1701800"/>
          <p14:tracePt t="27217" x="4660900" y="1714500"/>
          <p14:tracePt t="27233" x="4679950" y="1720850"/>
          <p14:tracePt t="27250" x="4705350" y="1733550"/>
          <p14:tracePt t="27267" x="4737100" y="1733550"/>
          <p14:tracePt t="27283" x="4756150" y="1739900"/>
          <p14:tracePt t="27300" x="4787900" y="1739900"/>
          <p14:tracePt t="27317" x="4813300" y="1739900"/>
          <p14:tracePt t="27333" x="4832350" y="1739900"/>
          <p14:tracePt t="27350" x="4857750" y="1720850"/>
          <p14:tracePt t="27366" x="4883150" y="1701800"/>
          <p14:tracePt t="27383" x="4902200" y="1682750"/>
          <p14:tracePt t="27400" x="4927600" y="1663700"/>
          <p14:tracePt t="27417" x="4933950" y="1651000"/>
          <p14:tracePt t="27433" x="4940300" y="1625600"/>
          <p14:tracePt t="27450" x="4946650" y="1600200"/>
          <p14:tracePt t="27466" x="4946650" y="1581150"/>
          <p14:tracePt t="27483" x="4946650" y="1555750"/>
          <p14:tracePt t="27500" x="4946650" y="1543050"/>
          <p14:tracePt t="27517" x="4946650" y="1517650"/>
          <p14:tracePt t="27533" x="4933950" y="1485900"/>
          <p14:tracePt t="27550" x="4921250" y="1454150"/>
          <p14:tracePt t="27566" x="4902200" y="1422400"/>
          <p14:tracePt t="27584" x="4876800" y="1390650"/>
          <p14:tracePt t="27600" x="4832350" y="1333500"/>
          <p14:tracePt t="27617" x="4800600" y="1301750"/>
          <p14:tracePt t="27633" x="4756150" y="1276350"/>
          <p14:tracePt t="27650" x="4730750" y="1263650"/>
          <p14:tracePt t="27666" x="4718050" y="1257300"/>
          <p14:tracePt t="27683" x="4705350" y="1250950"/>
          <p14:tracePt t="27808" x="4699000" y="1250950"/>
          <p14:tracePt t="27816" x="4686300" y="1257300"/>
          <p14:tracePt t="27832" x="4660900" y="1289050"/>
          <p14:tracePt t="27850" x="4648200" y="1295400"/>
          <p14:tracePt t="27850" x="4629150" y="1320800"/>
          <p14:tracePt t="27866" x="4622800" y="1339850"/>
          <p14:tracePt t="27883" x="4616450" y="1371600"/>
          <p14:tracePt t="27900" x="4610100" y="1390650"/>
          <p14:tracePt t="27917" x="4610100" y="1403350"/>
          <p14:tracePt t="27934" x="4610100" y="1422400"/>
          <p14:tracePt t="27950" x="4610100" y="1428750"/>
          <p14:tracePt t="27967" x="4610100" y="1447800"/>
          <p14:tracePt t="27983" x="4610100" y="1460500"/>
          <p14:tracePt t="27983" x="4610100" y="1473200"/>
          <p14:tracePt t="28001" x="4610100" y="1492250"/>
          <p14:tracePt t="28017" x="4610100" y="1517650"/>
          <p14:tracePt t="28033" x="4610100" y="1536700"/>
          <p14:tracePt t="28050" x="4610100" y="1562100"/>
          <p14:tracePt t="28067" x="4610100" y="1568450"/>
          <p14:tracePt t="28083" x="4610100" y="1581150"/>
          <p14:tracePt t="28128" x="4616450" y="1587500"/>
          <p14:tracePt t="28217" x="4629150" y="1593850"/>
          <p14:tracePt t="28232" x="4635500" y="1600200"/>
          <p14:tracePt t="28241" x="4641850" y="1606550"/>
          <p14:tracePt t="28242" x="4648200" y="1606550"/>
          <p14:tracePt t="28250" x="4660900" y="1612900"/>
          <p14:tracePt t="28267" x="4673600" y="1619250"/>
          <p14:tracePt t="28283" x="4692650" y="1625600"/>
          <p14:tracePt t="28300" x="4718050" y="1638300"/>
          <p14:tracePt t="28316" x="4730750" y="1638300"/>
          <p14:tracePt t="28333" x="4743450" y="1638300"/>
          <p14:tracePt t="28350" x="4756150" y="1638300"/>
          <p14:tracePt t="28367" x="4775200" y="1638300"/>
          <p14:tracePt t="28383" x="4794250" y="1638300"/>
          <p14:tracePt t="28383" x="4806950" y="1638300"/>
          <p14:tracePt t="28417" x="4826000" y="1625600"/>
          <p14:tracePt t="28417" x="4838700" y="1619250"/>
          <p14:tracePt t="28433" x="4851400" y="1606550"/>
          <p14:tracePt t="28450" x="4870450" y="1593850"/>
          <p14:tracePt t="28467" x="4895850" y="1581150"/>
          <p14:tracePt t="28483" x="4902200" y="1574800"/>
          <p14:tracePt t="28500" x="4914900" y="1562100"/>
          <p14:tracePt t="28517" x="4921250" y="1549400"/>
          <p14:tracePt t="28533" x="4933950" y="1524000"/>
          <p14:tracePt t="28550" x="4933950" y="1498600"/>
          <p14:tracePt t="28567" x="4940300" y="1460500"/>
          <p14:tracePt t="28583" x="4940300" y="1441450"/>
          <p14:tracePt t="28583" x="4940300" y="1422400"/>
          <p14:tracePt t="28601" x="4940300" y="1403350"/>
          <p14:tracePt t="28617" x="4940300" y="1390650"/>
          <p14:tracePt t="28633" x="4933950" y="1384300"/>
          <p14:tracePt t="28650" x="4927600" y="1371600"/>
          <p14:tracePt t="28720" x="4921250" y="1365250"/>
          <p14:tracePt t="28737" x="4908550" y="1365250"/>
          <p14:tracePt t="28744" x="4895850" y="1358900"/>
          <p14:tracePt t="28752" x="4883150" y="1358900"/>
          <p14:tracePt t="28759" x="4864100" y="1352550"/>
          <p14:tracePt t="28766" x="4832350" y="1339850"/>
          <p14:tracePt t="28783" x="4781550" y="1333500"/>
          <p14:tracePt t="28802" x="4756150" y="1327150"/>
          <p14:tracePt t="28817" x="4737100" y="1327150"/>
          <p14:tracePt t="28833" x="4718050" y="1327150"/>
          <p14:tracePt t="28849" x="4705350" y="1327150"/>
          <p14:tracePt t="28867" x="4692650" y="1327150"/>
          <p14:tracePt t="28904" x="4686300" y="1327150"/>
          <p14:tracePt t="28905" x="4673600" y="1327150"/>
          <p14:tracePt t="28917" x="4648200" y="1346200"/>
          <p14:tracePt t="28933" x="4641850" y="1358900"/>
          <p14:tracePt t="28950" x="4629150" y="1365250"/>
          <p14:tracePt t="28967" x="4629150" y="1371600"/>
          <p14:tracePt t="29153" x="4629150" y="1384300"/>
          <p14:tracePt t="29160" x="4629150" y="1397000"/>
          <p14:tracePt t="29168" x="4648200" y="1403350"/>
          <p14:tracePt t="29176" x="4660900" y="1416050"/>
          <p14:tracePt t="29185" x="4692650" y="1435100"/>
          <p14:tracePt t="29185" x="4718050" y="1454150"/>
          <p14:tracePt t="29200" x="4762500" y="1473200"/>
          <p14:tracePt t="29217" x="4794250" y="1498600"/>
          <p14:tracePt t="29233" x="4838700" y="1524000"/>
          <p14:tracePt t="29250" x="4883150" y="1549400"/>
          <p14:tracePt t="29266" x="4921250" y="1562100"/>
          <p14:tracePt t="29283" x="4959350" y="1574800"/>
          <p14:tracePt t="29300" x="4991100" y="1581150"/>
          <p14:tracePt t="29316" x="5022850" y="1587500"/>
          <p14:tracePt t="29333" x="5048250" y="1587500"/>
          <p14:tracePt t="29350" x="5067300" y="1587500"/>
          <p14:tracePt t="29366" x="5073650" y="1587500"/>
          <p14:tracePt t="29383" x="5080000" y="1587500"/>
          <p14:tracePt t="29473" x="5099050" y="1568450"/>
          <p14:tracePt t="29492" x="5105400" y="1562100"/>
          <p14:tracePt t="29492" x="5111750" y="1549400"/>
          <p14:tracePt t="29500" x="5130800" y="1524000"/>
          <p14:tracePt t="29517" x="5137150" y="1504950"/>
          <p14:tracePt t="29533" x="5149850" y="1473200"/>
          <p14:tracePt t="29550" x="5149850" y="1447800"/>
          <p14:tracePt t="29566" x="5149850" y="1428750"/>
          <p14:tracePt t="29583" x="5149850" y="1409700"/>
          <p14:tracePt t="29600" x="5149850" y="1390650"/>
          <p14:tracePt t="29617" x="5149850" y="1371600"/>
          <p14:tracePt t="29633" x="5149850" y="1365250"/>
          <p14:tracePt t="29650" x="5149850" y="1352550"/>
          <p14:tracePt t="29666" x="5149850" y="1339850"/>
          <p14:tracePt t="29683" x="5143500" y="1333500"/>
          <p14:tracePt t="29700" x="5143500" y="1320800"/>
          <p14:tracePt t="29716" x="5130800" y="1301750"/>
          <p14:tracePt t="29733" x="5130800" y="1289050"/>
          <p14:tracePt t="29750" x="5124450" y="1282700"/>
          <p14:tracePt t="29833" x="5111750" y="1282700"/>
          <p14:tracePt t="29841" x="5099050" y="1295400"/>
          <p14:tracePt t="29850" x="5092700" y="1301750"/>
          <p14:tracePt t="29850" x="5073650" y="1320800"/>
          <p14:tracePt t="29867" x="5060950" y="1333500"/>
          <p14:tracePt t="29883" x="5048250" y="1346200"/>
          <p14:tracePt t="29900" x="5041900" y="1371600"/>
          <p14:tracePt t="29917" x="5035550" y="1397000"/>
          <p14:tracePt t="29933" x="5029200" y="1428750"/>
          <p14:tracePt t="29950" x="5029200" y="1454150"/>
          <p14:tracePt t="29966" x="5029200" y="1479550"/>
          <p14:tracePt t="29983" x="5029200" y="1504950"/>
          <p14:tracePt t="30000" x="5035550" y="1536700"/>
          <p14:tracePt t="30017" x="5035550" y="1555750"/>
          <p14:tracePt t="30033" x="5048250" y="1568450"/>
          <p14:tracePt t="30050" x="5054600" y="1581150"/>
          <p14:tracePt t="30066" x="5067300" y="1612900"/>
          <p14:tracePt t="30104" x="5073650" y="1625600"/>
          <p14:tracePt t="30116" x="5086350" y="1625600"/>
          <p14:tracePt t="30117" x="5099050" y="1644650"/>
          <p14:tracePt t="30133" x="5111750" y="1657350"/>
          <p14:tracePt t="30150" x="5130800" y="1676400"/>
          <p14:tracePt t="30166" x="5168900" y="1695450"/>
          <p14:tracePt t="30183" x="5207000" y="1708150"/>
          <p14:tracePt t="30201" x="5232400" y="1714500"/>
          <p14:tracePt t="30217" x="5238750" y="1714500"/>
          <p14:tracePt t="30233" x="5264150" y="1714500"/>
          <p14:tracePt t="30250" x="5276850" y="1714500"/>
          <p14:tracePt t="30266" x="5295900" y="1708150"/>
          <p14:tracePt t="30283" x="5314950" y="1689100"/>
          <p14:tracePt t="30300" x="5334000" y="1663700"/>
          <p14:tracePt t="30317" x="5353050" y="1638300"/>
          <p14:tracePt t="30333" x="5365750" y="1606550"/>
          <p14:tracePt t="30350" x="5372100" y="1581150"/>
          <p14:tracePt t="30366" x="5378450" y="1549400"/>
          <p14:tracePt t="30383" x="5378450" y="1511300"/>
          <p14:tracePt t="30400" x="5378450" y="1460500"/>
          <p14:tracePt t="30417" x="5378450" y="1428750"/>
          <p14:tracePt t="30433" x="5378450" y="1403350"/>
          <p14:tracePt t="30450" x="5378450" y="1384300"/>
          <p14:tracePt t="30466" x="5372100" y="1371600"/>
          <p14:tracePt t="30483" x="5359400" y="1352550"/>
          <p14:tracePt t="30500" x="5353050" y="1339850"/>
          <p14:tracePt t="30517" x="5346700" y="1327150"/>
          <p14:tracePt t="30533" x="5334000" y="1320800"/>
          <p14:tracePt t="30550" x="5321300" y="1301750"/>
          <p14:tracePt t="30566" x="5308600" y="1289050"/>
          <p14:tracePt t="30583" x="5295900" y="1282700"/>
          <p14:tracePt t="30599" x="5270500" y="1263650"/>
          <p14:tracePt t="30616" x="5257800" y="1263650"/>
          <p14:tracePt t="30632" x="5238750" y="1263650"/>
          <p14:tracePt t="30649" x="5219700" y="1257300"/>
          <p14:tracePt t="30665" x="5200650" y="1257300"/>
          <p14:tracePt t="30720" x="5194300" y="1257300"/>
          <p14:tracePt t="30728" x="5181600" y="1257300"/>
          <p14:tracePt t="30736" x="5175250" y="1263650"/>
          <p14:tracePt t="30749" x="5162550" y="1270000"/>
          <p14:tracePt t="30750" x="5143500" y="1276350"/>
          <p14:tracePt t="30766" x="5130800" y="1289050"/>
          <p14:tracePt t="30783" x="5118100" y="1301750"/>
          <p14:tracePt t="30800" x="5092700" y="1327150"/>
          <p14:tracePt t="30817" x="5086350" y="1339850"/>
          <p14:tracePt t="30833" x="5073650" y="1358900"/>
          <p14:tracePt t="30850" x="5060950" y="1371600"/>
          <p14:tracePt t="30866" x="5060950" y="1384300"/>
          <p14:tracePt t="30883" x="5054600" y="1397000"/>
          <p14:tracePt t="30899" x="5048250" y="1409700"/>
          <p14:tracePt t="30915" x="5048250" y="1422400"/>
          <p14:tracePt t="30951" x="5048250" y="1428750"/>
          <p14:tracePt t="30959" x="5041900" y="1435100"/>
          <p14:tracePt t="30968" x="5041900" y="1441450"/>
          <p14:tracePt t="31000" x="5035550" y="1447800"/>
          <p14:tracePt t="31184" x="5035550" y="1454150"/>
          <p14:tracePt t="31408" x="5054600" y="1498600"/>
          <p14:tracePt t="31415" x="5092700" y="1530350"/>
          <p14:tracePt t="31423" x="5181600" y="1606550"/>
          <p14:tracePt t="31432" x="5283200" y="1663700"/>
          <p14:tracePt t="31449" x="5334000" y="1695450"/>
          <p14:tracePt t="31465" x="5365750" y="1701800"/>
          <p14:tracePt t="31482" x="5384800" y="1701800"/>
          <p14:tracePt t="31499" x="5397500" y="1701800"/>
          <p14:tracePt t="31515" x="5416550" y="1701800"/>
          <p14:tracePt t="31532" x="5429250" y="1701800"/>
          <p14:tracePt t="31549" x="5454650" y="1701800"/>
          <p14:tracePt t="31565" x="5473700" y="1695450"/>
          <p14:tracePt t="31582" x="5499100" y="1695450"/>
          <p14:tracePt t="31601" x="5518150" y="1689100"/>
          <p14:tracePt t="31616" x="5537200" y="1682750"/>
          <p14:tracePt t="31633" x="5562600" y="1682750"/>
          <p14:tracePt t="31649" x="5568950" y="1682750"/>
          <p14:tracePt t="31665" x="5581650" y="1663700"/>
          <p14:tracePt t="31682" x="5600700" y="1638300"/>
          <p14:tracePt t="31699" x="5613400" y="1625600"/>
          <p14:tracePt t="31715" x="5619750" y="1606550"/>
          <p14:tracePt t="31732" x="5638800" y="1581150"/>
          <p14:tracePt t="31749" x="5638800" y="1568450"/>
          <p14:tracePt t="31765" x="5657850" y="1536700"/>
          <p14:tracePt t="31782" x="5676900" y="1511300"/>
          <p14:tracePt t="31799" x="5689600" y="1485900"/>
          <p14:tracePt t="31815" x="5689600" y="1479550"/>
          <p14:tracePt t="31834" x="5689600" y="1454150"/>
          <p14:tracePt t="31872" x="5689600" y="1447800"/>
          <p14:tracePt t="31892" x="5689600" y="1435100"/>
          <p14:tracePt t="31893" x="5683250" y="1416050"/>
          <p14:tracePt t="31900" x="5664200" y="1397000"/>
          <p14:tracePt t="31916" x="5638800" y="1377950"/>
          <p14:tracePt t="31932" x="5613400" y="1352550"/>
          <p14:tracePt t="31950" x="5594350" y="1339850"/>
          <p14:tracePt t="31966" x="5562600" y="1320800"/>
          <p14:tracePt t="31983" x="5530850" y="1314450"/>
          <p14:tracePt t="32001" x="5505450" y="1314450"/>
          <p14:tracePt t="32016" x="5499100" y="1314450"/>
          <p14:tracePt t="32033" x="5492750" y="1314450"/>
          <p14:tracePt t="32049" x="5473700" y="1314450"/>
          <p14:tracePt t="32066" x="5448300" y="1327150"/>
          <p14:tracePt t="32083" x="5429250" y="1333500"/>
          <p14:tracePt t="32100" x="5416550" y="1346200"/>
          <p14:tracePt t="32116" x="5391150" y="1358900"/>
          <p14:tracePt t="32133" x="5378450" y="1371600"/>
          <p14:tracePt t="32149" x="5372100" y="1384300"/>
          <p14:tracePt t="32166" x="5365750" y="1397000"/>
          <p14:tracePt t="32182" x="5359400" y="1416050"/>
          <p14:tracePt t="32199" x="5359400" y="1447800"/>
          <p14:tracePt t="32215" x="5359400" y="1479550"/>
          <p14:tracePt t="32312" x="5365750" y="1498600"/>
          <p14:tracePt t="32320" x="5372100" y="1511300"/>
          <p14:tracePt t="32325" x="5397500" y="1530350"/>
          <p14:tracePt t="32332" x="5416550" y="1549400"/>
          <p14:tracePt t="32350" x="5435600" y="1562100"/>
          <p14:tracePt t="32366" x="5467350" y="1574800"/>
          <p14:tracePt t="32383" x="5518150" y="1581150"/>
          <p14:tracePt t="32401" x="5549900" y="1587500"/>
          <p14:tracePt t="32416" x="5575300" y="1587500"/>
          <p14:tracePt t="32433" x="5581650" y="1587500"/>
          <p14:tracePt t="32449" x="5594350" y="1587500"/>
          <p14:tracePt t="32467" x="5619750" y="1587500"/>
          <p14:tracePt t="32483" x="5645150" y="1574800"/>
          <p14:tracePt t="32499" x="5664200" y="1562100"/>
          <p14:tracePt t="32515" x="5695950" y="1536700"/>
          <p14:tracePt t="32532" x="5734050" y="1511300"/>
          <p14:tracePt t="32548" x="5753100" y="1485900"/>
          <p14:tracePt t="32565" x="5765800" y="1466850"/>
          <p14:tracePt t="32582" x="5772150" y="1441450"/>
          <p14:tracePt t="32599" x="5772150" y="1397000"/>
          <p14:tracePt t="32616" x="5772150" y="1365250"/>
          <p14:tracePt t="32632" x="5772150" y="1339850"/>
          <p14:tracePt t="32649" x="5765800" y="1314450"/>
          <p14:tracePt t="32665" x="5753100" y="1282700"/>
          <p14:tracePt t="32683" x="5727700" y="1257300"/>
          <p14:tracePt t="32700" x="5702300" y="1238250"/>
          <p14:tracePt t="32716" x="5676900" y="1219200"/>
          <p14:tracePt t="32732" x="5664200" y="1219200"/>
          <p14:tracePt t="32749" x="5632450" y="1219200"/>
          <p14:tracePt t="32765" x="5600700" y="1219200"/>
          <p14:tracePt t="32782" x="5562600" y="1219200"/>
          <p14:tracePt t="32798" x="5530850" y="1231900"/>
          <p14:tracePt t="32815" x="5511800" y="1238250"/>
          <p14:tracePt t="32832" x="5492750" y="1244600"/>
          <p14:tracePt t="32849" x="5473700" y="1250950"/>
          <p14:tracePt t="32865" x="5454650" y="1263650"/>
          <p14:tracePt t="32882" x="5429250" y="1282700"/>
          <p14:tracePt t="32899" x="5403850" y="1308100"/>
          <p14:tracePt t="32916" x="5378450" y="1333500"/>
          <p14:tracePt t="32933" x="5365750" y="1358900"/>
          <p14:tracePt t="33016" x="5365750" y="1365250"/>
          <p14:tracePt t="33017" x="5372100" y="1384300"/>
          <p14:tracePt t="33033" x="5378450" y="1397000"/>
          <p14:tracePt t="33033" x="5397500" y="1422400"/>
          <p14:tracePt t="33050" x="5416550" y="1447800"/>
          <p14:tracePt t="33066" x="5429250" y="1473200"/>
          <p14:tracePt t="33083" x="5448300" y="1492250"/>
          <p14:tracePt t="33099" x="5467350" y="1511300"/>
          <p14:tracePt t="33116" x="5486400" y="1530350"/>
          <p14:tracePt t="33133" x="5499100" y="1543050"/>
          <p14:tracePt t="33150" x="5518150" y="1555750"/>
          <p14:tracePt t="33166" x="5543550" y="1562100"/>
          <p14:tracePt t="33183" x="5600700" y="1581150"/>
          <p14:tracePt t="33200" x="5645150" y="1581150"/>
          <p14:tracePt t="33216" x="5689600" y="1581150"/>
          <p14:tracePt t="33233" x="5727700" y="1581150"/>
          <p14:tracePt t="33249" x="5784850" y="1549400"/>
          <p14:tracePt t="33266" x="5829300" y="1511300"/>
          <p14:tracePt t="33282" x="5867400" y="1473200"/>
          <p14:tracePt t="33299" x="5873750" y="1441450"/>
          <p14:tracePt t="33316" x="5880100" y="1403350"/>
          <p14:tracePt t="33332" x="5880100" y="1365250"/>
          <p14:tracePt t="33349" x="5880100" y="1339850"/>
          <p14:tracePt t="33365" x="5873750" y="1308100"/>
          <p14:tracePt t="33382" x="5854700" y="1270000"/>
          <p14:tracePt t="33399" x="5829300" y="1219200"/>
          <p14:tracePt t="33417" x="5803900" y="1181100"/>
          <p14:tracePt t="33433" x="5772150" y="1136650"/>
          <p14:tracePt t="33450" x="5746750" y="1117600"/>
          <p14:tracePt t="33466" x="5727700" y="1104900"/>
          <p14:tracePt t="33482" x="5715000" y="1092200"/>
          <p14:tracePt t="33499" x="5676900" y="1085850"/>
          <p14:tracePt t="33516" x="5645150" y="1085850"/>
          <p14:tracePt t="33532" x="5613400" y="1085850"/>
          <p14:tracePt t="33549" x="5607050" y="1085850"/>
          <p14:tracePt t="33565" x="5588000" y="1092200"/>
          <p14:tracePt t="33582" x="5562600" y="1111250"/>
          <p14:tracePt t="33598" x="5537200" y="1136650"/>
          <p14:tracePt t="33598" x="5530850" y="1149350"/>
          <p14:tracePt t="33616" x="5499100" y="1181100"/>
          <p14:tracePt t="33632" x="5473700" y="1219200"/>
          <p14:tracePt t="33649" x="5467350" y="1238250"/>
          <p14:tracePt t="33696" x="5461000" y="1257300"/>
          <p14:tracePt t="33704" x="5454650" y="1270000"/>
          <p14:tracePt t="33715" x="5454650" y="1282700"/>
          <p14:tracePt t="33716" x="5454650" y="1314450"/>
          <p14:tracePt t="33733" x="5454650" y="1358900"/>
          <p14:tracePt t="33750" x="5454650" y="1390650"/>
          <p14:tracePt t="33766" x="5461000" y="1422400"/>
          <p14:tracePt t="33783" x="5480050" y="1460500"/>
          <p14:tracePt t="33799" x="5492750" y="1492250"/>
          <p14:tracePt t="33815" x="5518150" y="1530350"/>
          <p14:tracePt t="33832" x="5524500" y="1549400"/>
          <p14:tracePt t="33849" x="5537200" y="1574800"/>
          <p14:tracePt t="33865" x="5556250" y="1593850"/>
          <p14:tracePt t="33882" x="5575300" y="1612900"/>
          <p14:tracePt t="33898" x="5581650" y="1619250"/>
          <p14:tracePt t="33915" x="5588000" y="1631950"/>
          <p14:tracePt t="33932" x="5600700" y="1631950"/>
          <p14:tracePt t="33949" x="5607050" y="1638300"/>
          <p14:tracePt t="33965" x="5619750" y="1638300"/>
          <p14:tracePt t="33982" x="5664200" y="1631950"/>
          <p14:tracePt t="34001" x="5683250" y="1612900"/>
          <p14:tracePt t="34016" x="5715000" y="1593850"/>
          <p14:tracePt t="34033" x="5740400" y="1574800"/>
          <p14:tracePt t="34049" x="5746750" y="1562100"/>
          <p14:tracePt t="34066" x="5759450" y="1536700"/>
          <p14:tracePt t="34083" x="5759450" y="1504950"/>
          <p14:tracePt t="34099" x="5759450" y="1460500"/>
          <p14:tracePt t="34116" x="5753100" y="1403350"/>
          <p14:tracePt t="34133" x="5734050" y="1346200"/>
          <p14:tracePt t="34199" x="5734050" y="1339850"/>
          <p14:tracePt t="34202" x="5727700" y="1339850"/>
          <p14:tracePt t="34223" x="5721350" y="1333500"/>
          <p14:tracePt t="34231" x="5721350" y="1327150"/>
          <p14:tracePt t="34248" x="5708650" y="1320800"/>
          <p14:tracePt t="34249" x="5695950" y="1314450"/>
          <p14:tracePt t="34265" x="5664200" y="1308100"/>
          <p14:tracePt t="34282" x="5645150" y="1301750"/>
          <p14:tracePt t="34299" x="5607050" y="1301750"/>
          <p14:tracePt t="34315" x="5575300" y="1301750"/>
          <p14:tracePt t="34333" x="5556250" y="1308100"/>
          <p14:tracePt t="34350" x="5537200" y="1314450"/>
          <p14:tracePt t="34366" x="5511800" y="1333500"/>
          <p14:tracePt t="34383" x="5486400" y="1365250"/>
          <p14:tracePt t="34401" x="5467350" y="1390650"/>
          <p14:tracePt t="34416" x="5448300" y="1435100"/>
          <p14:tracePt t="34433" x="5435600" y="1466850"/>
          <p14:tracePt t="34449" x="5435600" y="1492250"/>
          <p14:tracePt t="34466" x="5422900" y="1524000"/>
          <p14:tracePt t="34482" x="5422900" y="1555750"/>
          <p14:tracePt t="34498" x="5416550" y="1581150"/>
          <p14:tracePt t="34515" x="5416550" y="1606550"/>
          <p14:tracePt t="34532" x="5416550" y="1625600"/>
          <p14:tracePt t="34548" x="5416550" y="1631950"/>
          <p14:tracePt t="34623" x="5422900" y="1644650"/>
          <p14:tracePt t="34632" x="5435600" y="1657350"/>
          <p14:tracePt t="34632" x="5461000" y="1670050"/>
          <p14:tracePt t="34649" x="5473700" y="1682750"/>
          <p14:tracePt t="34666" x="5499100" y="1689100"/>
          <p14:tracePt t="34683" x="5524500" y="1701800"/>
          <p14:tracePt t="34700" x="5549900" y="1714500"/>
          <p14:tracePt t="34715" x="5575300" y="1720850"/>
          <p14:tracePt t="34732" x="5588000" y="1720850"/>
          <p14:tracePt t="34748" x="5613400" y="1720850"/>
          <p14:tracePt t="34765" x="5632450" y="1720850"/>
          <p14:tracePt t="34782" x="5651500" y="1714500"/>
          <p14:tracePt t="34798" x="5670550" y="1701800"/>
          <p14:tracePt t="34815" x="5695950" y="1676400"/>
          <p14:tracePt t="34832" x="5708650" y="1676400"/>
          <p14:tracePt t="34849" x="5715000" y="1670050"/>
          <p14:tracePt t="34865" x="5721350" y="1663700"/>
          <p14:tracePt t="34882" x="5727700" y="1651000"/>
          <p14:tracePt t="34900" x="5740400" y="1625600"/>
          <p14:tracePt t="34916" x="5746750" y="1619250"/>
          <p14:tracePt t="34933" x="5746750" y="1587500"/>
          <p14:tracePt t="34949" x="5746750" y="1568450"/>
          <p14:tracePt t="34966" x="5746750" y="1530350"/>
          <p14:tracePt t="34982" x="5746750" y="1504950"/>
          <p14:tracePt t="34999" x="5746750" y="1460500"/>
          <p14:tracePt t="35015" x="5746750" y="1447800"/>
          <p14:tracePt t="35032" x="5746750" y="1435100"/>
          <p14:tracePt t="35048" x="5746750" y="1428750"/>
          <p14:tracePt t="35065" x="5746750" y="1422400"/>
          <p14:tracePt t="35082" x="5746750" y="1416050"/>
          <p14:tracePt t="35099" x="5740400" y="1409700"/>
          <p14:tracePt t="35115" x="5734050" y="1403350"/>
          <p14:tracePt t="35132" x="5734050" y="1397000"/>
          <p14:tracePt t="35148" x="5727700" y="1384300"/>
          <p14:tracePt t="35165" x="5721350" y="1377950"/>
          <p14:tracePt t="35351" x="5721350" y="1371600"/>
          <p14:tracePt t="35511" x="5715000" y="1371600"/>
          <p14:tracePt t="35525" x="5715000" y="1365250"/>
          <p14:tracePt t="35526" x="5715000" y="1358900"/>
          <p14:tracePt t="35532" x="5702300" y="1352550"/>
          <p14:tracePt t="35549" x="5695950" y="1352550"/>
          <p14:tracePt t="35565" x="5683250" y="1346200"/>
          <p14:tracePt t="35600" x="5676900" y="1346200"/>
          <p14:tracePt t="35601" x="5670550" y="1346200"/>
          <p14:tracePt t="35616" x="5645150" y="1346200"/>
          <p14:tracePt t="35633" x="5613400" y="1346200"/>
          <p14:tracePt t="35649" x="5600700" y="1352550"/>
          <p14:tracePt t="35666" x="5581650" y="1365250"/>
          <p14:tracePt t="35683" x="5575300" y="1365250"/>
          <p14:tracePt t="35760" x="5568950" y="1371600"/>
          <p14:tracePt t="35784" x="5562600" y="1371600"/>
          <p14:tracePt t="35792" x="5556250" y="1384300"/>
          <p14:tracePt t="35800" x="5549900" y="1384300"/>
          <p14:tracePt t="35801" x="5543550" y="1390650"/>
          <p14:tracePt t="35816" x="5537200" y="1397000"/>
          <p14:tracePt t="35833" x="5530850" y="1403350"/>
          <p14:tracePt t="35849" x="5530850" y="1416050"/>
          <p14:tracePt t="35866" x="5524500" y="1428750"/>
          <p14:tracePt t="35883" x="5524500" y="1435100"/>
          <p14:tracePt t="35899" x="5524500" y="1460500"/>
          <p14:tracePt t="35916" x="5524500" y="1479550"/>
          <p14:tracePt t="35933" x="5524500" y="1498600"/>
          <p14:tracePt t="35949" x="5524500" y="1517650"/>
          <p14:tracePt t="35966" x="5524500" y="1530350"/>
          <p14:tracePt t="35983" x="5524500" y="1555750"/>
          <p14:tracePt t="36001" x="5524500" y="1574800"/>
          <p14:tracePt t="36016" x="5530850" y="1593850"/>
          <p14:tracePt t="36033" x="5530850" y="1606550"/>
          <p14:tracePt t="36049" x="5537200" y="1612900"/>
          <p14:tracePt t="36066" x="5537200" y="1619250"/>
          <p14:tracePt t="36083" x="5537200" y="1625600"/>
          <p14:tracePt t="36263" x="5518150" y="1625600"/>
          <p14:tracePt t="36311" x="5492750" y="1625600"/>
          <p14:tracePt t="36320" x="5467350" y="1625600"/>
          <p14:tracePt t="36320" x="5441950" y="1625600"/>
          <p14:tracePt t="36336" x="5410200" y="1625600"/>
          <p14:tracePt t="36350" x="5397500" y="1625600"/>
          <p14:tracePt t="36448" x="5391150" y="1625600"/>
          <p14:tracePt t="36464" x="5378450" y="1625600"/>
          <p14:tracePt t="36472" x="5365750" y="1625600"/>
          <p14:tracePt t="36479" x="5353050" y="1625600"/>
          <p14:tracePt t="36483" x="5327650" y="1625600"/>
          <p14:tracePt t="36499" x="5270500" y="1619250"/>
          <p14:tracePt t="36517" x="5232400" y="1619250"/>
          <p14:tracePt t="36533" x="5168900" y="1619250"/>
          <p14:tracePt t="36549" x="5118100" y="1619250"/>
          <p14:tracePt t="36566" x="5067300" y="1619250"/>
          <p14:tracePt t="36583" x="5010150" y="1619250"/>
          <p14:tracePt t="36599" x="4914900" y="1619250"/>
          <p14:tracePt t="36617" x="4851400" y="1619250"/>
          <p14:tracePt t="36633" x="4813300" y="1619250"/>
          <p14:tracePt t="36651" x="4787900" y="1619250"/>
          <p14:tracePt t="36667" x="4781550" y="1619250"/>
          <p14:tracePt t="36684" x="4768850" y="1619250"/>
          <p14:tracePt t="36953" x="4781550" y="1619250"/>
          <p14:tracePt t="36961" x="4819650" y="1625600"/>
          <p14:tracePt t="36968" x="4870450" y="1631950"/>
          <p14:tracePt t="36976" x="4933950" y="1638300"/>
          <p14:tracePt t="36983" x="5086350" y="1657350"/>
          <p14:tracePt t="37002" x="5130800" y="1663700"/>
          <p14:tracePt t="37017" x="5143500" y="1670050"/>
          <p14:tracePt t="37034" x="5149850" y="1670050"/>
          <p14:tracePt t="37121" x="5156200" y="1676400"/>
          <p14:tracePt t="37129" x="5162550" y="1676400"/>
          <p14:tracePt t="37137" x="5168900" y="1676400"/>
          <p14:tracePt t="37153" x="5175250" y="1676400"/>
          <p14:tracePt t="37177" x="5181600" y="1676400"/>
          <p14:tracePt t="37753" x="5181600" y="1682750"/>
          <p14:tracePt t="37761" x="5156200" y="1714500"/>
          <p14:tracePt t="37776" x="5054600" y="1816100"/>
          <p14:tracePt t="37785" x="4965700" y="1892300"/>
          <p14:tracePt t="37785" x="4749800" y="2051050"/>
          <p14:tracePt t="37802" x="4502150" y="2203450"/>
          <p14:tracePt t="37817" x="4235450" y="2393950"/>
          <p14:tracePt t="37834" x="4038600" y="2527300"/>
          <p14:tracePt t="37850" x="3917950" y="2622550"/>
          <p14:tracePt t="37867" x="3810000" y="2698750"/>
          <p14:tracePt t="37884" x="3702050" y="2768600"/>
          <p14:tracePt t="37900" x="3556000" y="2851150"/>
          <p14:tracePt t="37918" x="3416300" y="2921000"/>
          <p14:tracePt t="37934" x="3263900" y="2997200"/>
          <p14:tracePt t="37950" x="3073400" y="3073400"/>
          <p14:tracePt t="37967" x="2870200" y="3149600"/>
          <p14:tracePt t="37983" x="2705100" y="3194050"/>
          <p14:tracePt t="38001" x="2641600" y="3206750"/>
          <p14:tracePt t="38017" x="2622550" y="3213100"/>
          <p14:tracePt t="38034" x="2616200" y="3213100"/>
          <p14:tracePt t="38113" x="2609850" y="3213100"/>
          <p14:tracePt t="38121" x="2597150" y="3200400"/>
          <p14:tracePt t="38129" x="2584450" y="3194050"/>
          <p14:tracePt t="38134" x="2540000" y="3168650"/>
          <p14:tracePt t="38150" x="2482850" y="3143250"/>
          <p14:tracePt t="38167" x="2438400" y="3117850"/>
          <p14:tracePt t="38183" x="2413000" y="3111500"/>
          <p14:tracePt t="38337" x="2406650" y="3111500"/>
          <p14:tracePt t="38353" x="2406650" y="3105150"/>
          <p14:tracePt t="38480" x="2400300" y="3098800"/>
          <p14:tracePt t="38497" x="2406650" y="3086100"/>
          <p14:tracePt t="38504" x="2413000" y="3079750"/>
          <p14:tracePt t="38513" x="2419350" y="3073400"/>
          <p14:tracePt t="38521" x="2425700" y="3035300"/>
          <p14:tracePt t="38534" x="2425700" y="3009900"/>
          <p14:tracePt t="38550" x="2425700" y="2990850"/>
          <p14:tracePt t="38567" x="2419350" y="2971800"/>
          <p14:tracePt t="38583" x="2413000" y="2965450"/>
          <p14:tracePt t="38600" x="2406650" y="2959100"/>
          <p14:tracePt t="38641" x="2393950" y="2959100"/>
          <p14:tracePt t="38649" x="2374900" y="2959100"/>
          <p14:tracePt t="38660" x="2368550" y="2959100"/>
          <p14:tracePt t="38667" x="2355850" y="2959100"/>
          <p14:tracePt t="38683" x="2349500" y="2959100"/>
          <p14:tracePt t="38793" x="2336800" y="2959100"/>
          <p14:tracePt t="38809" x="2330450" y="2959100"/>
          <p14:tracePt t="38817" x="2311400" y="2959100"/>
          <p14:tracePt t="38833" x="2305050" y="2959100"/>
          <p14:tracePt t="38834" x="2292350" y="2959100"/>
          <p14:tracePt t="38850" x="2286000" y="2959100"/>
          <p14:tracePt t="39593" x="2286000" y="2965450"/>
          <p14:tracePt t="39616" x="2292350" y="2965450"/>
          <p14:tracePt t="41361" x="2305050" y="2971800"/>
          <p14:tracePt t="41368" x="2317750" y="2971800"/>
          <p14:tracePt t="41369" x="2343150" y="2984500"/>
          <p14:tracePt t="41384" x="2362200" y="2984500"/>
          <p14:tracePt t="41401" x="2368550" y="2990850"/>
          <p14:tracePt t="41417" x="2374900" y="2990850"/>
          <p14:tracePt t="41434" x="2387600" y="2990850"/>
          <p14:tracePt t="41450" x="2393950" y="2990850"/>
          <p14:tracePt t="41487" x="2400300" y="2997200"/>
          <p14:tracePt t="41777" x="2393950" y="2997200"/>
          <p14:tracePt t="41793" x="2387600" y="2997200"/>
          <p14:tracePt t="41800" x="2374900" y="2997200"/>
          <p14:tracePt t="41801" x="2368550" y="2997200"/>
          <p14:tracePt t="41992" x="2387600" y="3003550"/>
          <p14:tracePt t="42001" x="2413000" y="3003550"/>
          <p14:tracePt t="42009" x="2451100" y="3009900"/>
          <p14:tracePt t="42016" x="2552700" y="3009900"/>
          <p14:tracePt t="42033" x="2603500" y="3009900"/>
          <p14:tracePt t="42034" x="2692400" y="3009900"/>
          <p14:tracePt t="42050" x="2743200" y="3009900"/>
          <p14:tracePt t="42067" x="2781300" y="3009900"/>
          <p14:tracePt t="42083" x="2819400" y="3009900"/>
          <p14:tracePt t="42100" x="2844800" y="3009900"/>
          <p14:tracePt t="42117" x="2870200" y="3009900"/>
          <p14:tracePt t="42134" x="2901950" y="3009900"/>
          <p14:tracePt t="42150" x="2927350" y="3009900"/>
          <p14:tracePt t="42167" x="2952750" y="3009900"/>
          <p14:tracePt t="42183" x="2965450" y="3009900"/>
          <p14:tracePt t="42368" x="2978150" y="3009900"/>
          <p14:tracePt t="42376" x="2984500" y="3009900"/>
          <p14:tracePt t="42384" x="2997200" y="3009900"/>
          <p14:tracePt t="42401" x="3003550" y="3009900"/>
          <p14:tracePt t="42401" x="3016250" y="3003550"/>
          <p14:tracePt t="42417" x="3041650" y="3003550"/>
          <p14:tracePt t="42433" x="3073400" y="3003550"/>
          <p14:tracePt t="42450" x="3117850" y="3003550"/>
          <p14:tracePt t="42467" x="3181350" y="3003550"/>
          <p14:tracePt t="42484" x="3232150" y="3003550"/>
          <p14:tracePt t="42500" x="3289300" y="3003550"/>
          <p14:tracePt t="42517" x="3321050" y="3003550"/>
          <p14:tracePt t="42533" x="3346450" y="3003550"/>
          <p14:tracePt t="42550" x="3359150" y="3003550"/>
          <p14:tracePt t="42567" x="3371850" y="3003550"/>
          <p14:tracePt t="42583" x="3390900" y="2997200"/>
          <p14:tracePt t="42601" x="3397250" y="2997200"/>
          <p14:tracePt t="42945" x="3403600" y="2997200"/>
          <p14:tracePt t="42952" x="3422650" y="2990850"/>
          <p14:tracePt t="42953" x="3441700" y="2990850"/>
          <p14:tracePt t="42967" x="3473450" y="2984500"/>
          <p14:tracePt t="42984" x="3505200" y="2978150"/>
          <p14:tracePt t="43001" x="3517900" y="2978150"/>
          <p14:tracePt t="43017" x="3524250" y="2978150"/>
          <p14:tracePt t="43033" x="3530600" y="2971800"/>
          <p14:tracePt t="43050" x="3543300" y="2965450"/>
          <p14:tracePt t="43088" x="3549650" y="2965450"/>
          <p14:tracePt t="43121" x="3556000" y="2959100"/>
          <p14:tracePt t="43216" x="3562350" y="2959100"/>
          <p14:tracePt t="43217" x="3568700" y="2946400"/>
          <p14:tracePt t="43232" x="3575050" y="2921000"/>
          <p14:tracePt t="43250" x="3587750" y="2901950"/>
          <p14:tracePt t="43250" x="3606800" y="2870200"/>
          <p14:tracePt t="43267" x="3619500" y="2825750"/>
          <p14:tracePt t="43283" x="3651250" y="2762250"/>
          <p14:tracePt t="43300" x="3663950" y="2724150"/>
          <p14:tracePt t="43352" x="3663950" y="2717800"/>
          <p14:tracePt t="43360" x="3670300" y="2717800"/>
          <p14:tracePt t="43385" x="3670300" y="2711450"/>
          <p14:tracePt t="43392" x="3670300" y="2705100"/>
          <p14:tracePt t="43432" x="3663950" y="2705100"/>
          <p14:tracePt t="43443" x="3657600" y="2705100"/>
          <p14:tracePt t="43457" x="3651250" y="2705100"/>
          <p14:tracePt t="43464" x="3644900" y="2705100"/>
          <p14:tracePt t="43483" x="3638550" y="2705100"/>
          <p14:tracePt t="43484" x="3619500" y="2711450"/>
          <p14:tracePt t="43501" x="3594100" y="2730500"/>
          <p14:tracePt t="43517" x="3575050" y="2749550"/>
          <p14:tracePt t="43533" x="3549650" y="2774950"/>
          <p14:tracePt t="43550" x="3530600" y="2794000"/>
          <p14:tracePt t="43567" x="3505200" y="2813050"/>
          <p14:tracePt t="43583" x="3486150" y="2832100"/>
          <p14:tracePt t="43601" x="3473450" y="2851150"/>
          <p14:tracePt t="43617" x="3460750" y="2882900"/>
          <p14:tracePt t="43633" x="3441700" y="2908300"/>
          <p14:tracePt t="43650" x="3429000" y="2946400"/>
          <p14:tracePt t="43667" x="3429000" y="2959100"/>
          <p14:tracePt t="43683" x="3429000" y="2965450"/>
          <p14:tracePt t="43700" x="3429000" y="2984500"/>
          <p14:tracePt t="43717" x="3429000" y="2997200"/>
          <p14:tracePt t="43733" x="3435350" y="3003550"/>
          <p14:tracePt t="43767" x="3441700" y="3009900"/>
          <p14:tracePt t="43784" x="3454400" y="3009900"/>
          <p14:tracePt t="43785" x="3492500" y="3009900"/>
          <p14:tracePt t="43801" x="3556000" y="3009900"/>
          <p14:tracePt t="43817" x="3632200" y="2984500"/>
          <p14:tracePt t="43833" x="3695700" y="2940050"/>
          <p14:tracePt t="43850" x="3740150" y="2895600"/>
          <p14:tracePt t="43866" x="3765550" y="2825750"/>
          <p14:tracePt t="43883" x="3778250" y="2743200"/>
          <p14:tracePt t="43900" x="3778250" y="2717800"/>
          <p14:tracePt t="43917" x="3778250" y="2705100"/>
          <p14:tracePt t="43933" x="3759200" y="2660650"/>
          <p14:tracePt t="43950" x="3746500" y="2622550"/>
          <p14:tracePt t="43967" x="3740150" y="2603500"/>
          <p14:tracePt t="43967" x="3733800" y="2597150"/>
          <p14:tracePt t="44041" x="3721100" y="2597150"/>
          <p14:tracePt t="44048" x="3695700" y="2609850"/>
          <p14:tracePt t="44056" x="3670300" y="2635250"/>
          <p14:tracePt t="44064" x="3644900" y="2660650"/>
          <p14:tracePt t="44070" x="3587750" y="2711450"/>
          <p14:tracePt t="44083" x="3536950" y="2781300"/>
          <p14:tracePt t="44100" x="3486150" y="2832100"/>
          <p14:tracePt t="44117" x="3460750" y="2876550"/>
          <p14:tracePt t="44133" x="3448050" y="2914650"/>
          <p14:tracePt t="44150" x="3441700" y="2952750"/>
          <p14:tracePt t="44166" x="3441700" y="2978150"/>
          <p14:tracePt t="44183" x="3441700" y="2984500"/>
          <p14:tracePt t="44200" x="3441700" y="2990850"/>
          <p14:tracePt t="44217" x="3448050" y="2990850"/>
          <p14:tracePt t="44233" x="3460750" y="2997200"/>
          <p14:tracePt t="44249" x="3498850" y="2997200"/>
          <p14:tracePt t="44266" x="3536950" y="2997200"/>
          <p14:tracePt t="44283" x="3575050" y="2971800"/>
          <p14:tracePt t="44300" x="3619500" y="2927350"/>
          <p14:tracePt t="44317" x="3638550" y="2851150"/>
          <p14:tracePt t="44333" x="3644900" y="2781300"/>
          <p14:tracePt t="44350" x="3651250" y="2736850"/>
          <p14:tracePt t="44366" x="3651250" y="2705100"/>
          <p14:tracePt t="44383" x="3625850" y="2660650"/>
          <p14:tracePt t="44402" x="3613150" y="2647950"/>
          <p14:tracePt t="44417" x="3606800" y="2641600"/>
          <p14:tracePt t="44434" x="3600450" y="2641600"/>
          <p14:tracePt t="44450" x="3587750" y="2635250"/>
          <p14:tracePt t="44467" x="3562350" y="2635250"/>
          <p14:tracePt t="44484" x="3517900" y="2641600"/>
          <p14:tracePt t="44501" x="3479800" y="2673350"/>
          <p14:tracePt t="44517" x="3422650" y="2711450"/>
          <p14:tracePt t="44534" x="3390900" y="2743200"/>
          <p14:tracePt t="44550" x="3371850" y="2774950"/>
          <p14:tracePt t="44567" x="3359150" y="2813050"/>
          <p14:tracePt t="44583" x="3352800" y="2882900"/>
          <p14:tracePt t="44601" x="3352800" y="2933700"/>
          <p14:tracePt t="44617" x="3359150" y="2971800"/>
          <p14:tracePt t="44634" x="3378200" y="3009900"/>
          <p14:tracePt t="44650" x="3397250" y="3041650"/>
          <p14:tracePt t="44667" x="3416300" y="3060700"/>
          <p14:tracePt t="44683" x="3422650" y="3067050"/>
          <p14:tracePt t="44700" x="3441700" y="3073400"/>
          <p14:tracePt t="44716" x="3460750" y="3073400"/>
          <p14:tracePt t="44734" x="3479800" y="3073400"/>
          <p14:tracePt t="44750" x="3505200" y="3073400"/>
          <p14:tracePt t="44767" x="3543300" y="3073400"/>
          <p14:tracePt t="44783" x="3594100" y="3048000"/>
          <p14:tracePt t="44801" x="3619500" y="3022600"/>
          <p14:tracePt t="44817" x="3651250" y="2984500"/>
          <p14:tracePt t="44834" x="3676650" y="2933700"/>
          <p14:tracePt t="44850" x="3683000" y="2889250"/>
          <p14:tracePt t="44867" x="3689350" y="2844800"/>
          <p14:tracePt t="44883" x="3689350" y="2825750"/>
          <p14:tracePt t="44944" x="3689350" y="2819400"/>
          <p14:tracePt t="44960" x="3689350" y="2813050"/>
          <p14:tracePt t="44968" x="3689350" y="2806700"/>
          <p14:tracePt t="44983" x="3683000" y="2806700"/>
          <p14:tracePt t="44984" x="3683000" y="2800350"/>
          <p14:tracePt t="45040" x="3676650" y="2800350"/>
          <p14:tracePt t="45048" x="3663950" y="2800350"/>
          <p14:tracePt t="45059" x="3651250" y="2806700"/>
          <p14:tracePt t="45067" x="3625850" y="2819400"/>
          <p14:tracePt t="45083" x="3606800" y="2832100"/>
          <p14:tracePt t="45100" x="3594100" y="2844800"/>
          <p14:tracePt t="45116" x="3581400" y="2851150"/>
          <p14:tracePt t="45133" x="3575050" y="2857500"/>
          <p14:tracePt t="47984" x="3581400" y="2863850"/>
          <p14:tracePt t="47992" x="3613150" y="2863850"/>
          <p14:tracePt t="47995" x="3625850" y="2870200"/>
          <p14:tracePt t="48000" x="3676650" y="2876550"/>
          <p14:tracePt t="48016" x="3683000" y="2876550"/>
          <p14:tracePt t="48064" x="3702050" y="2882900"/>
          <p14:tracePt t="48072" x="3714750" y="2882900"/>
          <p14:tracePt t="48080" x="3721100" y="2882900"/>
          <p14:tracePt t="48103" x="3733800" y="2889250"/>
          <p14:tracePt t="48116" x="3765550" y="2889250"/>
          <p14:tracePt t="48120" x="3829050" y="2895600"/>
          <p14:tracePt t="48133" x="3905250" y="2901950"/>
          <p14:tracePt t="48150" x="3949700" y="2901950"/>
          <p14:tracePt t="48166" x="3968750" y="2901950"/>
          <p14:tracePt t="48216" x="3975100" y="2901950"/>
          <p14:tracePt t="49392" x="3994150" y="2908300"/>
          <p14:tracePt t="49400" x="4146550" y="2921000"/>
          <p14:tracePt t="49408" x="4216400" y="2927350"/>
          <p14:tracePt t="49416" x="4381500" y="2927350"/>
          <p14:tracePt t="49432" x="4552950" y="2927350"/>
          <p14:tracePt t="49450" x="4699000" y="2927350"/>
          <p14:tracePt t="49466" x="4819650" y="2927350"/>
          <p14:tracePt t="49483" x="4889500" y="2927350"/>
          <p14:tracePt t="49500" x="4940300" y="2927350"/>
          <p14:tracePt t="49517" x="4984750" y="2927350"/>
          <p14:tracePt t="49533" x="5003800" y="2927350"/>
          <p14:tracePt t="49550" x="5041900" y="2927350"/>
          <p14:tracePt t="49566" x="5086350" y="2927350"/>
          <p14:tracePt t="49566" x="5111750" y="2927350"/>
          <p14:tracePt t="49584" x="5168900" y="2927350"/>
          <p14:tracePt t="49600" x="5232400" y="2933700"/>
          <p14:tracePt t="49617" x="5295900" y="2940050"/>
          <p14:tracePt t="49633" x="5365750" y="2952750"/>
          <p14:tracePt t="49650" x="5448300" y="2965450"/>
          <p14:tracePt t="49666" x="5530850" y="2978150"/>
          <p14:tracePt t="49683" x="5626100" y="2990850"/>
          <p14:tracePt t="49699" x="5753100" y="3003550"/>
          <p14:tracePt t="49716" x="5854700" y="3009900"/>
          <p14:tracePt t="49733" x="5949950" y="3016250"/>
          <p14:tracePt t="49750" x="6051550" y="3022600"/>
          <p14:tracePt t="49766" x="6146800" y="3022600"/>
          <p14:tracePt t="49783" x="6223000" y="3022600"/>
          <p14:tracePt t="49801" x="6324600" y="3022600"/>
          <p14:tracePt t="49817" x="6413500" y="3022600"/>
          <p14:tracePt t="49833" x="6508750" y="3022600"/>
          <p14:tracePt t="49850" x="6597650" y="3022600"/>
          <p14:tracePt t="49866" x="6667500" y="3022600"/>
          <p14:tracePt t="49883" x="6711950" y="3022600"/>
          <p14:tracePt t="49899" x="6756400" y="3022600"/>
          <p14:tracePt t="49916" x="6800850" y="3022600"/>
          <p14:tracePt t="49933" x="6851650" y="3016250"/>
          <p14:tracePt t="49950" x="6883400" y="3009900"/>
          <p14:tracePt t="49966" x="6908800" y="3009900"/>
          <p14:tracePt t="49983" x="6927850" y="3009900"/>
          <p14:tracePt t="50000" x="6934200" y="3009900"/>
          <p14:tracePt t="50016" x="6940550" y="3009900"/>
          <p14:tracePt t="50033" x="6959600" y="3009900"/>
          <p14:tracePt t="50050" x="6978650" y="3009900"/>
          <p14:tracePt t="50066" x="7016750" y="3009900"/>
          <p14:tracePt t="50083" x="7054850" y="3009900"/>
          <p14:tracePt t="50100" x="7092950" y="3009900"/>
          <p14:tracePt t="50117" x="7131050" y="3009900"/>
          <p14:tracePt t="50133" x="7156450" y="3009900"/>
          <p14:tracePt t="50150" x="7188200" y="3009900"/>
          <p14:tracePt t="50167" x="7207250" y="3009900"/>
          <p14:tracePt t="50183" x="7258050" y="3009900"/>
          <p14:tracePt t="50201" x="7264400" y="3009900"/>
          <p14:tracePt t="50240" x="7277100" y="3009900"/>
          <p14:tracePt t="50249" x="7296150" y="3009900"/>
          <p14:tracePt t="50250" x="7315200" y="3009900"/>
          <p14:tracePt t="50266" x="7346950" y="3009900"/>
          <p14:tracePt t="50283" x="7372350" y="3009900"/>
          <p14:tracePt t="50299" x="7397750" y="3009900"/>
          <p14:tracePt t="50317" x="7435850" y="3009900"/>
          <p14:tracePt t="50333" x="7461250" y="3009900"/>
          <p14:tracePt t="50350" x="7486650" y="3003550"/>
          <p14:tracePt t="50366" x="7512050" y="2997200"/>
          <p14:tracePt t="50383" x="7537450" y="2997200"/>
          <p14:tracePt t="50400" x="7543800" y="2997200"/>
          <p14:tracePt t="50416" x="7550150" y="2997200"/>
          <p14:tracePt t="50432" x="7556500" y="2997200"/>
          <p14:tracePt t="50449" x="7562850" y="2997200"/>
          <p14:tracePt t="50466" x="7581900" y="2997200"/>
          <p14:tracePt t="50483" x="7600950" y="2997200"/>
          <p14:tracePt t="50500" x="7632700" y="2997200"/>
          <p14:tracePt t="50517" x="7664450" y="2997200"/>
          <p14:tracePt t="50533" x="7683500" y="2997200"/>
          <p14:tracePt t="50550" x="7715250" y="2997200"/>
          <p14:tracePt t="50566" x="7747000" y="2997200"/>
          <p14:tracePt t="50583" x="7753350" y="2997200"/>
          <p14:tracePt t="50600" x="7766050" y="2997200"/>
          <p14:tracePt t="50616" x="7797800" y="2997200"/>
          <p14:tracePt t="50633" x="7829550" y="2997200"/>
          <p14:tracePt t="50649" x="7854950" y="2997200"/>
          <p14:tracePt t="50666" x="7867650" y="2997200"/>
          <p14:tracePt t="50683" x="7886700" y="2997200"/>
          <p14:tracePt t="50699" x="7899400" y="2997200"/>
          <p14:tracePt t="50716" x="7912100" y="2997200"/>
          <p14:tracePt t="50733" x="7931150" y="2997200"/>
          <p14:tracePt t="51825" x="7918450" y="2997200"/>
          <p14:tracePt t="51831" x="7734300" y="2997200"/>
          <p14:tracePt t="51841" x="7493000" y="3035300"/>
          <p14:tracePt t="51848" x="7327900" y="3054350"/>
          <p14:tracePt t="51856" x="6915150" y="3117850"/>
          <p14:tracePt t="51866" x="6375400" y="3181350"/>
          <p14:tracePt t="51883" x="5810250" y="3251200"/>
          <p14:tracePt t="51900" x="5543550" y="3289300"/>
          <p14:tracePt t="51916" x="5035550" y="3346450"/>
          <p14:tracePt t="51933" x="4629150" y="3397250"/>
          <p14:tracePt t="51950" x="4254500" y="3448050"/>
          <p14:tracePt t="51966" x="3962400" y="3505200"/>
          <p14:tracePt t="51983" x="3740150" y="3536950"/>
          <p14:tracePt t="52001" x="3638550" y="3549650"/>
          <p14:tracePt t="52016" x="3581400" y="3556000"/>
          <p14:tracePt t="52033" x="3543300" y="3562350"/>
          <p14:tracePt t="52049" x="3505200" y="3568700"/>
          <p14:tracePt t="52066" x="3460750" y="3575050"/>
          <p14:tracePt t="52083" x="3378200" y="3581400"/>
          <p14:tracePt t="52100" x="3244850" y="3594100"/>
          <p14:tracePt t="52116" x="3086100" y="3619500"/>
          <p14:tracePt t="52133" x="2927350" y="3638550"/>
          <p14:tracePt t="52149" x="2794000" y="3651250"/>
          <p14:tracePt t="52166" x="2717800" y="3657600"/>
          <p14:tracePt t="52183" x="2667000" y="3657600"/>
          <p14:tracePt t="52200" x="2641600" y="3657600"/>
          <p14:tracePt t="52216" x="2622550" y="3657600"/>
          <p14:tracePt t="52233" x="2597150" y="3657600"/>
          <p14:tracePt t="52249" x="2559050" y="3644900"/>
          <p14:tracePt t="52266" x="2546350" y="3632200"/>
          <p14:tracePt t="52283" x="2527300" y="3613150"/>
          <p14:tracePt t="52299" x="2514600" y="3587750"/>
          <p14:tracePt t="52316" x="2489200" y="3524250"/>
          <p14:tracePt t="52333" x="2463800" y="3486150"/>
          <p14:tracePt t="52350" x="2451100" y="3454400"/>
          <p14:tracePt t="52366" x="2444750" y="3435350"/>
          <p14:tracePt t="52383" x="2444750" y="3429000"/>
          <p14:tracePt t="52455" x="2444750" y="3422650"/>
          <p14:tracePt t="52552" x="2444750" y="3416300"/>
          <p14:tracePt t="52640" x="2457450" y="3416300"/>
          <p14:tracePt t="52648" x="2514600" y="3416300"/>
          <p14:tracePt t="52682" x="2540000" y="3416300"/>
          <p14:tracePt t="52682" x="2571750" y="3422650"/>
          <p14:tracePt t="52699" x="2609850" y="3429000"/>
          <p14:tracePt t="52716" x="2673350" y="3435350"/>
          <p14:tracePt t="52732" x="2762250" y="3441700"/>
          <p14:tracePt t="52749" x="2832100" y="3448050"/>
          <p14:tracePt t="52765" x="2889250" y="3460750"/>
          <p14:tracePt t="52782" x="2965450" y="3473450"/>
          <p14:tracePt t="52800" x="3035300" y="3486150"/>
          <p14:tracePt t="52817" x="3130550" y="3492500"/>
          <p14:tracePt t="52833" x="3244850" y="3492500"/>
          <p14:tracePt t="52850" x="3352800" y="3492500"/>
          <p14:tracePt t="52866" x="3435350" y="3492500"/>
          <p14:tracePt t="52883" x="3492500" y="3505200"/>
          <p14:tracePt t="52899" x="3549650" y="3505200"/>
          <p14:tracePt t="52916" x="3606800" y="3511550"/>
          <p14:tracePt t="52933" x="3657600" y="3511550"/>
          <p14:tracePt t="52950" x="3721100" y="3511550"/>
          <p14:tracePt t="52966" x="3784600" y="3511550"/>
          <p14:tracePt t="52982" x="3860800" y="3511550"/>
          <p14:tracePt t="52999" x="3949700" y="3511550"/>
          <p14:tracePt t="53016" x="3987800" y="3511550"/>
          <p14:tracePt t="53032" x="4006850" y="3511550"/>
          <p14:tracePt t="53050" x="4019550" y="3511550"/>
          <p14:tracePt t="53066" x="4025900" y="3511550"/>
          <p14:tracePt t="53083" x="4038600" y="3511550"/>
          <p14:tracePt t="53099" x="4044950" y="3505200"/>
          <p14:tracePt t="53117" x="4057650" y="3498850"/>
          <p14:tracePt t="53133" x="4083050" y="3486150"/>
          <p14:tracePt t="53150" x="4095750" y="3473450"/>
          <p14:tracePt t="53166" x="4114800" y="3460750"/>
          <p14:tracePt t="53183" x="4146550" y="3435350"/>
          <p14:tracePt t="53200" x="4159250" y="3422650"/>
          <p14:tracePt t="53216" x="4165600" y="3416300"/>
          <p14:tracePt t="53233" x="4171950" y="3403600"/>
          <p14:tracePt t="54160" x="4178300" y="3403600"/>
          <p14:tracePt t="54168" x="4216400" y="3403600"/>
          <p14:tracePt t="54184" x="4241800" y="3403600"/>
          <p14:tracePt t="54209" x="4248150" y="3403600"/>
          <p14:tracePt t="54217" x="4337050" y="3403600"/>
          <p14:tracePt t="54232" x="4438650" y="3403600"/>
          <p14:tracePt t="54250" x="4483100" y="3403600"/>
          <p14:tracePt t="54251" x="4559300" y="3403600"/>
          <p14:tracePt t="54268" x="4622800" y="3403600"/>
          <p14:tracePt t="54284" x="4667250" y="3403600"/>
          <p14:tracePt t="54301" x="4686300" y="3403600"/>
          <p14:tracePt t="54317" x="4699000" y="3403600"/>
          <p14:tracePt t="54334" x="4711700" y="3403600"/>
          <p14:tracePt t="54393" x="4737100" y="3397250"/>
          <p14:tracePt t="54399" x="4762500" y="3390900"/>
          <p14:tracePt t="54417" x="4781550" y="3390900"/>
          <p14:tracePt t="54418" x="4800600" y="3390900"/>
          <p14:tracePt t="54434" x="4832350" y="3390900"/>
          <p14:tracePt t="54450" x="4870450" y="3390900"/>
          <p14:tracePt t="54467" x="4908550" y="3390900"/>
          <p14:tracePt t="54484" x="4940300" y="3390900"/>
          <p14:tracePt t="54500" x="4984750" y="3390900"/>
          <p14:tracePt t="54517" x="5041900" y="3390900"/>
          <p14:tracePt t="54534" x="5105400" y="3390900"/>
          <p14:tracePt t="54550" x="5156200" y="3390900"/>
          <p14:tracePt t="54567" x="5213350" y="3390900"/>
          <p14:tracePt t="54583" x="5251450" y="3390900"/>
          <p14:tracePt t="54602" x="5283200" y="3390900"/>
          <p14:tracePt t="54617" x="5308600" y="3390900"/>
          <p14:tracePt t="54634" x="5340350" y="3390900"/>
          <p14:tracePt t="54651" x="5378450" y="3390900"/>
          <p14:tracePt t="54667" x="5416550" y="3390900"/>
          <p14:tracePt t="54684" x="5467350" y="3390900"/>
          <p14:tracePt t="54701" x="5511800" y="3390900"/>
          <p14:tracePt t="54717" x="5556250" y="3390900"/>
          <p14:tracePt t="54734" x="5613400" y="3390900"/>
          <p14:tracePt t="54750" x="5657850" y="3390900"/>
          <p14:tracePt t="54767" x="5689600" y="3390900"/>
          <p14:tracePt t="54784" x="5734050" y="3390900"/>
          <p14:tracePt t="54841" x="5740400" y="3390900"/>
          <p14:tracePt t="54849" x="5753100" y="3390900"/>
          <p14:tracePt t="54857" x="5765800" y="3390900"/>
          <p14:tracePt t="54867" x="5784850" y="3390900"/>
          <p14:tracePt t="54868" x="5822950" y="3390900"/>
          <p14:tracePt t="54884" x="5861050" y="3390900"/>
          <p14:tracePt t="54901" x="5911850" y="3390900"/>
          <p14:tracePt t="54917" x="5969000" y="3390900"/>
          <p14:tracePt t="54934" x="6019800" y="3390900"/>
          <p14:tracePt t="54950" x="6070600" y="3390900"/>
          <p14:tracePt t="54967" x="6127750" y="3390900"/>
          <p14:tracePt t="54984" x="6223000" y="3390900"/>
          <p14:tracePt t="55002" x="6305550" y="3390900"/>
          <p14:tracePt t="55017" x="6394450" y="3397250"/>
          <p14:tracePt t="55034" x="6470650" y="3403600"/>
          <p14:tracePt t="55050" x="6540500" y="3403600"/>
          <p14:tracePt t="55067" x="6578600" y="3403600"/>
          <p14:tracePt t="55105" x="6616700" y="3403600"/>
          <p14:tracePt t="55105" x="6661150" y="3403600"/>
          <p14:tracePt t="55121" x="6756400" y="3403600"/>
          <p14:tracePt t="55134" x="6826250" y="3403600"/>
          <p14:tracePt t="55151" x="6832600" y="3403600"/>
          <p14:tracePt t="55281" x="6788150" y="3403600"/>
          <p14:tracePt t="55289" x="6711950" y="3409950"/>
          <p14:tracePt t="55293" x="6521450" y="3441700"/>
          <p14:tracePt t="55300" x="6515100" y="3441700"/>
          <p14:tracePt t="55317" x="6051550" y="3498850"/>
          <p14:tracePt t="55334" x="5327650" y="3606800"/>
          <p14:tracePt t="55350" x="4540250" y="3683000"/>
          <p14:tracePt t="55367" x="3822700" y="3771900"/>
          <p14:tracePt t="55384" x="2921000" y="3848100"/>
          <p14:tracePt t="55401" x="2533650" y="3898900"/>
          <p14:tracePt t="55417" x="2165350" y="3943350"/>
          <p14:tracePt t="55434" x="1924050" y="3949700"/>
          <p14:tracePt t="55450" x="1860550" y="3949700"/>
          <p14:tracePt t="55467" x="1803400" y="3949700"/>
          <p14:tracePt t="55484" x="1778000" y="3949700"/>
          <p14:tracePt t="55500" x="1765300" y="3949700"/>
          <p14:tracePt t="55561" x="1752600" y="3949700"/>
          <p14:tracePt t="55568" x="1739900" y="3949700"/>
          <p14:tracePt t="55576" x="1727200" y="3949700"/>
          <p14:tracePt t="55584" x="1695450" y="3949700"/>
          <p14:tracePt t="55584" x="1670050" y="3949700"/>
          <p14:tracePt t="55601" x="1644650" y="3949700"/>
          <p14:tracePt t="55617" x="1606550" y="3949700"/>
          <p14:tracePt t="55634" x="1600200" y="3949700"/>
          <p14:tracePt t="55650" x="1593850" y="3949700"/>
          <p14:tracePt t="55720" x="1587500" y="3943350"/>
          <p14:tracePt t="55728" x="1581150" y="3937000"/>
          <p14:tracePt t="55737" x="1568450" y="3924300"/>
          <p14:tracePt t="55744" x="1555750" y="3917950"/>
          <p14:tracePt t="55744" x="1549400" y="3905250"/>
          <p14:tracePt t="55753" x="1536700" y="3898900"/>
          <p14:tracePt t="55767" x="1517650" y="3886200"/>
          <p14:tracePt t="55783" x="1517650" y="3879850"/>
          <p14:tracePt t="55801" x="1511300" y="3879850"/>
          <p14:tracePt t="55912" x="1543050" y="3879850"/>
          <p14:tracePt t="55917" x="1574800" y="3879850"/>
          <p14:tracePt t="55934" x="1625600" y="3879850"/>
          <p14:tracePt t="55934" x="1708150" y="3879850"/>
          <p14:tracePt t="55951" x="1784350" y="3873500"/>
          <p14:tracePt t="55967" x="1873250" y="3873500"/>
          <p14:tracePt t="55984" x="1968500" y="3860800"/>
          <p14:tracePt t="56001" x="2019300" y="3848100"/>
          <p14:tracePt t="56018" x="2044700" y="3848100"/>
          <p14:tracePt t="56033" x="2076450" y="3848100"/>
          <p14:tracePt t="56050" x="2095500" y="3848100"/>
          <p14:tracePt t="56067" x="2114550" y="3848100"/>
          <p14:tracePt t="56084" x="2127250" y="3848100"/>
          <p14:tracePt t="56100" x="2139950" y="3848100"/>
          <p14:tracePt t="56117" x="2152650" y="3848100"/>
          <p14:tracePt t="56161" x="2152650" y="3841750"/>
          <p14:tracePt t="58065" x="2159000" y="3841750"/>
          <p14:tracePt t="58065" x="2190750" y="3771900"/>
          <p14:tracePt t="58083" x="2222500" y="3727450"/>
          <p14:tracePt t="58084" x="2279650" y="3638550"/>
          <p14:tracePt t="58120" x="2286000" y="3613150"/>
          <p14:tracePt t="58121" x="2305050" y="3581400"/>
          <p14:tracePt t="58134" x="2349500" y="3530600"/>
          <p14:tracePt t="58150" x="2381250" y="3467100"/>
          <p14:tracePt t="58167" x="2406650" y="3422650"/>
          <p14:tracePt t="58209" x="2413000" y="3409950"/>
          <p14:tracePt t="58217" x="2432050" y="3390900"/>
          <p14:tracePt t="58224" x="2476500" y="3352800"/>
          <p14:tracePt t="58234" x="2514600" y="3327400"/>
          <p14:tracePt t="58250" x="2584450" y="3282950"/>
          <p14:tracePt t="58267" x="2628900" y="3244850"/>
          <p14:tracePt t="58283" x="2660650" y="3213100"/>
          <p14:tracePt t="58300" x="2679700" y="3175000"/>
          <p14:tracePt t="58317" x="2686050" y="3155950"/>
          <p14:tracePt t="58334" x="2698750" y="3124200"/>
          <p14:tracePt t="58350" x="2698750" y="3117850"/>
          <p14:tracePt t="58367" x="2705100" y="3105150"/>
          <p14:tracePt t="58384" x="2711450" y="3092450"/>
          <p14:tracePt t="58401" x="2711450" y="3073400"/>
          <p14:tracePt t="58417" x="2717800" y="3060700"/>
          <p14:tracePt t="58434" x="2730500" y="3054350"/>
          <p14:tracePt t="58450" x="2736850" y="3035300"/>
          <p14:tracePt t="58467" x="2743200" y="3028950"/>
          <p14:tracePt t="58483" x="2755900" y="3009900"/>
          <p14:tracePt t="58500" x="2762250" y="2990850"/>
          <p14:tracePt t="58517" x="2768600" y="2984500"/>
          <p14:tracePt t="58534" x="2768600" y="2978150"/>
          <p14:tracePt t="58550" x="2768600" y="2971800"/>
          <p14:tracePt t="58585" x="2774950" y="2965450"/>
          <p14:tracePt t="58617" x="2781300" y="2959100"/>
          <p14:tracePt t="58641" x="2787650" y="2952750"/>
          <p14:tracePt t="58649" x="2800350" y="2952750"/>
          <p14:tracePt t="58660" x="2813050" y="2952750"/>
          <p14:tracePt t="58667" x="2813050" y="2946400"/>
          <p14:tracePt t="58712" x="2819400" y="2946400"/>
          <p14:tracePt t="58928" x="2825750" y="2946400"/>
          <p14:tracePt t="58943" x="2832100" y="2946400"/>
          <p14:tracePt t="58953" x="2838450" y="2946400"/>
          <p14:tracePt t="58968" x="2838450" y="2952750"/>
          <p14:tracePt t="58969" x="2844800" y="2959100"/>
          <p14:tracePt t="58983" x="2851150" y="2959100"/>
          <p14:tracePt t="59001" x="2857500" y="2965450"/>
          <p14:tracePt t="59017" x="2863850" y="2965450"/>
          <p14:tracePt t="59055" x="2870200" y="2971800"/>
          <p14:tracePt t="59096" x="2876550" y="2978150"/>
          <p14:tracePt t="59112" x="2882900" y="2978150"/>
          <p14:tracePt t="59125" x="2882900" y="2984500"/>
          <p14:tracePt t="59136" x="2895600" y="2984500"/>
          <p14:tracePt t="59168" x="2901950" y="2984500"/>
          <p14:tracePt t="59176" x="2901950" y="2990850"/>
          <p14:tracePt t="59216" x="2908300" y="2990850"/>
          <p14:tracePt t="59226" x="2914650" y="2990850"/>
          <p14:tracePt t="59969" x="2933700" y="2990850"/>
          <p14:tracePt t="59984" x="2946400" y="2978150"/>
          <p14:tracePt t="59992" x="2971800" y="2965450"/>
          <p14:tracePt t="60001" x="3003550" y="2952750"/>
          <p14:tracePt t="60017" x="3016250" y="2946400"/>
          <p14:tracePt t="60017" x="3054350" y="2933700"/>
          <p14:tracePt t="60033" x="3079750" y="2927350"/>
          <p14:tracePt t="60050" x="3098800" y="2921000"/>
          <p14:tracePt t="60067" x="3117850" y="2921000"/>
          <p14:tracePt t="60084" x="3130550" y="2914650"/>
          <p14:tracePt t="60100" x="3136900" y="2914650"/>
          <p14:tracePt t="60136" x="3143250" y="2914650"/>
          <p14:tracePt t="60137" x="3149600" y="2914650"/>
          <p14:tracePt t="60169" x="3155950" y="2914650"/>
          <p14:tracePt t="60170" x="3162300" y="2914650"/>
          <p14:tracePt t="60183" x="3175000" y="2914650"/>
          <p14:tracePt t="60201" x="3187700" y="2914650"/>
          <p14:tracePt t="60217" x="3206750" y="2914650"/>
          <p14:tracePt t="60233" x="3213100" y="2914650"/>
          <p14:tracePt t="60250" x="3219450" y="2914650"/>
          <p14:tracePt t="60449" x="3225800" y="2921000"/>
          <p14:tracePt t="60608" x="3232150" y="2927350"/>
          <p14:tracePt t="60632" x="3238500" y="2927350"/>
          <p14:tracePt t="60656" x="3238500" y="2933700"/>
          <p14:tracePt t="60664" x="3244850" y="2933700"/>
          <p14:tracePt t="60669" x="3251200" y="2940050"/>
          <p14:tracePt t="60683" x="3263900" y="2959100"/>
          <p14:tracePt t="60700" x="3270250" y="2965450"/>
          <p14:tracePt t="60736" x="3270250" y="2971800"/>
          <p14:tracePt t="61384" x="3308350" y="2984500"/>
          <p14:tracePt t="61393" x="3403600" y="2997200"/>
          <p14:tracePt t="61395" x="3517900" y="3016250"/>
          <p14:tracePt t="61400" x="3600450" y="3022600"/>
          <p14:tracePt t="61417" x="3613150" y="3022600"/>
          <p14:tracePt t="61433" x="3619500" y="3022600"/>
          <p14:tracePt t="61528" x="3625850" y="3022600"/>
          <p14:tracePt t="61536" x="3632200" y="3016250"/>
          <p14:tracePt t="61544" x="3638550" y="3009900"/>
          <p14:tracePt t="61552" x="3644900" y="3009900"/>
          <p14:tracePt t="61552" x="3651250" y="3003550"/>
          <p14:tracePt t="61584" x="3663950" y="2997200"/>
          <p14:tracePt t="61600" x="3670300" y="2990850"/>
          <p14:tracePt t="61616" x="3670300" y="2984500"/>
          <p14:tracePt t="61640" x="3676650" y="2978150"/>
          <p14:tracePt t="61672" x="3676650" y="2965450"/>
          <p14:tracePt t="61685" x="3676650" y="2959100"/>
          <p14:tracePt t="61700" x="3676650" y="2946400"/>
          <p14:tracePt t="61701" x="3663950" y="2927350"/>
          <p14:tracePt t="61717" x="3657600" y="2914650"/>
          <p14:tracePt t="61734" x="3651250" y="2895600"/>
          <p14:tracePt t="61749" x="3651250" y="2882900"/>
          <p14:tracePt t="61767" x="3644900" y="2870200"/>
          <p14:tracePt t="61783" x="3644900" y="2838450"/>
          <p14:tracePt t="61801" x="3638550" y="2794000"/>
          <p14:tracePt t="61817" x="3638550" y="2749550"/>
          <p14:tracePt t="61833" x="3632200" y="2711450"/>
          <p14:tracePt t="61850" x="3632200" y="2686050"/>
          <p14:tracePt t="61867" x="3632200" y="2679700"/>
          <p14:tracePt t="61883" x="3625850" y="2667000"/>
          <p14:tracePt t="61936" x="3619500" y="2660650"/>
          <p14:tracePt t="62008" x="3613150" y="2660650"/>
          <p14:tracePt t="62032" x="3606800" y="2660650"/>
          <p14:tracePt t="62040" x="3600450" y="2660650"/>
          <p14:tracePt t="62048" x="3594100" y="2660650"/>
          <p14:tracePt t="62052" x="3575050" y="2667000"/>
          <p14:tracePt t="62066" x="3562350" y="2679700"/>
          <p14:tracePt t="62083" x="3549650" y="2692400"/>
          <p14:tracePt t="62100" x="3536950" y="2705100"/>
          <p14:tracePt t="62117" x="3524250" y="2724150"/>
          <p14:tracePt t="62134" x="3505200" y="2762250"/>
          <p14:tracePt t="62150" x="3486150" y="2794000"/>
          <p14:tracePt t="62167" x="3479800" y="2806700"/>
          <p14:tracePt t="62208" x="3479800" y="2825750"/>
          <p14:tracePt t="62216" x="3473450" y="2844800"/>
          <p14:tracePt t="62233" x="3473450" y="2857500"/>
          <p14:tracePt t="62234" x="3473450" y="2889250"/>
          <p14:tracePt t="62250" x="3473450" y="2914650"/>
          <p14:tracePt t="62267" x="3473450" y="2946400"/>
          <p14:tracePt t="62283" x="3486150" y="2965450"/>
          <p14:tracePt t="62300" x="3492500" y="2984500"/>
          <p14:tracePt t="62317" x="3511550" y="3003550"/>
          <p14:tracePt t="62333" x="3524250" y="3016250"/>
          <p14:tracePt t="62350" x="3543300" y="3028950"/>
          <p14:tracePt t="62367" x="3568700" y="3041650"/>
          <p14:tracePt t="62383" x="3594100" y="3041650"/>
          <p14:tracePt t="62400" x="3625850" y="3041650"/>
          <p14:tracePt t="62417" x="3638550" y="3041650"/>
          <p14:tracePt t="62455" x="3644900" y="3041650"/>
          <p14:tracePt t="62466" x="3657600" y="3035300"/>
          <p14:tracePt t="62483" x="3676650" y="3022600"/>
          <p14:tracePt t="62484" x="3689350" y="2990850"/>
          <p14:tracePt t="62500" x="3708400" y="2946400"/>
          <p14:tracePt t="62517" x="3714750" y="2895600"/>
          <p14:tracePt t="62533" x="3733800" y="2832100"/>
          <p14:tracePt t="62550" x="3733800" y="2800350"/>
          <p14:tracePt t="62567" x="3740150" y="2774950"/>
          <p14:tracePt t="62567" x="3740150" y="2762250"/>
          <p14:tracePt t="62584" x="3740150" y="2730500"/>
          <p14:tracePt t="62601" x="3740150" y="2705100"/>
          <p14:tracePt t="62617" x="3740150" y="2686050"/>
          <p14:tracePt t="62633" x="3733800" y="2667000"/>
          <p14:tracePt t="62650" x="3721100" y="2647950"/>
          <p14:tracePt t="62667" x="3708400" y="2628900"/>
          <p14:tracePt t="62684" x="3695700" y="2616200"/>
          <p14:tracePt t="62700" x="3689350" y="2609850"/>
          <p14:tracePt t="62717" x="3689350" y="2603500"/>
          <p14:tracePt t="62733" x="3676650" y="2603500"/>
          <p14:tracePt t="62750" x="3651250" y="2603500"/>
          <p14:tracePt t="62767" x="3625850" y="2603500"/>
          <p14:tracePt t="62783" x="3587750" y="2616200"/>
          <p14:tracePt t="62783" x="3568700" y="2622550"/>
          <p14:tracePt t="62800" x="3543300" y="2635250"/>
          <p14:tracePt t="62816" x="3524250" y="2654300"/>
          <p14:tracePt t="62833" x="3505200" y="2673350"/>
          <p14:tracePt t="62850" x="3486150" y="2686050"/>
          <p14:tracePt t="62867" x="3473450" y="2698750"/>
          <p14:tracePt t="62952" x="3473450" y="2711450"/>
          <p14:tracePt t="62960" x="3473450" y="2724150"/>
          <p14:tracePt t="62968" x="3467100" y="2749550"/>
          <p14:tracePt t="62984" x="3467100" y="2762250"/>
          <p14:tracePt t="62985" x="3467100" y="2800350"/>
          <p14:tracePt t="63001" x="3467100" y="2832100"/>
          <p14:tracePt t="63017" x="3467100" y="2851150"/>
          <p14:tracePt t="63033" x="3473450" y="2889250"/>
          <p14:tracePt t="63050" x="3486150" y="2901950"/>
          <p14:tracePt t="63066" x="3492500" y="2914650"/>
          <p14:tracePt t="63111" x="3498850" y="2914650"/>
          <p14:tracePt t="63120" x="3505200" y="2921000"/>
          <p14:tracePt t="63144" x="3511550" y="2921000"/>
          <p14:tracePt t="63152" x="3517900" y="2921000"/>
          <p14:tracePt t="63153" x="3524250" y="2927350"/>
          <p14:tracePt t="63168" x="3530600" y="2927350"/>
          <p14:tracePt t="63183" x="3543300" y="2927350"/>
          <p14:tracePt t="63201" x="3562350" y="2927350"/>
          <p14:tracePt t="63217" x="3575050" y="2927350"/>
          <p14:tracePt t="63233" x="3587750" y="2921000"/>
          <p14:tracePt t="63250" x="3606800" y="2914650"/>
          <p14:tracePt t="63296" x="3613150" y="2908300"/>
          <p14:tracePt t="63310" x="3613150" y="2895600"/>
          <p14:tracePt t="63311" x="3613150" y="2889250"/>
          <p14:tracePt t="63316" x="3613150" y="2863850"/>
          <p14:tracePt t="63333" x="3613150" y="2838450"/>
          <p14:tracePt t="63350" x="3613150" y="2813050"/>
          <p14:tracePt t="63367" x="3613150" y="2794000"/>
          <p14:tracePt t="63383" x="3613150" y="2774950"/>
          <p14:tracePt t="63401" x="3613150" y="2762250"/>
          <p14:tracePt t="63417" x="3613150" y="2736850"/>
          <p14:tracePt t="63433" x="3606800" y="2717800"/>
          <p14:tracePt t="63450" x="3600450" y="2711450"/>
          <p14:tracePt t="63466" x="3594100" y="2698750"/>
          <p14:tracePt t="63483" x="3587750" y="2692400"/>
          <p14:tracePt t="63500" x="3581400" y="2679700"/>
          <p14:tracePt t="63517" x="3575050" y="2679700"/>
          <p14:tracePt t="63533" x="3568700" y="2673350"/>
          <p14:tracePt t="63576" x="3562350" y="2673350"/>
          <p14:tracePt t="63584" x="3556000" y="2673350"/>
          <p14:tracePt t="63592" x="3543300" y="2673350"/>
          <p14:tracePt t="63600" x="3524250" y="2673350"/>
          <p14:tracePt t="63617" x="3511550" y="2673350"/>
          <p14:tracePt t="63633" x="3498850" y="2679700"/>
          <p14:tracePt t="63650" x="3479800" y="2692400"/>
          <p14:tracePt t="63666" x="3460750" y="2705100"/>
          <p14:tracePt t="63683" x="3448050" y="2717800"/>
          <p14:tracePt t="63700" x="3441700" y="2736850"/>
          <p14:tracePt t="63717" x="3429000" y="2768600"/>
          <p14:tracePt t="63733" x="3422650" y="2794000"/>
          <p14:tracePt t="63750" x="3422650" y="2825750"/>
          <p14:tracePt t="63766" x="3422650" y="2863850"/>
          <p14:tracePt t="63766" x="3422650" y="2876550"/>
          <p14:tracePt t="63785" x="3422650" y="2895600"/>
          <p14:tracePt t="63801" x="3422650" y="2921000"/>
          <p14:tracePt t="63817" x="3422650" y="2940050"/>
          <p14:tracePt t="63833" x="3435350" y="2965450"/>
          <p14:tracePt t="63850" x="3448050" y="2990850"/>
          <p14:tracePt t="63866" x="3454400" y="3016250"/>
          <p14:tracePt t="63883" x="3467100" y="3035300"/>
          <p14:tracePt t="63900" x="3473450" y="3048000"/>
          <p14:tracePt t="63916" x="3486150" y="3060700"/>
          <p14:tracePt t="63933" x="3498850" y="3073400"/>
          <p14:tracePt t="63950" x="3517900" y="3086100"/>
          <p14:tracePt t="63966" x="3530600" y="3092450"/>
          <p14:tracePt t="63983" x="3575050" y="3098800"/>
          <p14:tracePt t="64000" x="3606800" y="3098800"/>
          <p14:tracePt t="64017" x="3632200" y="3098800"/>
          <p14:tracePt t="64033" x="3651250" y="3098800"/>
          <p14:tracePt t="64050" x="3670300" y="3092450"/>
          <p14:tracePt t="64066" x="3695700" y="3079750"/>
          <p14:tracePt t="64083" x="3727450" y="3054350"/>
          <p14:tracePt t="64100" x="3746500" y="3035300"/>
          <p14:tracePt t="64116" x="3759200" y="2997200"/>
          <p14:tracePt t="64134" x="3771900" y="2959100"/>
          <p14:tracePt t="64150" x="3771900" y="2927350"/>
          <p14:tracePt t="64167" x="3771900" y="2895600"/>
          <p14:tracePt t="64183" x="3771900" y="2851150"/>
          <p14:tracePt t="64201" x="3759200" y="2819400"/>
          <p14:tracePt t="64217" x="3733800" y="2781300"/>
          <p14:tracePt t="64233" x="3708400" y="2736850"/>
          <p14:tracePt t="64250" x="3676650" y="2692400"/>
          <p14:tracePt t="64267" x="3651250" y="2660650"/>
          <p14:tracePt t="64283" x="3625850" y="2628900"/>
          <p14:tracePt t="64300" x="3613150" y="2616200"/>
          <p14:tracePt t="64316" x="3606800" y="2609850"/>
          <p14:tracePt t="64333" x="3594100" y="2603500"/>
          <p14:tracePt t="64376" x="3587750" y="2603500"/>
          <p14:tracePt t="64392" x="3575050" y="2603500"/>
          <p14:tracePt t="64394" x="3568700" y="2603500"/>
          <p14:tracePt t="64400" x="3556000" y="2603500"/>
          <p14:tracePt t="64417" x="3536950" y="2603500"/>
          <p14:tracePt t="64434" x="3511550" y="2616200"/>
          <p14:tracePt t="64450" x="3492500" y="2628900"/>
          <p14:tracePt t="64467" x="3473450" y="2641600"/>
          <p14:tracePt t="64483" x="3448050" y="2667000"/>
          <p14:tracePt t="64500" x="3435350" y="2705100"/>
          <p14:tracePt t="64517" x="3422650" y="2730500"/>
          <p14:tracePt t="64533" x="3409950" y="2762250"/>
          <p14:tracePt t="64550" x="3409950" y="2794000"/>
          <p14:tracePt t="64567" x="3409950" y="2825750"/>
          <p14:tracePt t="64583" x="3409950" y="2870200"/>
          <p14:tracePt t="64601" x="3416300" y="2889250"/>
          <p14:tracePt t="64616" x="3422650" y="2914650"/>
          <p14:tracePt t="64634" x="3435350" y="2940050"/>
          <p14:tracePt t="64650" x="3448050" y="2959100"/>
          <p14:tracePt t="64667" x="3454400" y="2971800"/>
          <p14:tracePt t="64683" x="3454400" y="2990850"/>
          <p14:tracePt t="64700" x="3467100" y="2997200"/>
          <p14:tracePt t="64716" x="3492500" y="3016250"/>
          <p14:tracePt t="64733" x="3511550" y="3035300"/>
          <p14:tracePt t="64750" x="3524250" y="3048000"/>
          <p14:tracePt t="64767" x="3530600" y="3048000"/>
          <p14:tracePt t="64783" x="3549650" y="3048000"/>
          <p14:tracePt t="64802" x="3562350" y="3048000"/>
          <p14:tracePt t="64817" x="3581400" y="3048000"/>
          <p14:tracePt t="64833" x="3600450" y="3048000"/>
          <p14:tracePt t="64849" x="3619500" y="3035300"/>
          <p14:tracePt t="64867" x="3632200" y="3022600"/>
          <p14:tracePt t="64883" x="3651250" y="3003550"/>
          <p14:tracePt t="64900" x="3663950" y="2984500"/>
          <p14:tracePt t="64916" x="3676650" y="2952750"/>
          <p14:tracePt t="64933" x="3689350" y="2921000"/>
          <p14:tracePt t="64950" x="3689350" y="2889250"/>
          <p14:tracePt t="64967" x="3689350" y="2857500"/>
          <p14:tracePt t="64983" x="3689350" y="2825750"/>
          <p14:tracePt t="65001" x="3676650" y="2794000"/>
          <p14:tracePt t="65016" x="3670300" y="2768600"/>
          <p14:tracePt t="65033" x="3657600" y="2736850"/>
          <p14:tracePt t="65050" x="3651250" y="2717800"/>
          <p14:tracePt t="65067" x="3644900" y="2692400"/>
          <p14:tracePt t="65083" x="3632200" y="2673350"/>
          <p14:tracePt t="65100" x="3625850" y="2660650"/>
          <p14:tracePt t="65116" x="3613150" y="2654300"/>
          <p14:tracePt t="65133" x="3606800" y="2641600"/>
          <p14:tracePt t="65150" x="3600450" y="2635250"/>
          <p14:tracePt t="65184" x="3587750" y="2635250"/>
          <p14:tracePt t="65185" x="3575050" y="2635250"/>
          <p14:tracePt t="65201" x="3562350" y="2635250"/>
          <p14:tracePt t="65216" x="3543300" y="2635250"/>
          <p14:tracePt t="65233" x="3524250" y="2635250"/>
          <p14:tracePt t="65250" x="3498850" y="2654300"/>
          <p14:tracePt t="65266" x="3473450" y="2673350"/>
          <p14:tracePt t="65283" x="3454400" y="2692400"/>
          <p14:tracePt t="65300" x="3441700" y="2717800"/>
          <p14:tracePt t="65317" x="3435350" y="2730500"/>
          <p14:tracePt t="65333" x="3429000" y="2749550"/>
          <p14:tracePt t="65350" x="3429000" y="2755900"/>
          <p14:tracePt t="65367" x="3429000" y="2762250"/>
          <p14:tracePt t="65383" x="3429000" y="2768600"/>
          <p14:tracePt t="65424" x="3429000" y="2774950"/>
          <p14:tracePt t="65448" x="3429000" y="2781300"/>
          <p14:tracePt t="65459" x="3435350" y="2787650"/>
          <p14:tracePt t="65480" x="3441700" y="2794000"/>
          <p14:tracePt t="65496" x="3448050" y="2800350"/>
          <p14:tracePt t="65504" x="3454400" y="2806700"/>
          <p14:tracePt t="65512" x="3460750" y="2813050"/>
          <p14:tracePt t="65519" x="3479800" y="2832100"/>
          <p14:tracePt t="65533" x="3486150" y="2844800"/>
          <p14:tracePt t="65550" x="3498850" y="2857500"/>
          <p14:tracePt t="65567" x="3505200" y="2863850"/>
          <p14:tracePt t="65640" x="3511550" y="2863850"/>
          <p14:tracePt t="66360" x="3511550" y="2870200"/>
          <p14:tracePt t="66367" x="3517900" y="2870200"/>
          <p14:tracePt t="66377" x="3517900" y="2882900"/>
          <p14:tracePt t="66377" x="3524250" y="2882900"/>
          <p14:tracePt t="66384" x="3524250" y="2889250"/>
          <p14:tracePt t="66424" x="3524250" y="2895600"/>
          <p14:tracePt t="66432" x="3524250" y="2901950"/>
          <p14:tracePt t="70264" x="3517900" y="2908300"/>
          <p14:tracePt t="70287" x="3511550" y="2921000"/>
          <p14:tracePt t="70296" x="3505200" y="2921000"/>
          <p14:tracePt t="70304" x="3505200" y="2946400"/>
          <p14:tracePt t="70319" x="3492500" y="2959100"/>
          <p14:tracePt t="70333" x="3492500" y="2971800"/>
          <p14:tracePt t="70350" x="3486150" y="3003550"/>
          <p14:tracePt t="70350" x="3467100" y="3035300"/>
          <p14:tracePt t="70366" x="3460750" y="3092450"/>
          <p14:tracePt t="70366" x="3448050" y="3130550"/>
          <p14:tracePt t="70384" x="3429000" y="3213100"/>
          <p14:tracePt t="70400" x="3403600" y="3321050"/>
          <p14:tracePt t="70416" x="3371850" y="3429000"/>
          <p14:tracePt t="70433" x="3346450" y="3536950"/>
          <p14:tracePt t="70449" x="3314700" y="3651250"/>
          <p14:tracePt t="70466" x="3295650" y="3765550"/>
          <p14:tracePt t="70483" x="3282950" y="3854450"/>
          <p14:tracePt t="70499" x="3270250" y="3937000"/>
          <p14:tracePt t="70516" x="3257550" y="4019550"/>
          <p14:tracePt t="70533" x="3244850" y="4108450"/>
          <p14:tracePt t="70549" x="3232150" y="4216400"/>
          <p14:tracePt t="70566" x="3213100" y="4330700"/>
          <p14:tracePt t="70566" x="3206750" y="4375150"/>
          <p14:tracePt t="70584" x="3187700" y="4470400"/>
          <p14:tracePt t="70600" x="3168650" y="4552950"/>
          <p14:tracePt t="70616" x="3168650" y="4584700"/>
          <p14:tracePt t="70664" x="3168650" y="4597400"/>
          <p14:tracePt t="70676" x="3162300" y="4597400"/>
          <p14:tracePt t="70695" x="3155950" y="4603750"/>
          <p14:tracePt t="70712" x="3149600" y="4603750"/>
          <p14:tracePt t="70736" x="3149600" y="4610100"/>
          <p14:tracePt t="70792" x="3143250" y="4610100"/>
          <p14:tracePt t="70832" x="3136900" y="4610100"/>
          <p14:tracePt t="70880" x="3130550" y="4610100"/>
          <p14:tracePt t="70936" x="3111500" y="4610100"/>
          <p14:tracePt t="70944" x="3086100" y="4597400"/>
          <p14:tracePt t="70951" x="3073400" y="4591050"/>
          <p14:tracePt t="70959" x="3054350" y="4572000"/>
          <p14:tracePt t="70966" x="3016250" y="4546600"/>
          <p14:tracePt t="70983" x="2971800" y="4508500"/>
          <p14:tracePt t="71000" x="2946400" y="4483100"/>
          <p14:tracePt t="71016" x="2933700" y="4457700"/>
          <p14:tracePt t="71032" x="2921000" y="4432300"/>
          <p14:tracePt t="71049" x="2908300" y="4400550"/>
          <p14:tracePt t="71066" x="2901950" y="4387850"/>
          <p14:tracePt t="71083" x="2901950" y="4381500"/>
          <p14:tracePt t="71099" x="2895600" y="4362450"/>
          <p14:tracePt t="71116" x="2895600" y="4356100"/>
          <p14:tracePt t="71133" x="2895600" y="4349750"/>
          <p14:tracePt t="71149" x="2889250" y="4349750"/>
          <p14:tracePt t="71192" x="2889250" y="4343400"/>
          <p14:tracePt t="71240" x="2882900" y="4343400"/>
          <p14:tracePt t="72129" x="2863850" y="4330700"/>
          <p14:tracePt t="72137" x="2851150" y="4330700"/>
          <p14:tracePt t="72145" x="2832100" y="4330700"/>
          <p14:tracePt t="72153" x="2800350" y="4324350"/>
          <p14:tracePt t="72167" x="2762250" y="4311650"/>
          <p14:tracePt t="72184" x="2736850" y="4305300"/>
          <p14:tracePt t="72201" x="2711450" y="4305300"/>
          <p14:tracePt t="72217" x="2686050" y="4298950"/>
          <p14:tracePt t="72234" x="2660650" y="4298950"/>
          <p14:tracePt t="72250" x="2641600" y="4298950"/>
          <p14:tracePt t="72267" x="2622550" y="4292600"/>
          <p14:tracePt t="72284" x="2616200" y="4286250"/>
          <p14:tracePt t="72300" x="2584450" y="4279900"/>
          <p14:tracePt t="72317" x="2552700" y="4273550"/>
          <p14:tracePt t="72334" x="2540000" y="4273550"/>
          <p14:tracePt t="72382" x="2533650" y="4273550"/>
          <p14:tracePt t="72488" x="2527300" y="4273550"/>
          <p14:tracePt t="72514" x="2520950" y="4273550"/>
          <p14:tracePt t="72560" x="2514600" y="4273550"/>
          <p14:tracePt t="72929" x="2501900" y="4273550"/>
          <p14:tracePt t="72937" x="2489200" y="4267200"/>
          <p14:tracePt t="72945" x="2482850" y="4267200"/>
          <p14:tracePt t="72950" x="2451100" y="4260850"/>
          <p14:tracePt t="72967" x="2425700" y="4254500"/>
          <p14:tracePt t="72984" x="2368550" y="4254500"/>
          <p14:tracePt t="73001" x="2349500" y="4248150"/>
          <p14:tracePt t="73034" x="2330450" y="4248150"/>
          <p14:tracePt t="73034" x="2324100" y="4241800"/>
          <p14:tracePt t="73051" x="2317750" y="4241800"/>
          <p14:tracePt t="73297" x="2324100" y="4241800"/>
          <p14:tracePt t="73310" x="2336800" y="4241800"/>
          <p14:tracePt t="73311" x="2349500" y="4241800"/>
          <p14:tracePt t="73317" x="2374900" y="4241800"/>
          <p14:tracePt t="73333" x="2400300" y="4241800"/>
          <p14:tracePt t="73351" x="2406650" y="4241800"/>
          <p14:tracePt t="73401" x="2413000" y="4241800"/>
          <p14:tracePt t="73897" x="2419350" y="4241800"/>
          <p14:tracePt t="73903" x="2463800" y="4241800"/>
          <p14:tracePt t="73918" x="2482850" y="4241800"/>
          <p14:tracePt t="73919" x="2565400" y="4241800"/>
          <p14:tracePt t="73935" x="2762250" y="4241800"/>
          <p14:tracePt t="73951" x="3060700" y="4241800"/>
          <p14:tracePt t="73968" x="3308350" y="4241800"/>
          <p14:tracePt t="73985" x="3695700" y="4241800"/>
          <p14:tracePt t="74002" x="3765550" y="4241800"/>
          <p14:tracePt t="74018" x="3778250" y="4235450"/>
          <p14:tracePt t="74035" x="3790950" y="4235450"/>
          <p14:tracePt t="74051" x="3803650" y="4235450"/>
          <p14:tracePt t="74069" x="3816350" y="4235450"/>
          <p14:tracePt t="74085" x="3822700" y="4235450"/>
          <p14:tracePt t="74102" x="3835400" y="4235450"/>
          <p14:tracePt t="74118" x="3848100" y="4235450"/>
          <p14:tracePt t="74135" x="3860800" y="4241800"/>
          <p14:tracePt t="74151" x="3879850" y="4241800"/>
          <p14:tracePt t="74168" x="3892550" y="4241800"/>
          <p14:tracePt t="74185" x="3905250" y="4241800"/>
          <p14:tracePt t="74202" x="3911600" y="4241800"/>
          <p14:tracePt t="74218" x="3924300" y="4241800"/>
          <p14:tracePt t="74235" x="3930650" y="4241800"/>
          <p14:tracePt t="74251" x="3962400" y="4241800"/>
          <p14:tracePt t="74268" x="3981450" y="4241800"/>
          <p14:tracePt t="74284" x="3994150" y="4241800"/>
          <p14:tracePt t="74301" x="4000500" y="4241800"/>
          <p14:tracePt t="74318" x="4019550" y="4241800"/>
          <p14:tracePt t="74335" x="4038600" y="4241800"/>
          <p14:tracePt t="74351" x="4076700" y="4248150"/>
          <p14:tracePt t="74368" x="4121150" y="4248150"/>
          <p14:tracePt t="74384" x="4248150" y="4248150"/>
          <p14:tracePt t="74402" x="4324350" y="4248150"/>
          <p14:tracePt t="74418" x="4381500" y="4248150"/>
          <p14:tracePt t="74435" x="4425950" y="4248150"/>
          <p14:tracePt t="74451" x="4457700" y="4248150"/>
          <p14:tracePt t="74468" x="4489450" y="4248150"/>
          <p14:tracePt t="74485" x="4502150" y="4248150"/>
          <p14:tracePt t="74502" x="4521200" y="4248150"/>
          <p14:tracePt t="74518" x="4540250" y="4248150"/>
          <p14:tracePt t="74535" x="4546600" y="4248150"/>
          <p14:tracePt t="74874" x="4578350" y="4248150"/>
          <p14:tracePt t="74881" x="4629150" y="4248150"/>
          <p14:tracePt t="74889" x="4711700" y="4248150"/>
          <p14:tracePt t="74901" x="4813300" y="4248150"/>
          <p14:tracePt t="74902" x="4953000" y="4260850"/>
          <p14:tracePt t="74918" x="5213350" y="4311650"/>
          <p14:tracePt t="74936" x="5759450" y="4419600"/>
          <p14:tracePt t="74951" x="6273800" y="4502150"/>
          <p14:tracePt t="74968" x="6565900" y="4552950"/>
          <p14:tracePt t="74985" x="6813550" y="4552950"/>
          <p14:tracePt t="75002" x="6908800" y="4546600"/>
          <p14:tracePt t="75018" x="6946900" y="4533900"/>
          <p14:tracePt t="75034" x="6965950" y="4527550"/>
          <p14:tracePt t="75051" x="6985000" y="4508500"/>
          <p14:tracePt t="75068" x="6997700" y="4502150"/>
          <p14:tracePt t="75084" x="7035800" y="4470400"/>
          <p14:tracePt t="75101" x="7080250" y="4445000"/>
          <p14:tracePt t="75118" x="7118350" y="4432300"/>
          <p14:tracePt t="75135" x="7169150" y="4413250"/>
          <p14:tracePt t="75151" x="7188200" y="4400550"/>
          <p14:tracePt t="75168" x="7207250" y="4394200"/>
          <p14:tracePt t="75185" x="7219950" y="4394200"/>
          <p14:tracePt t="75202" x="7226300" y="4387850"/>
          <p14:tracePt t="75218" x="7232650" y="4381500"/>
          <p14:tracePt t="75235" x="7245350" y="4368800"/>
          <p14:tracePt t="75251" x="7251700" y="4362450"/>
          <p14:tracePt t="75268" x="7251700" y="4356100"/>
          <p14:tracePt t="75305" x="7251700" y="4349750"/>
          <p14:tracePt t="75306" x="7251700" y="4343400"/>
          <p14:tracePt t="75318" x="7251700" y="4337050"/>
          <p14:tracePt t="75335" x="7251700" y="4330700"/>
          <p14:tracePt t="75351" x="7226300" y="4330700"/>
          <p14:tracePt t="75368" x="7213600" y="4324350"/>
          <p14:tracePt t="75385" x="7150100" y="4324350"/>
          <p14:tracePt t="75402" x="7092950" y="4324350"/>
          <p14:tracePt t="75418" x="6991350" y="4324350"/>
          <p14:tracePt t="75435" x="6731000" y="4330700"/>
          <p14:tracePt t="75452" x="6597650" y="4343400"/>
          <p14:tracePt t="75468" x="6254750" y="4362450"/>
          <p14:tracePt t="75485" x="5962650" y="4375150"/>
          <p14:tracePt t="75501" x="5778500" y="4375150"/>
          <p14:tracePt t="75518" x="5651500" y="4375150"/>
          <p14:tracePt t="75535" x="5492750" y="4375150"/>
          <p14:tracePt t="75551" x="5346700" y="4394200"/>
          <p14:tracePt t="75568" x="5194300" y="4413250"/>
          <p14:tracePt t="75585" x="5099050" y="4432300"/>
          <p14:tracePt t="75602" x="5060950" y="4445000"/>
          <p14:tracePt t="75618" x="4959350" y="4457700"/>
          <p14:tracePt t="75634" x="4876800" y="4470400"/>
          <p14:tracePt t="75651" x="4832350" y="4476750"/>
          <p14:tracePt t="75689" x="4806950" y="4476750"/>
          <p14:tracePt t="75701" x="4768850" y="4476750"/>
          <p14:tracePt t="75702" x="4686300" y="4489450"/>
          <p14:tracePt t="75719" x="4648200" y="4495800"/>
          <p14:tracePt t="75735" x="4565650" y="4508500"/>
          <p14:tracePt t="75752" x="4457700" y="4508500"/>
          <p14:tracePt t="75768" x="4356100" y="4508500"/>
          <p14:tracePt t="75785" x="4260850" y="4508500"/>
          <p14:tracePt t="75801" x="4191000" y="4508500"/>
          <p14:tracePt t="75818" x="4114800" y="4508500"/>
          <p14:tracePt t="75834" x="4102100" y="4508500"/>
          <p14:tracePt t="75851" x="4025900" y="4508500"/>
          <p14:tracePt t="75868" x="3943350" y="4508500"/>
          <p14:tracePt t="75885" x="3879850" y="4508500"/>
          <p14:tracePt t="75901" x="3835400" y="4508500"/>
          <p14:tracePt t="75918" x="3816350" y="4508500"/>
          <p14:tracePt t="75934" x="3810000" y="4508500"/>
          <p14:tracePt t="77033" x="3848100" y="4508500"/>
          <p14:tracePt t="77038" x="3924300" y="4508500"/>
          <p14:tracePt t="77051" x="3994150" y="4508500"/>
          <p14:tracePt t="77052" x="4152900" y="4508500"/>
          <p14:tracePt t="77068" x="4292600" y="4508500"/>
          <p14:tracePt t="77084" x="4457700" y="4508500"/>
          <p14:tracePt t="77101" x="4578350" y="4508500"/>
          <p14:tracePt t="77118" x="4660900" y="4508500"/>
          <p14:tracePt t="77134" x="4737100" y="4508500"/>
          <p14:tracePt t="77151" x="4775200" y="4508500"/>
          <p14:tracePt t="77168" x="4813300" y="4508500"/>
          <p14:tracePt t="77168" x="4826000" y="4508500"/>
          <p14:tracePt t="77201" x="4832350" y="4508500"/>
          <p14:tracePt t="77201" x="4838700" y="4508500"/>
          <p14:tracePt t="77217" x="4857750" y="4508500"/>
          <p14:tracePt t="77234" x="4870450" y="4502150"/>
          <p14:tracePt t="77251" x="4876800" y="4502150"/>
          <p14:tracePt t="77268" x="4902200" y="4495800"/>
          <p14:tracePt t="77285" x="4927600" y="4495800"/>
          <p14:tracePt t="77301" x="4959350" y="4495800"/>
          <p14:tracePt t="77318" x="4991100" y="4489450"/>
          <p14:tracePt t="77334" x="5029200" y="4489450"/>
          <p14:tracePt t="77351" x="5073650" y="4489450"/>
          <p14:tracePt t="77368" x="5118100" y="4489450"/>
          <p14:tracePt t="77384" x="5168900" y="4489450"/>
          <p14:tracePt t="77402" x="5207000" y="4489450"/>
          <p14:tracePt t="77418" x="5257800" y="4489450"/>
          <p14:tracePt t="77435" x="5264150" y="4489450"/>
          <p14:tracePt t="77451" x="5327650" y="4489450"/>
          <p14:tracePt t="77469" x="5372100" y="4489450"/>
          <p14:tracePt t="77484" x="5391150" y="4489450"/>
          <p14:tracePt t="77501" x="5403850" y="4489450"/>
          <p14:tracePt t="77518" x="5416550" y="4489450"/>
          <p14:tracePt t="77601" x="5454650" y="4489450"/>
          <p14:tracePt t="77602" x="5492750" y="4489450"/>
          <p14:tracePt t="77618" x="5562600" y="4489450"/>
          <p14:tracePt t="77618" x="5702300" y="4508500"/>
          <p14:tracePt t="77635" x="5829300" y="4533900"/>
          <p14:tracePt t="77651" x="5949950" y="4533900"/>
          <p14:tracePt t="77668" x="6057900" y="4533900"/>
          <p14:tracePt t="77684" x="6184900" y="4533900"/>
          <p14:tracePt t="77701" x="6292850" y="4533900"/>
          <p14:tracePt t="77718" x="6419850" y="4533900"/>
          <p14:tracePt t="77735" x="6508750" y="4533900"/>
          <p14:tracePt t="77751" x="6565900" y="4527550"/>
          <p14:tracePt t="77768" x="6635750" y="4521200"/>
          <p14:tracePt t="77784" x="6667500" y="4508500"/>
          <p14:tracePt t="77802" x="6699250" y="4495800"/>
          <p14:tracePt t="77818" x="6737350" y="4489450"/>
          <p14:tracePt t="77835" x="6769100" y="4489450"/>
          <p14:tracePt t="77851" x="6794500" y="4483100"/>
          <p14:tracePt t="77868" x="6819900" y="4483100"/>
          <p14:tracePt t="77884" x="6838950" y="4476750"/>
          <p14:tracePt t="77901" x="6851650" y="4470400"/>
          <p14:tracePt t="77918" x="6858000" y="4470400"/>
          <p14:tracePt t="78033" x="6851650" y="4464050"/>
          <p14:tracePt t="78041" x="6832600" y="4464050"/>
          <p14:tracePt t="78049" x="6813550" y="4457700"/>
          <p14:tracePt t="78057" x="6737350" y="4451350"/>
          <p14:tracePt t="78068" x="6635750" y="4451350"/>
          <p14:tracePt t="78084" x="6464300" y="4451350"/>
          <p14:tracePt t="78101" x="6350000" y="4451350"/>
          <p14:tracePt t="78118" x="6223000" y="4470400"/>
          <p14:tracePt t="78135" x="5905500" y="4508500"/>
          <p14:tracePt t="78151" x="5581650" y="4559300"/>
          <p14:tracePt t="78168" x="5365750" y="4591050"/>
          <p14:tracePt t="78184" x="5060950" y="4635500"/>
          <p14:tracePt t="78202" x="5035550" y="4635500"/>
          <p14:tracePt t="78218" x="4794250" y="4660900"/>
          <p14:tracePt t="78235" x="4660900" y="4673600"/>
          <p14:tracePt t="78251" x="4483100" y="4692650"/>
          <p14:tracePt t="78268" x="4476750" y="4692650"/>
          <p14:tracePt t="78284" x="4387850" y="4705350"/>
          <p14:tracePt t="78301" x="4311650" y="4711700"/>
          <p14:tracePt t="78318" x="4248150" y="4711700"/>
          <p14:tracePt t="78335" x="4146550" y="4718050"/>
          <p14:tracePt t="78351" x="4038600" y="4724400"/>
          <p14:tracePt t="78368" x="3924300" y="4737100"/>
          <p14:tracePt t="78384" x="3746500" y="4737100"/>
          <p14:tracePt t="78401" x="3606800" y="4737100"/>
          <p14:tracePt t="78418" x="3486150" y="4737100"/>
          <p14:tracePt t="78434" x="3365500" y="4737100"/>
          <p14:tracePt t="78451" x="3244850" y="4737100"/>
          <p14:tracePt t="78468" x="3136900" y="4749800"/>
          <p14:tracePt t="78485" x="3117850" y="4749800"/>
          <p14:tracePt t="78501" x="3060700" y="4762500"/>
          <p14:tracePt t="78518" x="2990850" y="4775200"/>
          <p14:tracePt t="78535" x="2927350" y="4794250"/>
          <p14:tracePt t="78551" x="2832100" y="4806950"/>
          <p14:tracePt t="78568" x="2724150" y="4806950"/>
          <p14:tracePt t="78584" x="2603500" y="4806950"/>
          <p14:tracePt t="78602" x="2546350" y="4806950"/>
          <p14:tracePt t="78618" x="2508250" y="4806950"/>
          <p14:tracePt t="78634" x="2489200" y="4806950"/>
          <p14:tracePt t="78651" x="2482850" y="4806950"/>
          <p14:tracePt t="78689" x="2476500" y="4806950"/>
          <p14:tracePt t="78705" x="2470150" y="4806950"/>
          <p14:tracePt t="78713" x="2463800" y="4806950"/>
          <p14:tracePt t="78718" x="2457450" y="4813300"/>
          <p14:tracePt t="78734" x="2432050" y="4826000"/>
          <p14:tracePt t="78751" x="2419350" y="4826000"/>
          <p14:tracePt t="78801" x="2419350" y="4832350"/>
          <p14:tracePt t="78809" x="2406650" y="4838700"/>
          <p14:tracePt t="78817" x="2393950" y="4851400"/>
          <p14:tracePt t="78841" x="2393950" y="4857750"/>
          <p14:tracePt t="78849" x="2387600" y="4864100"/>
          <p14:tracePt t="78867" x="2381250" y="4870450"/>
          <p14:tracePt t="79001" x="2406650" y="4876800"/>
          <p14:tracePt t="79009" x="2444750" y="4889500"/>
          <p14:tracePt t="79017" x="2552700" y="4902200"/>
          <p14:tracePt t="79034" x="2616200" y="4902200"/>
          <p14:tracePt t="79035" x="2749550" y="4902200"/>
          <p14:tracePt t="79052" x="2889250" y="4902200"/>
          <p14:tracePt t="79068" x="2990850" y="4902200"/>
          <p14:tracePt t="79085" x="3086100" y="4902200"/>
          <p14:tracePt t="79101" x="3117850" y="4902200"/>
          <p14:tracePt t="79118" x="3187700" y="4902200"/>
          <p14:tracePt t="79134" x="3251200" y="4902200"/>
          <p14:tracePt t="79151" x="3282950" y="4902200"/>
          <p14:tracePt t="79168" x="3295650" y="4902200"/>
          <p14:tracePt t="79168" x="3302000" y="4902200"/>
          <p14:tracePt t="79186" x="3308350" y="4902200"/>
          <p14:tracePt t="79281" x="3314700" y="4902200"/>
          <p14:tracePt t="79289" x="3333750" y="4902200"/>
          <p14:tracePt t="79297" x="3352800" y="4902200"/>
          <p14:tracePt t="79305" x="3409950" y="4902200"/>
          <p14:tracePt t="79318" x="3460750" y="4902200"/>
          <p14:tracePt t="79334" x="3505200" y="4902200"/>
          <p14:tracePt t="79351" x="3536950" y="4902200"/>
          <p14:tracePt t="79368" x="3562350" y="4902200"/>
          <p14:tracePt t="79368" x="3568700" y="4902200"/>
          <p14:tracePt t="79385" x="3594100" y="4902200"/>
          <p14:tracePt t="79401" x="3606800" y="4902200"/>
          <p14:tracePt t="79417" x="3619500" y="4902200"/>
          <p14:tracePt t="79434" x="3625850" y="4902200"/>
          <p14:tracePt t="79451" x="3632200" y="4902200"/>
          <p14:tracePt t="79468" x="3638550" y="4902200"/>
          <p14:tracePt t="79785" x="3644900" y="4902200"/>
          <p14:tracePt t="79793" x="3663950" y="4902200"/>
          <p14:tracePt t="79801" x="3733800" y="4908550"/>
          <p14:tracePt t="79817" x="3778250" y="4908550"/>
          <p14:tracePt t="79818" x="3892550" y="4914900"/>
          <p14:tracePt t="79834" x="3981450" y="4914900"/>
          <p14:tracePt t="79851" x="4013200" y="4914900"/>
          <p14:tracePt t="79868" x="4121150" y="4914900"/>
          <p14:tracePt t="79885" x="4133850" y="4914900"/>
          <p14:tracePt t="79901" x="4210050" y="4921250"/>
          <p14:tracePt t="79918" x="4273550" y="4921250"/>
          <p14:tracePt t="79934" x="4298950" y="4921250"/>
          <p14:tracePt t="80001" x="4318000" y="4921250"/>
          <p14:tracePt t="80002" x="4324350" y="4921250"/>
          <p14:tracePt t="80018" x="4337050" y="4921250"/>
          <p14:tracePt t="80018" x="4368800" y="4921250"/>
          <p14:tracePt t="80034" x="4394200" y="4921250"/>
          <p14:tracePt t="80051" x="4438650" y="4921250"/>
          <p14:tracePt t="80068" x="4502150" y="4921250"/>
          <p14:tracePt t="80084" x="4552950" y="4921250"/>
          <p14:tracePt t="80101" x="4616450" y="4921250"/>
          <p14:tracePt t="80118" x="4673600" y="4921250"/>
          <p14:tracePt t="80134" x="4718050" y="4914900"/>
          <p14:tracePt t="80151" x="4724400" y="4914900"/>
          <p14:tracePt t="80217" x="4730750" y="4914900"/>
          <p14:tracePt t="80225" x="4743450" y="4914900"/>
          <p14:tracePt t="80233" x="4762500" y="4908550"/>
          <p14:tracePt t="80239" x="4794250" y="4908550"/>
          <p14:tracePt t="80251" x="4826000" y="4908550"/>
          <p14:tracePt t="80268" x="4857750" y="4908550"/>
          <p14:tracePt t="80284" x="4883150" y="4908550"/>
          <p14:tracePt t="80300" x="4902200" y="4908550"/>
          <p14:tracePt t="80317" x="4914900" y="4908550"/>
          <p14:tracePt t="80334" x="4921250" y="4908550"/>
          <p14:tracePt t="80369" x="4927600" y="4908550"/>
          <p14:tracePt t="80385" x="4933950" y="4908550"/>
          <p14:tracePt t="80386" x="4940300" y="4908550"/>
          <p14:tracePt t="80402" x="4946650" y="4908550"/>
          <p14:tracePt t="80418" x="4959350" y="4908550"/>
          <p14:tracePt t="80434" x="4972050" y="4908550"/>
          <p14:tracePt t="80451" x="4991100" y="4902200"/>
          <p14:tracePt t="80467" x="5003800" y="4902200"/>
          <p14:tracePt t="80484" x="5010150" y="4902200"/>
          <p14:tracePt t="80501" x="5016500" y="4895850"/>
          <p14:tracePt t="80519" x="5022850" y="4895850"/>
          <p14:tracePt t="80552" x="5029200" y="4895850"/>
          <p14:tracePt t="80568" x="5035550" y="4895850"/>
          <p14:tracePt t="80584" x="5048250" y="4895850"/>
          <p14:tracePt t="80585" x="5054600" y="4895850"/>
          <p14:tracePt t="80602" x="5067300" y="4895850"/>
          <p14:tracePt t="80618" x="5073650" y="4889500"/>
          <p14:tracePt t="80635" x="5086350" y="4889500"/>
          <p14:tracePt t="80651" x="5099050" y="4883150"/>
          <p14:tracePt t="80668" x="5118100" y="4883150"/>
          <p14:tracePt t="80684" x="5124450" y="4883150"/>
          <p14:tracePt t="80701" x="5130800" y="4883150"/>
          <p14:tracePt t="80717" x="5143500" y="4883150"/>
          <p14:tracePt t="80753" x="5149850" y="4883150"/>
          <p14:tracePt t="80793" x="5156200" y="4883150"/>
          <p14:tracePt t="80809" x="5162550" y="4883150"/>
          <p14:tracePt t="80825" x="5175250" y="4883150"/>
          <p14:tracePt t="80832" x="5181600" y="4876800"/>
          <p14:tracePt t="80834" x="5194300" y="4876800"/>
          <p14:tracePt t="80851" x="5200650" y="4876800"/>
          <p14:tracePt t="80868" x="5207000" y="4876800"/>
          <p14:tracePt t="80884" x="5213350" y="4876800"/>
          <p14:tracePt t="81673" x="5213350" y="4870450"/>
          <p14:tracePt t="81683" x="0" y="0"/>
        </p14:tracePtLst>
        <p14:tracePtLst>
          <p14:tracePt t="88977" x="2940050" y="2876550"/>
          <p14:tracePt t="89162" x="2952750" y="2876550"/>
          <p14:tracePt t="89180" x="2959100" y="2876550"/>
          <p14:tracePt t="89185" x="2965450" y="2876550"/>
          <p14:tracePt t="89193" x="2971800" y="2876550"/>
          <p14:tracePt t="89209" x="2984500" y="2876550"/>
          <p14:tracePt t="89225" x="2997200" y="2876550"/>
          <p14:tracePt t="89252" x="3009900" y="2876550"/>
          <p14:tracePt t="89268" x="3016250" y="2876550"/>
          <p14:tracePt t="89285" x="3022600" y="2876550"/>
          <p14:tracePt t="89289" x="3028950" y="2876550"/>
          <p14:tracePt t="89306" x="3035300" y="2876550"/>
          <p14:tracePt t="89321" x="3048000" y="2876550"/>
          <p14:tracePt t="89335" x="3060700" y="2851150"/>
          <p14:tracePt t="89352" x="3067050" y="2838450"/>
          <p14:tracePt t="89368" x="3073400" y="2806700"/>
          <p14:tracePt t="89368" x="3073400" y="2800350"/>
          <p14:tracePt t="89386" x="3073400" y="2794000"/>
          <p14:tracePt t="89401" x="3073400" y="2781300"/>
          <p14:tracePt t="89465" x="3067050" y="2774950"/>
          <p14:tracePt t="89473" x="3060700" y="2768600"/>
          <p14:tracePt t="89489" x="3054350" y="2762250"/>
          <p14:tracePt t="89497" x="3048000" y="2755900"/>
          <p14:tracePt t="89506" x="3035300" y="2743200"/>
          <p14:tracePt t="89518" x="3028950" y="2736850"/>
          <p14:tracePt t="89535" x="3022600" y="2730500"/>
          <p14:tracePt t="89569" x="3016250" y="2730500"/>
          <p14:tracePt t="89585" x="3009900" y="2730500"/>
          <p14:tracePt t="89586" x="3003550" y="2730500"/>
          <p14:tracePt t="89602" x="2997200" y="2730500"/>
          <p14:tracePt t="89618" x="2984500" y="2730500"/>
          <p14:tracePt t="89635" x="2978150" y="2730500"/>
          <p14:tracePt t="89652" x="2971800" y="2730500"/>
          <p14:tracePt t="89668" x="2965450" y="2730500"/>
          <p14:tracePt t="89685" x="2959100" y="2730500"/>
          <p14:tracePt t="89753" x="2952750" y="2730500"/>
          <p14:tracePt t="89769" x="2946400" y="2730500"/>
          <p14:tracePt t="89793" x="2940050" y="2730500"/>
          <p14:tracePt t="89793" x="2927350" y="2730500"/>
          <p14:tracePt t="89825" x="2921000" y="2736850"/>
          <p14:tracePt t="89833" x="2921000" y="2743200"/>
          <p14:tracePt t="89851" x="2914650" y="2755900"/>
          <p14:tracePt t="89852" x="2908300" y="2768600"/>
          <p14:tracePt t="89868" x="2908300" y="2781300"/>
          <p14:tracePt t="89885" x="2901950" y="2787650"/>
          <p14:tracePt t="89901" x="2901950" y="2800350"/>
          <p14:tracePt t="89918" x="2901950" y="2806700"/>
          <p14:tracePt t="89935" x="2901950" y="2819400"/>
          <p14:tracePt t="89952" x="2901950" y="2838450"/>
          <p14:tracePt t="89968" x="2901950" y="2851150"/>
          <p14:tracePt t="89968" x="2901950" y="2870200"/>
          <p14:tracePt t="89986" x="2901950" y="2876550"/>
          <p14:tracePt t="90002" x="2901950" y="2889250"/>
          <p14:tracePt t="90018" x="2901950" y="2901950"/>
          <p14:tracePt t="90035" x="2908300" y="2914650"/>
          <p14:tracePt t="90051" x="2914650" y="2921000"/>
          <p14:tracePt t="90068" x="2921000" y="2927350"/>
          <p14:tracePt t="90085" x="2933700" y="2933700"/>
          <p14:tracePt t="90101" x="2946400" y="2933700"/>
          <p14:tracePt t="90118" x="2959100" y="2940050"/>
          <p14:tracePt t="90135" x="2965450" y="2940050"/>
          <p14:tracePt t="90152" x="2978150" y="2940050"/>
          <p14:tracePt t="90168" x="2984500" y="2940050"/>
          <p14:tracePt t="90185" x="2990850" y="2940050"/>
          <p14:tracePt t="90202" x="2997200" y="2940050"/>
          <p14:tracePt t="90241" x="3003550" y="2940050"/>
          <p14:tracePt t="90258" x="3009900" y="2940050"/>
          <p14:tracePt t="90289" x="3016250" y="2940050"/>
          <p14:tracePt t="90312" x="3022600" y="2940050"/>
          <p14:tracePt t="90321" x="3028950" y="2940050"/>
          <p14:tracePt t="90330" x="3035300" y="2940050"/>
          <p14:tracePt t="90330" x="3041650" y="2940050"/>
          <p14:tracePt t="90337" x="3048000" y="2927350"/>
          <p14:tracePt t="90351" x="3060700" y="2901950"/>
          <p14:tracePt t="90368" x="3073400" y="2876550"/>
          <p14:tracePt t="90368" x="3073400" y="2851150"/>
          <p14:tracePt t="90386" x="3073400" y="2832100"/>
          <p14:tracePt t="90449" x="3073400" y="2819400"/>
          <p14:tracePt t="90482" x="3079750" y="2819400"/>
          <p14:tracePt t="90490" x="3086100" y="2813050"/>
          <p14:tracePt t="90502" x="3086100" y="2806700"/>
          <p14:tracePt t="90518" x="3086100" y="2794000"/>
          <p14:tracePt t="90519" x="3079750" y="2787650"/>
          <p14:tracePt t="90535" x="3067050" y="2781300"/>
          <p14:tracePt t="90552" x="3054350" y="2762250"/>
          <p14:tracePt t="90568" x="3041650" y="2749550"/>
          <p14:tracePt t="90584" x="3009900" y="2730500"/>
          <p14:tracePt t="90602" x="2997200" y="2724150"/>
          <p14:tracePt t="90618" x="2978150" y="2711450"/>
          <p14:tracePt t="90635" x="2965450" y="2711450"/>
          <p14:tracePt t="90652" x="2959100" y="2711450"/>
          <p14:tracePt t="90714" x="2946400" y="2705100"/>
          <p14:tracePt t="90721" x="2940050" y="2705100"/>
          <p14:tracePt t="90754" x="2933700" y="2705100"/>
          <p14:tracePt t="90769" x="2927350" y="2705100"/>
          <p14:tracePt t="90793" x="2914650" y="2705100"/>
          <p14:tracePt t="90801" x="2908300" y="2705100"/>
          <p14:tracePt t="90802" x="2895600" y="2705100"/>
          <p14:tracePt t="90818" x="2882900" y="2717800"/>
          <p14:tracePt t="90835" x="2870200" y="2736850"/>
          <p14:tracePt t="90851" x="2870200" y="2749550"/>
          <p14:tracePt t="90868" x="2863850" y="2762250"/>
          <p14:tracePt t="90922" x="2863850" y="2768600"/>
          <p14:tracePt t="90930" x="2863850" y="2774950"/>
          <p14:tracePt t="90945" x="2863850" y="2787650"/>
          <p14:tracePt t="90953" x="2863850" y="2800350"/>
          <p14:tracePt t="90961" x="2863850" y="2806700"/>
          <p14:tracePt t="90968" x="2870200" y="2832100"/>
          <p14:tracePt t="90985" x="2876550" y="2857500"/>
          <p14:tracePt t="91002" x="2889250" y="2870200"/>
          <p14:tracePt t="91018" x="2895600" y="2882900"/>
          <p14:tracePt t="91035" x="2901950" y="2882900"/>
          <p14:tracePt t="91051" x="2901950" y="2895600"/>
          <p14:tracePt t="91068" x="2908300" y="2901950"/>
          <p14:tracePt t="91085" x="2914650" y="2914650"/>
          <p14:tracePt t="91101" x="2921000" y="2914650"/>
          <p14:tracePt t="91118" x="2927350" y="2921000"/>
          <p14:tracePt t="91135" x="2933700" y="2921000"/>
          <p14:tracePt t="91152" x="2940050" y="2921000"/>
          <p14:tracePt t="91168" x="2952750" y="2927350"/>
          <p14:tracePt t="91186" x="2959100" y="2927350"/>
          <p14:tracePt t="91202" x="2965450" y="2927350"/>
          <p14:tracePt t="91218" x="2978150" y="2927350"/>
          <p14:tracePt t="91257" x="2984500" y="2927350"/>
          <p14:tracePt t="91268" x="2990850" y="2927350"/>
          <p14:tracePt t="91269" x="3009900" y="2927350"/>
          <p14:tracePt t="91285" x="3028950" y="2927350"/>
          <p14:tracePt t="91301" x="3041650" y="2908300"/>
          <p14:tracePt t="91318" x="3060700" y="2876550"/>
          <p14:tracePt t="91335" x="3073400" y="2838450"/>
          <p14:tracePt t="91351" x="3092450" y="2794000"/>
          <p14:tracePt t="91368" x="3098800" y="2755900"/>
          <p14:tracePt t="91385" x="3105150" y="2711450"/>
          <p14:tracePt t="91402" x="3105150" y="2692400"/>
          <p14:tracePt t="91418" x="3105150" y="2686050"/>
          <p14:tracePt t="91435" x="3098800" y="2667000"/>
          <p14:tracePt t="91451" x="3079750" y="2654300"/>
          <p14:tracePt t="91468" x="3060700" y="2641600"/>
          <p14:tracePt t="91485" x="3041650" y="2628900"/>
          <p14:tracePt t="91502" x="3022600" y="2622550"/>
          <p14:tracePt t="91518" x="2990850" y="2616200"/>
          <p14:tracePt t="91535" x="2971800" y="2609850"/>
          <p14:tracePt t="91551" x="2952750" y="2603500"/>
          <p14:tracePt t="91568" x="2921000" y="2603500"/>
          <p14:tracePt t="91586" x="2895600" y="2603500"/>
          <p14:tracePt t="91602" x="2876550" y="2603500"/>
          <p14:tracePt t="91618" x="2851150" y="2609850"/>
          <p14:tracePt t="91635" x="2825750" y="2635250"/>
          <p14:tracePt t="91651" x="2819400" y="2635250"/>
          <p14:tracePt t="91689" x="2813050" y="2641600"/>
          <p14:tracePt t="91690" x="2813050" y="2654300"/>
          <p14:tracePt t="91701" x="2813050" y="2673350"/>
          <p14:tracePt t="91718" x="2806700" y="2698750"/>
          <p14:tracePt t="91735" x="2806700" y="2717800"/>
          <p14:tracePt t="91751" x="2806700" y="2743200"/>
          <p14:tracePt t="91793" x="2806700" y="2749550"/>
          <p14:tracePt t="91794" x="2806700" y="2755900"/>
          <p14:tracePt t="91802" x="2806700" y="2768600"/>
          <p14:tracePt t="91818" x="2813050" y="2774950"/>
          <p14:tracePt t="91835" x="2825750" y="2794000"/>
          <p14:tracePt t="91851" x="2832100" y="2800350"/>
          <p14:tracePt t="91868" x="2838450" y="2806700"/>
          <p14:tracePt t="91885" x="2838450" y="2819400"/>
          <p14:tracePt t="91920" x="2844800" y="2825750"/>
          <p14:tracePt t="92409" x="2851150" y="2832100"/>
          <p14:tracePt t="92418" x="2851150" y="2838450"/>
          <p14:tracePt t="92418" x="2851150" y="2863850"/>
          <p14:tracePt t="92435" x="2851150" y="2876550"/>
          <p14:tracePt t="92452" x="2851150" y="2889250"/>
          <p14:tracePt t="92468" x="2851150" y="2895600"/>
          <p14:tracePt t="92577" x="2857500" y="2895600"/>
          <p14:tracePt t="92633" x="2863850" y="2895600"/>
          <p14:tracePt t="92649" x="2882900" y="2882900"/>
          <p14:tracePt t="92657" x="2882900" y="2870200"/>
          <p14:tracePt t="92667" x="2895600" y="2851150"/>
          <p14:tracePt t="92673" x="2921000" y="2794000"/>
          <p14:tracePt t="92685" x="2940050" y="2749550"/>
          <p14:tracePt t="92701" x="2952750" y="2717800"/>
          <p14:tracePt t="92718" x="2959100" y="2705100"/>
          <p14:tracePt t="92735" x="2965450" y="2692400"/>
          <p14:tracePt t="92752" x="2965450" y="2679700"/>
          <p14:tracePt t="92793" x="2971800" y="2673350"/>
          <p14:tracePt t="92841" x="2971800" y="2667000"/>
          <p14:tracePt t="92849" x="2971800" y="2660650"/>
          <p14:tracePt t="92857" x="2971800" y="2654300"/>
          <p14:tracePt t="92873" x="2978150" y="2641600"/>
          <p14:tracePt t="92884" x="2984500" y="2641600"/>
          <p14:tracePt t="92885" x="2984500" y="2628900"/>
          <p14:tracePt t="92901" x="2990850" y="2622550"/>
          <p14:tracePt t="93129" x="2984500" y="2628900"/>
          <p14:tracePt t="93137" x="2978150" y="2647950"/>
          <p14:tracePt t="93152" x="2978150" y="2654300"/>
          <p14:tracePt t="93152" x="2971800" y="2673350"/>
          <p14:tracePt t="93168" x="2952750" y="2711450"/>
          <p14:tracePt t="93186" x="2946400" y="2736850"/>
          <p14:tracePt t="93202" x="2940050" y="2774950"/>
          <p14:tracePt t="93218" x="2927350" y="2806700"/>
          <p14:tracePt t="93235" x="2921000" y="2838450"/>
          <p14:tracePt t="93251" x="2908300" y="2870200"/>
          <p14:tracePt t="93268" x="2901950" y="2901950"/>
          <p14:tracePt t="93285" x="2895600" y="2927350"/>
          <p14:tracePt t="93301" x="2889250" y="2952750"/>
          <p14:tracePt t="93318" x="2882900" y="2959100"/>
          <p14:tracePt t="93353" x="2882900" y="2971800"/>
          <p14:tracePt t="93354" x="2876550" y="2984500"/>
          <p14:tracePt t="93368" x="2870200" y="3022600"/>
          <p14:tracePt t="93386" x="2863850" y="3035300"/>
          <p14:tracePt t="93402" x="2857500" y="3054350"/>
          <p14:tracePt t="93418" x="2851150" y="3079750"/>
          <p14:tracePt t="93434" x="2851150" y="3092450"/>
          <p14:tracePt t="93473" x="2844800" y="3105150"/>
          <p14:tracePt t="93484" x="2838450" y="3117850"/>
          <p14:tracePt t="93485" x="2819400" y="3149600"/>
          <p14:tracePt t="93501" x="2806700" y="3187700"/>
          <p14:tracePt t="93518" x="2781300" y="3232150"/>
          <p14:tracePt t="93535" x="2781300" y="3244850"/>
          <p14:tracePt t="93609" x="2774950" y="3257550"/>
          <p14:tracePt t="93641" x="2768600" y="3263900"/>
          <p14:tracePt t="93649" x="2768600" y="3270250"/>
          <p14:tracePt t="93657" x="2762250" y="3276600"/>
          <p14:tracePt t="93670" x="2755900" y="3282950"/>
          <p14:tracePt t="93689" x="2755900" y="3289300"/>
          <p14:tracePt t="93702" x="2749550" y="3302000"/>
          <p14:tracePt t="93703" x="2749550" y="3314700"/>
          <p14:tracePt t="93718" x="2736850" y="3333750"/>
          <p14:tracePt t="93735" x="2730500" y="3359150"/>
          <p14:tracePt t="93751" x="2711450" y="3384550"/>
          <p14:tracePt t="93768" x="2698750" y="3416300"/>
          <p14:tracePt t="93786" x="2698750" y="3429000"/>
          <p14:tracePt t="93913" x="2698750" y="3441700"/>
          <p14:tracePt t="93929" x="2698750" y="3448050"/>
          <p14:tracePt t="93945" x="2692400" y="3454400"/>
          <p14:tracePt t="93961" x="2692400" y="3460750"/>
          <p14:tracePt t="93967" x="2692400" y="3467100"/>
          <p14:tracePt t="93984" x="2692400" y="3473450"/>
          <p14:tracePt t="93985" x="2686050" y="3486150"/>
          <p14:tracePt t="94025" x="2686050" y="3492500"/>
          <p14:tracePt t="94041" x="2679700" y="3492500"/>
          <p14:tracePt t="94073" x="2679700" y="3498850"/>
          <p14:tracePt t="94081" x="2679700" y="3505200"/>
          <p14:tracePt t="94121" x="2679700" y="3511550"/>
          <p14:tracePt t="94177" x="2679700" y="3517900"/>
          <p14:tracePt t="94194" x="2673350" y="3524250"/>
          <p14:tracePt t="94209" x="2673350" y="3530600"/>
          <p14:tracePt t="94233" x="2673350" y="3536950"/>
          <p14:tracePt t="94257" x="2667000" y="3549650"/>
          <p14:tracePt t="99449" x="2660650" y="3556000"/>
          <p14:tracePt t="99905" x="2660650" y="3568700"/>
          <p14:tracePt t="99913" x="2647950" y="3613150"/>
          <p14:tracePt t="99921" x="2622550" y="3657600"/>
          <p14:tracePt t="99929" x="2616200" y="3702050"/>
          <p14:tracePt t="99934" x="2603500" y="3829050"/>
          <p14:tracePt t="99951" x="2603500" y="3943350"/>
          <p14:tracePt t="99967" x="2622550" y="4133850"/>
          <p14:tracePt t="99985" x="2654300" y="4267200"/>
          <p14:tracePt t="100001" x="2673350" y="4375150"/>
          <p14:tracePt t="100018" x="2679700" y="4464050"/>
          <p14:tracePt t="100033" x="2679700" y="4521200"/>
          <p14:tracePt t="100050" x="2667000" y="4578350"/>
          <p14:tracePt t="100067" x="2660650" y="4622800"/>
          <p14:tracePt t="100083" x="2641600" y="4673600"/>
          <p14:tracePt t="100100" x="2635250" y="4711700"/>
          <p14:tracePt t="100117" x="2622550" y="4743450"/>
          <p14:tracePt t="100133" x="2609850" y="4794250"/>
          <p14:tracePt t="100150" x="2603500" y="4832350"/>
          <p14:tracePt t="100167" x="2590800" y="4876800"/>
          <p14:tracePt t="100183" x="2578100" y="4927600"/>
          <p14:tracePt t="100201" x="2565400" y="4953000"/>
          <p14:tracePt t="100218" x="2540000" y="4984750"/>
          <p14:tracePt t="100234" x="2527300" y="4997450"/>
          <p14:tracePt t="100251" x="2501900" y="5010150"/>
          <p14:tracePt t="100267" x="2482850" y="5029200"/>
          <p14:tracePt t="100283" x="2432050" y="5054600"/>
          <p14:tracePt t="100300" x="2400300" y="5086350"/>
          <p14:tracePt t="100317" x="2362200" y="5111750"/>
          <p14:tracePt t="100333" x="2311400" y="5143500"/>
          <p14:tracePt t="100350" x="2266950" y="5162550"/>
          <p14:tracePt t="100366" x="2235200" y="5181600"/>
          <p14:tracePt t="100383" x="2203450" y="5194300"/>
          <p14:tracePt t="100400" x="2152650" y="5207000"/>
          <p14:tracePt t="100417" x="2139950" y="5213350"/>
          <p14:tracePt t="100433" x="2108200" y="5219700"/>
          <p14:tracePt t="100451" x="2089150" y="5226050"/>
          <p14:tracePt t="100467" x="2063750" y="5238750"/>
          <p14:tracePt t="100484" x="2038350" y="5238750"/>
          <p14:tracePt t="100501" x="2025650" y="5245100"/>
          <p14:tracePt t="100518" x="2012950" y="5251450"/>
          <p14:tracePt t="100535" x="2000250" y="5251450"/>
          <p14:tracePt t="100551" x="1993900" y="5251450"/>
          <p14:tracePt t="100568" x="1968500" y="5264150"/>
          <p14:tracePt t="100585" x="1949450" y="5264150"/>
          <p14:tracePt t="100600" x="1930400" y="5270500"/>
          <p14:tracePt t="100617" x="1911350" y="5270500"/>
          <p14:tracePt t="100633" x="1892300" y="5276850"/>
          <p14:tracePt t="100650" x="1879600" y="5276850"/>
          <p14:tracePt t="100688" x="1873250" y="5276850"/>
          <p14:tracePt t="100704" x="1866900" y="5276850"/>
          <p14:tracePt t="100720" x="1860550" y="5276850"/>
          <p14:tracePt t="100733" x="1854200" y="5276850"/>
          <p14:tracePt t="100734" x="1835150" y="5276850"/>
          <p14:tracePt t="100750" x="1809750" y="5276850"/>
          <p14:tracePt t="100767" x="1790700" y="5276850"/>
          <p14:tracePt t="100783" x="1778000" y="5276850"/>
          <p14:tracePt t="100818" x="1771650" y="5276850"/>
          <p14:tracePt t="100818" x="1765300" y="5276850"/>
          <p14:tracePt t="100834" x="1758950" y="5276850"/>
          <p14:tracePt t="100850" x="1752600" y="5276850"/>
          <p14:tracePt t="101120" x="1739900" y="5276850"/>
          <p14:tracePt t="101169" x="1733550" y="5276850"/>
          <p14:tracePt t="102416" x="1739900" y="5276850"/>
          <p14:tracePt t="102440" x="1752600" y="5276850"/>
          <p14:tracePt t="102440" x="1758950" y="5276850"/>
          <p14:tracePt t="102456" x="1765300" y="5276850"/>
          <p14:tracePt t="102472" x="1771650" y="5276850"/>
          <p14:tracePt t="102504" x="1778000" y="5276850"/>
          <p14:tracePt t="102513" x="1784350" y="5276850"/>
          <p14:tracePt t="107569" x="1790700" y="5270500"/>
          <p14:tracePt t="107585" x="1797050" y="5257800"/>
          <p14:tracePt t="107593" x="1803400" y="5257800"/>
          <p14:tracePt t="107609" x="1803400" y="5251450"/>
          <p14:tracePt t="107625" x="1809750" y="5251450"/>
          <p14:tracePt t="107673" x="1822450" y="5251450"/>
          <p14:tracePt t="107681" x="1828800" y="5245100"/>
          <p14:tracePt t="107689" x="1841500" y="5238750"/>
          <p14:tracePt t="107695" x="1854200" y="5232400"/>
          <p14:tracePt t="107701" x="1885950" y="5213350"/>
          <p14:tracePt t="107718" x="1943100" y="5181600"/>
          <p14:tracePt t="107735" x="2019300" y="5111750"/>
          <p14:tracePt t="107751" x="2133600" y="4997450"/>
          <p14:tracePt t="107768" x="2362200" y="4718050"/>
          <p14:tracePt t="107786" x="2520950" y="4483100"/>
          <p14:tracePt t="107802" x="2622550" y="4330700"/>
          <p14:tracePt t="107818" x="2679700" y="4216400"/>
          <p14:tracePt t="107835" x="2724150" y="4102100"/>
          <p14:tracePt t="107851" x="2768600" y="4006850"/>
          <p14:tracePt t="107868" x="2800350" y="3905250"/>
          <p14:tracePt t="107885" x="2825750" y="3797300"/>
          <p14:tracePt t="107902" x="2851150" y="3689350"/>
          <p14:tracePt t="107918" x="2857500" y="3594100"/>
          <p14:tracePt t="107936" x="2876550" y="3492500"/>
          <p14:tracePt t="107951" x="2876550" y="3429000"/>
          <p14:tracePt t="107951" x="2876550" y="3403600"/>
          <p14:tracePt t="107970" x="2876550" y="3384550"/>
          <p14:tracePt t="107985" x="2876550" y="3340100"/>
          <p14:tracePt t="108002" x="2876550" y="3321050"/>
          <p14:tracePt t="108018" x="2870200" y="3289300"/>
          <p14:tracePt t="108035" x="2870200" y="3244850"/>
          <p14:tracePt t="108051" x="2870200" y="3187700"/>
          <p14:tracePt t="108068" x="2870200" y="3105150"/>
          <p14:tracePt t="108085" x="2870200" y="3028950"/>
          <p14:tracePt t="108102" x="2870200" y="2965450"/>
          <p14:tracePt t="108118" x="2870200" y="2908300"/>
          <p14:tracePt t="108135" x="2870200" y="2863850"/>
          <p14:tracePt t="108151" x="2857500" y="2819400"/>
          <p14:tracePt t="108168" x="2857500" y="2762250"/>
          <p14:tracePt t="108186" x="2844800" y="2743200"/>
          <p14:tracePt t="108202" x="2838450" y="2730500"/>
          <p14:tracePt t="108313" x="2838450" y="2724150"/>
          <p14:tracePt t="108330" x="2838450" y="2736850"/>
          <p14:tracePt t="108337" x="2832100" y="2743200"/>
          <p14:tracePt t="108345" x="2832100" y="2755900"/>
          <p14:tracePt t="108353" x="2832100" y="2787650"/>
          <p14:tracePt t="108368" x="2832100" y="2844800"/>
          <p14:tracePt t="108386" x="2851150" y="2876550"/>
          <p14:tracePt t="108402" x="2870200" y="2908300"/>
          <p14:tracePt t="108418" x="2882900" y="2921000"/>
          <p14:tracePt t="108435" x="2895600" y="2927350"/>
          <p14:tracePt t="108451" x="2901950" y="2927350"/>
          <p14:tracePt t="108489" x="2908300" y="2927350"/>
          <p14:tracePt t="108505" x="2914650" y="2927350"/>
          <p14:tracePt t="108518" x="2921000" y="2927350"/>
          <p14:tracePt t="108520" x="2927350" y="2927350"/>
          <p14:tracePt t="108535" x="2940050" y="2927350"/>
          <p14:tracePt t="108551" x="2959100" y="2927350"/>
          <p14:tracePt t="108568" x="2997200" y="2901950"/>
          <p14:tracePt t="108586" x="3022600" y="2882900"/>
          <p14:tracePt t="108602" x="3048000" y="2857500"/>
          <p14:tracePt t="108618" x="3060700" y="2838450"/>
          <p14:tracePt t="108635" x="3079750" y="2806700"/>
          <p14:tracePt t="108651" x="3092450" y="2774950"/>
          <p14:tracePt t="108668" x="3092450" y="2755900"/>
          <p14:tracePt t="108685" x="3092450" y="2730500"/>
          <p14:tracePt t="108702" x="3092450" y="2717800"/>
          <p14:tracePt t="108719" x="3092450" y="2711450"/>
          <p14:tracePt t="108735" x="3092450" y="2698750"/>
          <p14:tracePt t="108752" x="3092450" y="2686050"/>
          <p14:tracePt t="108768" x="3073400" y="2667000"/>
          <p14:tracePt t="108786" x="3067050" y="2660650"/>
          <p14:tracePt t="108801" x="3054350" y="2641600"/>
          <p14:tracePt t="108818" x="3041650" y="2628900"/>
          <p14:tracePt t="108889" x="3028950" y="2628900"/>
          <p14:tracePt t="108897" x="3022600" y="2628900"/>
          <p14:tracePt t="108905" x="3016250" y="2628900"/>
          <p14:tracePt t="108913" x="2997200" y="2628900"/>
          <p14:tracePt t="108918" x="2984500" y="2635250"/>
          <p14:tracePt t="108935" x="2965450" y="2647950"/>
          <p14:tracePt t="108952" x="2946400" y="2667000"/>
          <p14:tracePt t="108952" x="2940050" y="2679700"/>
          <p14:tracePt t="108970" x="2914650" y="2705100"/>
          <p14:tracePt t="108985" x="2895600" y="2724150"/>
          <p14:tracePt t="109002" x="2889250" y="2743200"/>
          <p14:tracePt t="109018" x="2882900" y="2755900"/>
          <p14:tracePt t="109035" x="2882900" y="2762250"/>
          <p14:tracePt t="109052" x="2882900" y="2768600"/>
          <p14:tracePt t="109068" x="2882900" y="2781300"/>
          <p14:tracePt t="109085" x="2876550" y="2787650"/>
          <p14:tracePt t="109145" x="2876550" y="2794000"/>
          <p14:tracePt t="109177" x="2876550" y="2800350"/>
          <p14:tracePt t="109625" x="2876550" y="2838450"/>
          <p14:tracePt t="109633" x="2838450" y="2940050"/>
          <p14:tracePt t="109644" x="2819400" y="2984500"/>
          <p14:tracePt t="109652" x="2774950" y="3067050"/>
          <p14:tracePt t="109668" x="2749550" y="3149600"/>
          <p14:tracePt t="109685" x="2743200" y="3219450"/>
          <p14:tracePt t="109702" x="2724150" y="3263900"/>
          <p14:tracePt t="109718" x="2717800" y="3314700"/>
          <p14:tracePt t="109735" x="2711450" y="3346450"/>
          <p14:tracePt t="109752" x="2711450" y="3384550"/>
          <p14:tracePt t="109768" x="2711450" y="3435350"/>
          <p14:tracePt t="109786" x="2692400" y="3530600"/>
          <p14:tracePt t="109801" x="2673350" y="3651250"/>
          <p14:tracePt t="109818" x="2660650" y="3765550"/>
          <p14:tracePt t="109835" x="2654300" y="3886200"/>
          <p14:tracePt t="109851" x="2635250" y="3987800"/>
          <p14:tracePt t="109868" x="2635250" y="4076700"/>
          <p14:tracePt t="109885" x="2635250" y="4146550"/>
          <p14:tracePt t="109901" x="2635250" y="4191000"/>
          <p14:tracePt t="109918" x="2628900" y="4248150"/>
          <p14:tracePt t="109935" x="2622550" y="4305300"/>
          <p14:tracePt t="109952" x="2622550" y="4343400"/>
          <p14:tracePt t="109969" x="2622550" y="4375150"/>
          <p14:tracePt t="109969" x="2622550" y="4387850"/>
          <p14:tracePt t="109985" x="2622550" y="4406900"/>
          <p14:tracePt t="110001" x="2622550" y="4419600"/>
          <p14:tracePt t="110041" x="2622550" y="4432300"/>
          <p14:tracePt t="110057" x="2622550" y="4438650"/>
          <p14:tracePt t="110065" x="2622550" y="4445000"/>
          <p14:tracePt t="110085" x="2616200" y="4457700"/>
          <p14:tracePt t="110085" x="2603500" y="4502150"/>
          <p14:tracePt t="110102" x="2578100" y="4552950"/>
          <p14:tracePt t="110118" x="2546350" y="4616450"/>
          <p14:tracePt t="110135" x="2520950" y="4692650"/>
          <p14:tracePt t="110151" x="2501900" y="4787900"/>
          <p14:tracePt t="110168" x="2489200" y="4883150"/>
          <p14:tracePt t="110186" x="2482850" y="4933950"/>
          <p14:tracePt t="110201" x="2476500" y="4965700"/>
          <p14:tracePt t="110218" x="2470150" y="4997450"/>
          <p14:tracePt t="110235" x="2470150" y="5003800"/>
          <p14:tracePt t="110251" x="2463800" y="5029200"/>
          <p14:tracePt t="110268" x="2451100" y="5054600"/>
          <p14:tracePt t="110285" x="2451100" y="5060950"/>
          <p14:tracePt t="110301" x="2444750" y="5060950"/>
          <p14:tracePt t="111209" x="2438400" y="5060950"/>
          <p14:tracePt t="111217" x="2419350" y="5067300"/>
          <p14:tracePt t="111235" x="2419350" y="5073650"/>
          <p14:tracePt t="111236" x="2406650" y="5073650"/>
          <p14:tracePt t="111673" x="2400300" y="5080000"/>
          <p14:tracePt t="111681" x="2419350" y="5118100"/>
          <p14:tracePt t="111688" x="2432050" y="5137150"/>
          <p14:tracePt t="111701" x="2457450" y="5175250"/>
          <p14:tracePt t="111702" x="2508250" y="5245100"/>
          <p14:tracePt t="111718" x="2559050" y="5321300"/>
          <p14:tracePt t="111735" x="2609850" y="5403850"/>
          <p14:tracePt t="111751" x="2660650" y="5473700"/>
          <p14:tracePt t="111768" x="2711450" y="5575300"/>
          <p14:tracePt t="111785" x="2743200" y="5632450"/>
          <p14:tracePt t="111801" x="2768600" y="5664200"/>
          <p14:tracePt t="111849" x="2768600" y="5670550"/>
          <p14:tracePt t="111861" x="2781300" y="5683250"/>
          <p14:tracePt t="111861" x="2787650" y="5695950"/>
          <p14:tracePt t="111868" x="2794000" y="5715000"/>
          <p14:tracePt t="111885" x="2813050" y="5734050"/>
          <p14:tracePt t="111901" x="2825750" y="5759450"/>
          <p14:tracePt t="111918" x="2851150" y="5791200"/>
          <p14:tracePt t="111935" x="2863850" y="5803900"/>
          <p14:tracePt t="111951" x="2882900" y="5829300"/>
          <p14:tracePt t="111968" x="2895600" y="5854700"/>
          <p14:tracePt t="111986" x="2901950" y="5854700"/>
          <p14:tracePt t="112001" x="2908300" y="5861050"/>
          <p14:tracePt t="112418" x="2901950" y="5848350"/>
          <p14:tracePt t="112419" x="2889250" y="5829300"/>
          <p14:tracePt t="112435" x="2882900" y="5816600"/>
          <p14:tracePt t="112451" x="2876550" y="5778500"/>
          <p14:tracePt t="112452" x="2863850" y="5753100"/>
          <p14:tracePt t="112468" x="2863850" y="5734050"/>
          <p14:tracePt t="112485" x="2863850" y="5727700"/>
          <p14:tracePt t="112529" x="2863850" y="5721350"/>
          <p14:tracePt t="113721" x="2863850" y="5676900"/>
          <p14:tracePt t="113729" x="2863850" y="5549900"/>
          <p14:tracePt t="113734" x="2863850" y="5537200"/>
          <p14:tracePt t="113744" x="2863850" y="5505450"/>
          <p14:tracePt t="113751" x="2800350" y="5035550"/>
          <p14:tracePt t="113751" x="2800350" y="4775200"/>
          <p14:tracePt t="113769" x="2800350" y="4476750"/>
          <p14:tracePt t="113785" x="2781300" y="4165600"/>
          <p14:tracePt t="113802" x="2781300" y="3981450"/>
          <p14:tracePt t="113818" x="2781300" y="3873500"/>
          <p14:tracePt t="113835" x="2781300" y="3829050"/>
          <p14:tracePt t="113851" x="2781300" y="3810000"/>
          <p14:tracePt t="113868" x="2781300" y="3803650"/>
          <p14:tracePt t="113945" x="2774950" y="3797300"/>
          <p14:tracePt t="114217" x="2768600" y="3822700"/>
          <p14:tracePt t="114227" x="2755900" y="3873500"/>
          <p14:tracePt t="114229" x="2743200" y="3917950"/>
          <p14:tracePt t="114235" x="2730500" y="4038600"/>
          <p14:tracePt t="114251" x="2730500" y="4140200"/>
          <p14:tracePt t="114268" x="2730500" y="4241800"/>
          <p14:tracePt t="114284" x="2730500" y="4305300"/>
          <p14:tracePt t="114301" x="2743200" y="4356100"/>
          <p14:tracePt t="114318" x="2743200" y="4362450"/>
          <p14:tracePt t="114353" x="2749550" y="4368800"/>
          <p14:tracePt t="114353" x="2762250" y="4368800"/>
          <p14:tracePt t="114368" x="2863850" y="4349750"/>
          <p14:tracePt t="114385" x="3213100" y="4216400"/>
          <p14:tracePt t="114401" x="3536950" y="3949700"/>
          <p14:tracePt t="114418" x="3784600" y="3638550"/>
          <p14:tracePt t="114435" x="3943350" y="3289300"/>
          <p14:tracePt t="114451" x="4025900" y="3016250"/>
          <p14:tracePt t="114468" x="4051300" y="2851150"/>
          <p14:tracePt t="114484" x="4057650" y="2711450"/>
          <p14:tracePt t="114501" x="4057650" y="2667000"/>
          <p14:tracePt t="114519" x="4057650" y="2635250"/>
          <p14:tracePt t="114535" x="4038600" y="2609850"/>
          <p14:tracePt t="114551" x="4025900" y="2578100"/>
          <p14:tracePt t="114568" x="3981450" y="2520950"/>
          <p14:tracePt t="114585" x="3924300" y="2463800"/>
          <p14:tracePt t="114601" x="3886200" y="2419350"/>
          <p14:tracePt t="114618" x="3822700" y="2374900"/>
          <p14:tracePt t="114635" x="3771900" y="2324100"/>
          <p14:tracePt t="114651" x="3689350" y="2273300"/>
          <p14:tracePt t="114668" x="3613150" y="2241550"/>
          <p14:tracePt t="114684" x="3530600" y="2209800"/>
          <p14:tracePt t="114701" x="3435350" y="2197100"/>
          <p14:tracePt t="114718" x="3327400" y="2197100"/>
          <p14:tracePt t="114735" x="3194050" y="2197100"/>
          <p14:tracePt t="114751" x="3098800" y="2197100"/>
          <p14:tracePt t="114768" x="2959100" y="2228850"/>
          <p14:tracePt t="114785" x="2908300" y="2254250"/>
          <p14:tracePt t="114801" x="2863850" y="2279650"/>
          <p14:tracePt t="114818" x="2813050" y="2324100"/>
          <p14:tracePt t="114834" x="2768600" y="2381250"/>
          <p14:tracePt t="114851" x="2749550" y="2419350"/>
          <p14:tracePt t="114868" x="2724150" y="2482850"/>
          <p14:tracePt t="114884" x="2698750" y="2578100"/>
          <p14:tracePt t="114901" x="2692400" y="2597150"/>
          <p14:tracePt t="114918" x="2692400" y="2635250"/>
          <p14:tracePt t="114935" x="2692400" y="2711450"/>
          <p14:tracePt t="114951" x="2705100" y="2781300"/>
          <p14:tracePt t="114968" x="2743200" y="2876550"/>
          <p14:tracePt t="114985" x="2768600" y="2927350"/>
          <p14:tracePt t="115001" x="2806700" y="2965450"/>
          <p14:tracePt t="115018" x="2857500" y="3016250"/>
          <p14:tracePt t="115035" x="2901950" y="3054350"/>
          <p14:tracePt t="115051" x="2971800" y="3098800"/>
          <p14:tracePt t="115068" x="3048000" y="3149600"/>
          <p14:tracePt t="115084" x="3143250" y="3213100"/>
          <p14:tracePt t="115101" x="3244850" y="3257550"/>
          <p14:tracePt t="115118" x="3359150" y="3302000"/>
          <p14:tracePt t="115134" x="3448050" y="3333750"/>
          <p14:tracePt t="115151" x="3543300" y="3340100"/>
          <p14:tracePt t="115168" x="3644900" y="3346450"/>
          <p14:tracePt t="115184" x="3778250" y="3340100"/>
          <p14:tracePt t="115202" x="3854450" y="3289300"/>
          <p14:tracePt t="115218" x="3930650" y="3219450"/>
          <p14:tracePt t="115234" x="4000500" y="3149600"/>
          <p14:tracePt t="115251" x="4044950" y="3079750"/>
          <p14:tracePt t="115268" x="4083050" y="2997200"/>
          <p14:tracePt t="115284" x="4095750" y="2940050"/>
          <p14:tracePt t="115301" x="4095750" y="2876550"/>
          <p14:tracePt t="115318" x="4095750" y="2819400"/>
          <p14:tracePt t="115334" x="4076700" y="2781300"/>
          <p14:tracePt t="115352" x="4051300" y="2743200"/>
          <p14:tracePt t="115368" x="4025900" y="2711450"/>
          <p14:tracePt t="115385" x="3987800" y="2698750"/>
          <p14:tracePt t="115401" x="3956050" y="2692400"/>
          <p14:tracePt t="115418" x="3892550" y="2686050"/>
          <p14:tracePt t="115434" x="3822700" y="2686050"/>
          <p14:tracePt t="115451" x="3746500" y="2673350"/>
          <p14:tracePt t="115468" x="3683000" y="2673350"/>
          <p14:tracePt t="115485" x="3638550" y="2667000"/>
          <p14:tracePt t="115501" x="3594100" y="2667000"/>
          <p14:tracePt t="115518" x="3543300" y="2667000"/>
          <p14:tracePt t="115535" x="3505200" y="2667000"/>
          <p14:tracePt t="115551" x="3435350" y="2692400"/>
          <p14:tracePt t="115568" x="3333750" y="2768600"/>
          <p14:tracePt t="115586" x="3263900" y="2832100"/>
          <p14:tracePt t="115601" x="3206750" y="2895600"/>
          <p14:tracePt t="115618" x="3162300" y="2978150"/>
          <p14:tracePt t="115634" x="3130550" y="3041650"/>
          <p14:tracePt t="115651" x="3092450" y="3162300"/>
          <p14:tracePt t="115668" x="3054350" y="3276600"/>
          <p14:tracePt t="115684" x="3022600" y="3403600"/>
          <p14:tracePt t="115701" x="2984500" y="3543300"/>
          <p14:tracePt t="115718" x="2933700" y="3733800"/>
          <p14:tracePt t="115734" x="2889250" y="3886200"/>
          <p14:tracePt t="115751" x="2876550" y="4025900"/>
          <p14:tracePt t="115768" x="2870200" y="4241800"/>
          <p14:tracePt t="115786" x="2895600" y="4356100"/>
          <p14:tracePt t="115801" x="2921000" y="4451350"/>
          <p14:tracePt t="115818" x="2940050" y="4508500"/>
          <p14:tracePt t="115834" x="2946400" y="4540250"/>
          <p14:tracePt t="115851" x="2946400" y="4559300"/>
          <p14:tracePt t="115868" x="2946400" y="4572000"/>
          <p14:tracePt t="115885" x="2946400" y="4584700"/>
          <p14:tracePt t="115901" x="2946400" y="4610100"/>
          <p14:tracePt t="115918" x="2940050" y="4622800"/>
          <p14:tracePt t="115934" x="2933700" y="4629150"/>
          <p14:tracePt t="115969" x="2927350" y="4629150"/>
          <p14:tracePt t="115969" x="2914650" y="4635500"/>
          <p14:tracePt t="115986" x="2908300" y="4635500"/>
          <p14:tracePt t="116001" x="2882900" y="4641850"/>
          <p14:tracePt t="116018" x="2844800" y="4641850"/>
          <p14:tracePt t="116034" x="2781300" y="4654550"/>
          <p14:tracePt t="116052" x="2705100" y="4667250"/>
          <p14:tracePt t="116068" x="2603500" y="4686300"/>
          <p14:tracePt t="116085" x="2495550" y="4718050"/>
          <p14:tracePt t="116101" x="2425700" y="4737100"/>
          <p14:tracePt t="116118" x="2387600" y="4762500"/>
          <p14:tracePt t="116134" x="2311400" y="4826000"/>
          <p14:tracePt t="116151" x="2235200" y="4895850"/>
          <p14:tracePt t="116168" x="2146300" y="5022850"/>
          <p14:tracePt t="116185" x="2082800" y="5118100"/>
          <p14:tracePt t="116201" x="2032000" y="5200650"/>
          <p14:tracePt t="116217" x="2019300" y="5219700"/>
          <p14:tracePt t="116234" x="2019300" y="5232400"/>
          <p14:tracePt t="116251" x="2019300" y="5238750"/>
          <p14:tracePt t="116297" x="2019300" y="5245100"/>
          <p14:tracePt t="116305" x="2019300" y="5251450"/>
          <p14:tracePt t="116401" x="2025650" y="5251450"/>
          <p14:tracePt t="116410" x="2044700" y="5251450"/>
          <p14:tracePt t="116410" x="2063750" y="5251450"/>
          <p14:tracePt t="116418" x="2139950" y="5251450"/>
          <p14:tracePt t="116434" x="2273300" y="5245100"/>
          <p14:tracePt t="116451" x="2311400" y="5245100"/>
          <p14:tracePt t="116468" x="2520950" y="5245100"/>
          <p14:tracePt t="116485" x="2901950" y="5270500"/>
          <p14:tracePt t="116501" x="3327400" y="5334000"/>
          <p14:tracePt t="116518" x="3657600" y="5403850"/>
          <p14:tracePt t="116534" x="3886200" y="5454650"/>
          <p14:tracePt t="116552" x="3994150" y="5499100"/>
          <p14:tracePt t="116568" x="4102100" y="5543550"/>
          <p14:tracePt t="116586" x="4140200" y="5562600"/>
          <p14:tracePt t="116601" x="4159250" y="5575300"/>
          <p14:tracePt t="116618" x="4165600" y="5575300"/>
          <p14:tracePt t="116634" x="4171950" y="5588000"/>
          <p14:tracePt t="116793" x="4159250" y="5588000"/>
          <p14:tracePt t="116801" x="4102100" y="5581650"/>
          <p14:tracePt t="116818" x="4057650" y="5575300"/>
          <p14:tracePt t="116818" x="3943350" y="5549900"/>
          <p14:tracePt t="116834" x="3797300" y="5524500"/>
          <p14:tracePt t="116851" x="3638550" y="5505450"/>
          <p14:tracePt t="116868" x="3460750" y="5480050"/>
          <p14:tracePt t="116884" x="3289300" y="5454650"/>
          <p14:tracePt t="116901" x="3130550" y="5441950"/>
          <p14:tracePt t="116918" x="2984500" y="5441950"/>
          <p14:tracePt t="116934" x="2882900" y="5441950"/>
          <p14:tracePt t="116951" x="2768600" y="5441950"/>
          <p14:tracePt t="116968" x="2641600" y="5480050"/>
          <p14:tracePt t="116985" x="2590800" y="5505450"/>
          <p14:tracePt t="117002" x="2546350" y="5537200"/>
          <p14:tracePt t="117018" x="2514600" y="5562600"/>
          <p14:tracePt t="117035" x="2482850" y="5588000"/>
          <p14:tracePt t="117051" x="2470150" y="5600700"/>
          <p14:tracePt t="117068" x="2463800" y="5600700"/>
          <p14:tracePt t="117084" x="2463800" y="5607050"/>
          <p14:tracePt t="117201" x="2470150" y="5607050"/>
          <p14:tracePt t="117210" x="2495550" y="5607050"/>
          <p14:tracePt t="117210" x="2527300" y="5600700"/>
          <p14:tracePt t="117218" x="2609850" y="5588000"/>
          <p14:tracePt t="117235" x="2717800" y="5575300"/>
          <p14:tracePt t="117250" x="2832100" y="5568950"/>
          <p14:tracePt t="117267" x="2933700" y="5562600"/>
          <p14:tracePt t="117284" x="3022600" y="5562600"/>
          <p14:tracePt t="117301" x="3124200" y="5562600"/>
          <p14:tracePt t="117318" x="3200400" y="5562600"/>
          <p14:tracePt t="117334" x="3257550" y="5562600"/>
          <p14:tracePt t="117351" x="3276600" y="5562600"/>
          <p14:tracePt t="117368" x="3282950" y="5562600"/>
          <p14:tracePt t="119560" x="3282950" y="5556250"/>
          <p14:tracePt t="119569" x="3289300" y="5549900"/>
          <p14:tracePt t="119585" x="3302000" y="5549900"/>
          <p14:tracePt t="119585" x="3314700" y="5543550"/>
          <p14:tracePt t="119601" x="3333750" y="5537200"/>
          <p14:tracePt t="119618" x="3346450" y="5530850"/>
          <p14:tracePt t="122517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Synthetic Aperture Imaging: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199" y="1219200"/>
            <a:ext cx="8373533" cy="4937760"/>
          </a:xfrm>
        </p:spPr>
        <p:txBody>
          <a:bodyPr/>
          <a:lstStyle/>
          <a:p>
            <a:r>
              <a:rPr lang="en-US" dirty="0" smtClean="0"/>
              <a:t>Problem definition: Given synthetic aperture data array Data(128,128,512), reconstruct an image with the following specifications:</a:t>
            </a:r>
          </a:p>
          <a:p>
            <a:pPr lvl="1"/>
            <a:r>
              <a:rPr lang="en-US" dirty="0" smtClean="0"/>
              <a:t>8 element aperture in transmission and reception</a:t>
            </a:r>
          </a:p>
          <a:p>
            <a:pPr lvl="1"/>
            <a:r>
              <a:rPr lang="en-US" dirty="0" smtClean="0"/>
              <a:t>No transmission focusing</a:t>
            </a:r>
          </a:p>
          <a:p>
            <a:pPr lvl="1"/>
            <a:r>
              <a:rPr lang="en-US" dirty="0" smtClean="0"/>
              <a:t>Single reception focus at 5 cm</a:t>
            </a:r>
          </a:p>
          <a:p>
            <a:pPr lvl="1"/>
            <a:r>
              <a:rPr lang="en-US" dirty="0" smtClean="0"/>
              <a:t>No </a:t>
            </a:r>
            <a:r>
              <a:rPr lang="en-US" dirty="0" err="1" smtClean="0"/>
              <a:t>apodization</a:t>
            </a:r>
            <a:endParaRPr lang="en-US" dirty="0" smtClean="0"/>
          </a:p>
          <a:p>
            <a:pPr marL="27432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Sampling rate of ultrasound line is 10 </a:t>
            </a:r>
            <a:r>
              <a:rPr lang="en-US" dirty="0" err="1" smtClean="0"/>
              <a:t>MSa</a:t>
            </a:r>
            <a:r>
              <a:rPr lang="en-US" dirty="0" smtClean="0"/>
              <a:t>/s </a:t>
            </a:r>
          </a:p>
          <a:p>
            <a:pPr lvl="1"/>
            <a:r>
              <a:rPr lang="en-US" dirty="0" smtClean="0"/>
              <a:t>Element size= 1 mm, assume nearly zero element spacing</a:t>
            </a:r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528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878"/>
    </mc:Choice>
    <mc:Fallback>
      <p:transition spd="slow" advTm="161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230" x="3422650" y="3409950"/>
          <p14:tracePt t="13238" x="3422650" y="3390900"/>
          <p14:tracePt t="13238" x="3422650" y="3384550"/>
          <p14:tracePt t="13255" x="3422650" y="3378200"/>
          <p14:tracePt t="13261" x="3422650" y="3352800"/>
          <p14:tracePt t="13277" x="3422650" y="3314700"/>
          <p14:tracePt t="13293" x="3422650" y="3244850"/>
          <p14:tracePt t="13309" x="3422650" y="3130550"/>
          <p14:tracePt t="13325" x="3422650" y="2984500"/>
          <p14:tracePt t="13341" x="3422650" y="2838450"/>
          <p14:tracePt t="13358" x="3422650" y="2717800"/>
          <p14:tracePt t="13373" x="3422650" y="2628900"/>
          <p14:tracePt t="13389" x="3422650" y="2571750"/>
          <p14:tracePt t="13406" x="3409950" y="2501900"/>
          <p14:tracePt t="13453" x="3409950" y="2495550"/>
          <p14:tracePt t="13461" x="3390900" y="2451100"/>
          <p14:tracePt t="13471" x="3371850" y="2406650"/>
          <p14:tracePt t="13477" x="3346450" y="2273300"/>
          <p14:tracePt t="13488" x="3314700" y="2133600"/>
          <p14:tracePt t="13505" x="3276600" y="2000250"/>
          <p14:tracePt t="13522" x="3251200" y="1917700"/>
          <p14:tracePt t="13538" x="3225800" y="1854200"/>
          <p14:tracePt t="13555" x="3219450" y="1828800"/>
          <p14:tracePt t="13571" x="3213100" y="1822450"/>
          <p14:tracePt t="13797" x="3168650" y="1809750"/>
          <p14:tracePt t="13805" x="2990850" y="1790700"/>
          <p14:tracePt t="13822" x="2901950" y="1771650"/>
          <p14:tracePt t="13822" x="2774950" y="1765300"/>
          <p14:tracePt t="13838" x="2724150" y="1765300"/>
          <p14:tracePt t="13855" x="2698750" y="1765300"/>
          <p14:tracePt t="13957" x="2692400" y="1765300"/>
          <p14:tracePt t="13965" x="2686050" y="1765300"/>
          <p14:tracePt t="13974" x="2679700" y="1765300"/>
          <p14:tracePt t="13981" x="2667000" y="1765300"/>
          <p14:tracePt t="13988" x="2647950" y="1765300"/>
          <p14:tracePt t="14005" x="2641600" y="1765300"/>
          <p14:tracePt t="14045" x="2628900" y="1765300"/>
          <p14:tracePt t="14061" x="2622550" y="1765300"/>
          <p14:tracePt t="14069" x="2616200" y="1765300"/>
          <p14:tracePt t="14074" x="2609850" y="1765300"/>
          <p14:tracePt t="14717" x="2628900" y="1765300"/>
          <p14:tracePt t="14725" x="2641600" y="1765300"/>
          <p14:tracePt t="14741" x="2679700" y="1765300"/>
          <p14:tracePt t="14742" x="2749550" y="1765300"/>
          <p14:tracePt t="14755" x="2863850" y="1765300"/>
          <p14:tracePt t="14772" x="2971800" y="1765300"/>
          <p14:tracePt t="14788" x="3124200" y="1765300"/>
          <p14:tracePt t="14806" x="3168650" y="1765300"/>
          <p14:tracePt t="14822" x="3219450" y="1752600"/>
          <p14:tracePt t="14838" x="3270250" y="1746250"/>
          <p14:tracePt t="14854" x="3308350" y="1746250"/>
          <p14:tracePt t="14872" x="3327400" y="1739900"/>
          <p14:tracePt t="14888" x="3340100" y="1739900"/>
          <p14:tracePt t="14905" x="3352800" y="1739900"/>
          <p14:tracePt t="14921" x="3371850" y="1739900"/>
          <p14:tracePt t="14938" x="3397250" y="1739900"/>
          <p14:tracePt t="14955" x="3416300" y="1739900"/>
          <p14:tracePt t="14972" x="3454400" y="1727200"/>
          <p14:tracePt t="14988" x="3479800" y="1727200"/>
          <p14:tracePt t="14988" x="3498850" y="1720850"/>
          <p14:tracePt t="15006" x="3536950" y="1701800"/>
          <p14:tracePt t="15022" x="3568700" y="1695450"/>
          <p14:tracePt t="15038" x="3581400" y="1695450"/>
          <p14:tracePt t="15055" x="3594100" y="1682750"/>
          <p14:tracePt t="15072" x="3619500" y="1670050"/>
          <p14:tracePt t="15088" x="3638550" y="1670050"/>
          <p14:tracePt t="15105" x="3657600" y="1663700"/>
          <p14:tracePt t="15121" x="3683000" y="1663700"/>
          <p14:tracePt t="15138" x="3721100" y="1663700"/>
          <p14:tracePt t="15155" x="3810000" y="1657350"/>
          <p14:tracePt t="15172" x="3905250" y="1657350"/>
          <p14:tracePt t="15188" x="3975100" y="1657350"/>
          <p14:tracePt t="15188" x="3981450" y="1657350"/>
          <p14:tracePt t="15206" x="4089400" y="1657350"/>
          <p14:tracePt t="15222" x="4254500" y="1657350"/>
          <p14:tracePt t="15238" x="4527550" y="1644650"/>
          <p14:tracePt t="15255" x="4756150" y="1644650"/>
          <p14:tracePt t="15272" x="4908550" y="1638300"/>
          <p14:tracePt t="15288" x="5099050" y="1638300"/>
          <p14:tracePt t="15305" x="5207000" y="1638300"/>
          <p14:tracePt t="15321" x="5264150" y="1638300"/>
          <p14:tracePt t="15338" x="5289550" y="1644650"/>
          <p14:tracePt t="15355" x="5302250" y="1644650"/>
          <p14:tracePt t="15413" x="5308600" y="1644650"/>
          <p14:tracePt t="15437" x="5314950" y="1644650"/>
          <p14:tracePt t="15454" x="5334000" y="1644650"/>
          <p14:tracePt t="15464" x="5353050" y="1644650"/>
          <p14:tracePt t="15471" x="5403850" y="1651000"/>
          <p14:tracePt t="15488" x="5454650" y="1651000"/>
          <p14:tracePt t="15505" x="5524500" y="1651000"/>
          <p14:tracePt t="15521" x="5594350" y="1651000"/>
          <p14:tracePt t="15538" x="5626100" y="1651000"/>
          <p14:tracePt t="15555" x="5664200" y="1651000"/>
          <p14:tracePt t="15572" x="5734050" y="1651000"/>
          <p14:tracePt t="15588" x="5791200" y="1651000"/>
          <p14:tracePt t="15588" x="5829300" y="1651000"/>
          <p14:tracePt t="15606" x="5899150" y="1651000"/>
          <p14:tracePt t="15622" x="5981700" y="1651000"/>
          <p14:tracePt t="15638" x="6064250" y="1651000"/>
          <p14:tracePt t="15655" x="6153150" y="1651000"/>
          <p14:tracePt t="15671" x="6223000" y="1651000"/>
          <p14:tracePt t="15688" x="6292850" y="1657350"/>
          <p14:tracePt t="15705" x="6350000" y="1663700"/>
          <p14:tracePt t="15721" x="6413500" y="1670050"/>
          <p14:tracePt t="15738" x="6464300" y="1676400"/>
          <p14:tracePt t="15755" x="6553200" y="1676400"/>
          <p14:tracePt t="15771" x="6661150" y="1682750"/>
          <p14:tracePt t="15788" x="6781800" y="1695450"/>
          <p14:tracePt t="15788" x="6832600" y="1695450"/>
          <p14:tracePt t="15806" x="6858000" y="1695450"/>
          <p14:tracePt t="15822" x="6915150" y="1695450"/>
          <p14:tracePt t="15838" x="6997700" y="1695450"/>
          <p14:tracePt t="15854" x="7048500" y="1695450"/>
          <p14:tracePt t="15871" x="7099300" y="1695450"/>
          <p14:tracePt t="15888" x="7143750" y="1695450"/>
          <p14:tracePt t="15905" x="7200900" y="1695450"/>
          <p14:tracePt t="15921" x="7245350" y="1695450"/>
          <p14:tracePt t="15938" x="7289800" y="1695450"/>
          <p14:tracePt t="15956" x="7327900" y="1695450"/>
          <p14:tracePt t="15971" x="7366000" y="1695450"/>
          <p14:tracePt t="15971" x="7378700" y="1689100"/>
          <p14:tracePt t="15990" x="7385050" y="1689100"/>
          <p14:tracePt t="16005" x="7397750" y="1689100"/>
          <p14:tracePt t="16022" x="7429500" y="1689100"/>
          <p14:tracePt t="16038" x="7473950" y="1689100"/>
          <p14:tracePt t="16055" x="7512050" y="1689100"/>
          <p14:tracePt t="16071" x="7562850" y="1689100"/>
          <p14:tracePt t="16088" x="7620000" y="1689100"/>
          <p14:tracePt t="16105" x="7658100" y="1682750"/>
          <p14:tracePt t="16122" x="7715250" y="1676400"/>
          <p14:tracePt t="16138" x="7759700" y="1676400"/>
          <p14:tracePt t="16155" x="7804150" y="1670050"/>
          <p14:tracePt t="16171" x="7842250" y="1663700"/>
          <p14:tracePt t="16188" x="7886700" y="1663700"/>
          <p14:tracePt t="16188" x="7912100" y="1663700"/>
          <p14:tracePt t="16206" x="7943850" y="1651000"/>
          <p14:tracePt t="16222" x="7969250" y="1651000"/>
          <p14:tracePt t="16238" x="7981950" y="1651000"/>
          <p14:tracePt t="16255" x="8001000" y="1651000"/>
          <p14:tracePt t="16271" x="8013700" y="1651000"/>
          <p14:tracePt t="16288" x="8039100" y="1651000"/>
          <p14:tracePt t="16305" x="8039100" y="1644650"/>
          <p14:tracePt t="16509" x="8045450" y="1644650"/>
          <p14:tracePt t="16517" x="8039100" y="1644650"/>
          <p14:tracePt t="16525" x="8007350" y="1644650"/>
          <p14:tracePt t="16541" x="7962900" y="1651000"/>
          <p14:tracePt t="16541" x="7905750" y="1657350"/>
          <p14:tracePt t="16558" x="7816850" y="1670050"/>
          <p14:tracePt t="16571" x="7734300" y="1682750"/>
          <p14:tracePt t="16572" x="7531100" y="1695450"/>
          <p14:tracePt t="16588" x="7143750" y="1695450"/>
          <p14:tracePt t="16605" x="6451600" y="1701800"/>
          <p14:tracePt t="16622" x="5816600" y="1701800"/>
          <p14:tracePt t="16638" x="5168900" y="1701800"/>
          <p14:tracePt t="16655" x="4476750" y="1701800"/>
          <p14:tracePt t="16671" x="3810000" y="1701800"/>
          <p14:tracePt t="16688" x="3124200" y="1701800"/>
          <p14:tracePt t="16705" x="2959100" y="1701800"/>
          <p14:tracePt t="16722" x="2495550" y="1701800"/>
          <p14:tracePt t="16738" x="2216150" y="1701800"/>
          <p14:tracePt t="16755" x="1879600" y="1701800"/>
          <p14:tracePt t="16771" x="1644650" y="1701800"/>
          <p14:tracePt t="16788" x="1631950" y="1701800"/>
          <p14:tracePt t="16805" x="1492250" y="1701800"/>
          <p14:tracePt t="16822" x="1384300" y="1695450"/>
          <p14:tracePt t="16838" x="1282700" y="1695450"/>
          <p14:tracePt t="16855" x="1212850" y="1695450"/>
          <p14:tracePt t="16871" x="1174750" y="1701800"/>
          <p14:tracePt t="16889" x="1149350" y="1720850"/>
          <p14:tracePt t="16905" x="1123950" y="1746250"/>
          <p14:tracePt t="16922" x="1111250" y="1778000"/>
          <p14:tracePt t="16938" x="1085850" y="1822450"/>
          <p14:tracePt t="16955" x="1079500" y="1860550"/>
          <p14:tracePt t="16971" x="1073150" y="1885950"/>
          <p14:tracePt t="16988" x="1066800" y="1924050"/>
          <p14:tracePt t="17005" x="1066800" y="1962150"/>
          <p14:tracePt t="17022" x="1073150" y="1993900"/>
          <p14:tracePt t="17038" x="1098550" y="2019300"/>
          <p14:tracePt t="17055" x="1123950" y="2038350"/>
          <p14:tracePt t="17071" x="1149350" y="2057400"/>
          <p14:tracePt t="17088" x="1168400" y="2057400"/>
          <p14:tracePt t="17105" x="1187450" y="2070100"/>
          <p14:tracePt t="17122" x="1212850" y="2076450"/>
          <p14:tracePt t="17138" x="1231900" y="2076450"/>
          <p14:tracePt t="17155" x="1257300" y="2082800"/>
          <p14:tracePt t="17171" x="1282700" y="2089150"/>
          <p14:tracePt t="17213" x="1295400" y="2095500"/>
          <p14:tracePt t="17229" x="1308100" y="2095500"/>
          <p14:tracePt t="17237" x="1314450" y="2095500"/>
          <p14:tracePt t="17261" x="1320800" y="2095500"/>
          <p14:tracePt t="17281" x="1320800" y="2101850"/>
          <p14:tracePt t="17301" x="1333500" y="2101850"/>
          <p14:tracePt t="17314" x="1339850" y="2108200"/>
          <p14:tracePt t="17321" x="1352550" y="2114550"/>
          <p14:tracePt t="17322" x="1365250" y="2114550"/>
          <p14:tracePt t="17338" x="1397000" y="2120900"/>
          <p14:tracePt t="17355" x="1435100" y="2133600"/>
          <p14:tracePt t="17371" x="1466850" y="2133600"/>
          <p14:tracePt t="17388" x="1511300" y="2139950"/>
          <p14:tracePt t="17404" x="1549400" y="2139950"/>
          <p14:tracePt t="17453" x="1562100" y="2139950"/>
          <p14:tracePt t="17461" x="1568450" y="2139950"/>
          <p14:tracePt t="17469" x="1574800" y="2139950"/>
          <p14:tracePt t="17473" x="1593850" y="2139950"/>
          <p14:tracePt t="17488" x="1606550" y="2139950"/>
          <p14:tracePt t="17505" x="1619250" y="2139950"/>
          <p14:tracePt t="17521" x="1631950" y="2139950"/>
          <p14:tracePt t="17538" x="1644650" y="2139950"/>
          <p14:tracePt t="17555" x="1651000" y="2139950"/>
          <p14:tracePt t="17571" x="1663700" y="2139950"/>
          <p14:tracePt t="17588" x="1670050" y="2139950"/>
          <p14:tracePt t="17604" x="1689100" y="2139950"/>
          <p14:tracePt t="17661" x="1695450" y="2139950"/>
          <p14:tracePt t="17701" x="1708150" y="2139950"/>
          <p14:tracePt t="17717" x="1714500" y="2139950"/>
          <p14:tracePt t="17757" x="1727200" y="2133600"/>
          <p14:tracePt t="17781" x="1739900" y="2133600"/>
          <p14:tracePt t="17797" x="1746250" y="2133600"/>
          <p14:tracePt t="17803" x="1758950" y="2127250"/>
          <p14:tracePt t="17829" x="1758950" y="2120900"/>
          <p14:tracePt t="18093" x="1771650" y="2120900"/>
          <p14:tracePt t="18109" x="1784350" y="2120900"/>
          <p14:tracePt t="18117" x="1803400" y="2120900"/>
          <p14:tracePt t="18125" x="1847850" y="2120900"/>
          <p14:tracePt t="18138" x="1905000" y="2120900"/>
          <p14:tracePt t="18155" x="1943100" y="2120900"/>
          <p14:tracePt t="18171" x="1968500" y="2120900"/>
          <p14:tracePt t="18188" x="1987550" y="2120900"/>
          <p14:tracePt t="18205" x="2000250" y="2120900"/>
          <p14:tracePt t="18333" x="2006600" y="2120900"/>
          <p14:tracePt t="18381" x="2012950" y="2120900"/>
          <p14:tracePt t="18389" x="2025650" y="2120900"/>
          <p14:tracePt t="18405" x="2032000" y="2120900"/>
          <p14:tracePt t="18406" x="2063750" y="2120900"/>
          <p14:tracePt t="18422" x="2114550" y="2120900"/>
          <p14:tracePt t="18438" x="2190750" y="2127250"/>
          <p14:tracePt t="18454" x="2286000" y="2127250"/>
          <p14:tracePt t="18471" x="2374900" y="2127250"/>
          <p14:tracePt t="18488" x="2444750" y="2127250"/>
          <p14:tracePt t="18505" x="2489200" y="2127250"/>
          <p14:tracePt t="18521" x="2508250" y="2127250"/>
          <p14:tracePt t="18538" x="2527300" y="2127250"/>
          <p14:tracePt t="18554" x="2540000" y="2127250"/>
          <p14:tracePt t="18571" x="2552700" y="2127250"/>
          <p14:tracePt t="18605" x="2559050" y="2127250"/>
          <p14:tracePt t="19398" x="2571750" y="2127250"/>
          <p14:tracePt t="19406" x="2603500" y="2127250"/>
          <p14:tracePt t="19421" x="2641600" y="2127250"/>
          <p14:tracePt t="19439" x="2654300" y="2127250"/>
          <p14:tracePt t="19440" x="2686050" y="2120900"/>
          <p14:tracePt t="19456" x="2698750" y="2120900"/>
          <p14:tracePt t="19471" x="2711450" y="2120900"/>
          <p14:tracePt t="19488" x="2717800" y="2120900"/>
          <p14:tracePt t="19504" x="2724150" y="2120900"/>
          <p14:tracePt t="19521" x="2736850" y="2120900"/>
          <p14:tracePt t="19557" x="2749550" y="2120900"/>
          <p14:tracePt t="19558" x="2755900" y="2120900"/>
          <p14:tracePt t="19572" x="2781300" y="2120900"/>
          <p14:tracePt t="19589" x="2813050" y="2120900"/>
          <p14:tracePt t="19604" x="2844800" y="2120900"/>
          <p14:tracePt t="19622" x="2851150" y="2120900"/>
          <p14:tracePt t="19686" x="2857500" y="2120900"/>
          <p14:tracePt t="19694" x="2870200" y="2120900"/>
          <p14:tracePt t="19715" x="2889250" y="2120900"/>
          <p14:tracePt t="19726" x="2908300" y="2120900"/>
          <p14:tracePt t="19739" x="2933700" y="2120900"/>
          <p14:tracePt t="19742" x="2965450" y="2120900"/>
          <p14:tracePt t="19755" x="2990850" y="2120900"/>
          <p14:tracePt t="19773" x="3009900" y="2120900"/>
          <p14:tracePt t="21494" x="2997200" y="2120900"/>
          <p14:tracePt t="21502" x="2984500" y="2120900"/>
          <p14:tracePt t="21510" x="2971800" y="2120900"/>
          <p14:tracePt t="21518" x="2952750" y="2120900"/>
          <p14:tracePt t="21526" x="2908300" y="2127250"/>
          <p14:tracePt t="21539" x="2863850" y="2127250"/>
          <p14:tracePt t="21574" x="2851150" y="2127250"/>
          <p14:tracePt t="21574" x="2819400" y="2127250"/>
          <p14:tracePt t="21589" x="2730500" y="2139950"/>
          <p14:tracePt t="21607" x="2679700" y="2139950"/>
          <p14:tracePt t="21622" x="2641600" y="2139950"/>
          <p14:tracePt t="21639" x="2597150" y="2139950"/>
          <p14:tracePt t="21655" x="2559050" y="2139950"/>
          <p14:tracePt t="21673" x="2508250" y="2139950"/>
          <p14:tracePt t="21690" x="2444750" y="2139950"/>
          <p14:tracePt t="21707" x="2374900" y="2139950"/>
          <p14:tracePt t="21723" x="2298700" y="2139950"/>
          <p14:tracePt t="21740" x="2228850" y="2139950"/>
          <p14:tracePt t="21756" x="2190750" y="2139950"/>
          <p14:tracePt t="21773" x="2178050" y="2139950"/>
          <p14:tracePt t="21822" x="2171700" y="2139950"/>
          <p14:tracePt t="21830" x="2165350" y="2139950"/>
          <p14:tracePt t="21840" x="2159000" y="2139950"/>
          <p14:tracePt t="21840" x="2133600" y="2139950"/>
          <p14:tracePt t="21856" x="2120900" y="2139950"/>
          <p14:tracePt t="21873" x="2101850" y="2139950"/>
          <p14:tracePt t="21890" x="2082800" y="2139950"/>
          <p14:tracePt t="21907" x="2070100" y="2139950"/>
          <p14:tracePt t="21923" x="2051050" y="2139950"/>
          <p14:tracePt t="21940" x="2038350" y="2139950"/>
          <p14:tracePt t="21957" x="2019300" y="2139950"/>
          <p14:tracePt t="21973" x="1987550" y="2133600"/>
          <p14:tracePt t="21990" x="1943100" y="2120900"/>
          <p14:tracePt t="22008" x="1917700" y="2114550"/>
          <p14:tracePt t="22023" x="1898650" y="2101850"/>
          <p14:tracePt t="22039" x="1879600" y="2101850"/>
          <p14:tracePt t="22056" x="1860550" y="2095500"/>
          <p14:tracePt t="22073" x="1841500" y="2089150"/>
          <p14:tracePt t="22090" x="1835150" y="2089150"/>
          <p14:tracePt t="22106" x="1816100" y="2082800"/>
          <p14:tracePt t="22123" x="1809750" y="2076450"/>
          <p14:tracePt t="22140" x="1797050" y="2070100"/>
          <p14:tracePt t="22156" x="1784350" y="2063750"/>
          <p14:tracePt t="22173" x="1765300" y="2051050"/>
          <p14:tracePt t="22190" x="1746250" y="2044700"/>
          <p14:tracePt t="22208" x="1733550" y="2038350"/>
          <p14:tracePt t="22223" x="1727200" y="2038350"/>
          <p14:tracePt t="24111" x="1752600" y="2038350"/>
          <p14:tracePt t="24119" x="1778000" y="2032000"/>
          <p14:tracePt t="24127" x="1809750" y="2025650"/>
          <p14:tracePt t="24135" x="1841500" y="2025650"/>
          <p14:tracePt t="24141" x="1917700" y="2019300"/>
          <p14:tracePt t="24156" x="1962150" y="2019300"/>
          <p14:tracePt t="24172" x="2006600" y="2019300"/>
          <p14:tracePt t="24189" x="2057400" y="2019300"/>
          <p14:tracePt t="24206" x="2159000" y="2019300"/>
          <p14:tracePt t="24224" x="2209800" y="2019300"/>
          <p14:tracePt t="24239" x="2260600" y="2019300"/>
          <p14:tracePt t="24256" x="2298700" y="2019300"/>
          <p14:tracePt t="24274" x="2336800" y="2019300"/>
          <p14:tracePt t="24289" x="2381250" y="2019300"/>
          <p14:tracePt t="24306" x="2406650" y="2019300"/>
          <p14:tracePt t="24322" x="2425700" y="2019300"/>
          <p14:tracePt t="24339" x="2432050" y="2019300"/>
          <p14:tracePt t="24390" x="2438400" y="2019300"/>
          <p14:tracePt t="24406" x="2451100" y="2019300"/>
          <p14:tracePt t="24422" x="2463800" y="2019300"/>
          <p14:tracePt t="24422" x="2470150" y="2019300"/>
          <p14:tracePt t="24439" x="2476500" y="2019300"/>
          <p14:tracePt t="24847" x="2476500" y="2025650"/>
          <p14:tracePt t="24855" x="2476500" y="2032000"/>
          <p14:tracePt t="24863" x="2470150" y="2051050"/>
          <p14:tracePt t="24872" x="2463800" y="2070100"/>
          <p14:tracePt t="24919" x="2463800" y="2076450"/>
          <p14:tracePt t="25678" x="2457450" y="2076450"/>
          <p14:tracePt t="25703" x="2457450" y="2070100"/>
          <p14:tracePt t="25735" x="2451100" y="2063750"/>
          <p14:tracePt t="25838" x="2444750" y="2063750"/>
          <p14:tracePt t="25846" x="2432050" y="2063750"/>
          <p14:tracePt t="25856" x="2419350" y="2063750"/>
          <p14:tracePt t="25857" x="2400300" y="2063750"/>
          <p14:tracePt t="25902" x="2374900" y="2063750"/>
          <p14:tracePt t="25910" x="2349500" y="2063750"/>
          <p14:tracePt t="25918" x="2317750" y="2063750"/>
          <p14:tracePt t="25923" x="2254250" y="2063750"/>
          <p14:tracePt t="25938" x="2197100" y="2063750"/>
          <p14:tracePt t="25955" x="2165350" y="2063750"/>
          <p14:tracePt t="25972" x="2152650" y="2063750"/>
          <p14:tracePt t="25989" x="2146300" y="2063750"/>
          <p14:tracePt t="26005" x="2127250" y="2063750"/>
          <p14:tracePt t="26023" x="2120900" y="2063750"/>
          <p14:tracePt t="26198" x="2108200" y="2063750"/>
          <p14:tracePt t="26206" x="2095500" y="2063750"/>
          <p14:tracePt t="26215" x="2082800" y="2063750"/>
          <p14:tracePt t="26222" x="2076450" y="2063750"/>
          <p14:tracePt t="26239" x="2057400" y="2063750"/>
          <p14:tracePt t="26255" x="2051050" y="2063750"/>
          <p14:tracePt t="26295" x="2044700" y="2063750"/>
          <p14:tracePt t="26359" x="2051050" y="2063750"/>
          <p14:tracePt t="26367" x="2063750" y="2063750"/>
          <p14:tracePt t="26374" x="2089150" y="2063750"/>
          <p14:tracePt t="26383" x="2120900" y="2063750"/>
          <p14:tracePt t="26390" x="2203450" y="2057400"/>
          <p14:tracePt t="26407" x="2273300" y="2044700"/>
          <p14:tracePt t="26423" x="2324100" y="2038350"/>
          <p14:tracePt t="26439" x="2362200" y="2038350"/>
          <p14:tracePt t="26456" x="2387600" y="2032000"/>
          <p14:tracePt t="26473" x="2406650" y="2032000"/>
          <p14:tracePt t="26490" x="2413000" y="2032000"/>
          <p14:tracePt t="26506" x="2425700" y="2032000"/>
          <p14:tracePt t="26523" x="2451100" y="2032000"/>
          <p14:tracePt t="26539" x="2470150" y="2032000"/>
          <p14:tracePt t="26556" x="2495550" y="2032000"/>
          <p14:tracePt t="26572" x="2501900" y="2032000"/>
          <p14:tracePt t="26589" x="2508250" y="2032000"/>
          <p14:tracePt t="26622" x="2514600" y="2032000"/>
          <p14:tracePt t="26798" x="2508250" y="2032000"/>
          <p14:tracePt t="26806" x="2489200" y="2032000"/>
          <p14:tracePt t="26822" x="2482850" y="2032000"/>
          <p14:tracePt t="26822" x="2470150" y="2032000"/>
          <p14:tracePt t="26838" x="2457450" y="2032000"/>
          <p14:tracePt t="26855" x="2438400" y="2032000"/>
          <p14:tracePt t="26872" x="2425700" y="2038350"/>
          <p14:tracePt t="26889" x="2419350" y="2038350"/>
          <p14:tracePt t="26927" x="2413000" y="2038350"/>
          <p14:tracePt t="26951" x="2406650" y="2038350"/>
          <p14:tracePt t="26966" x="2400300" y="2038350"/>
          <p14:tracePt t="27590" x="2406650" y="2038350"/>
          <p14:tracePt t="27598" x="2425700" y="2038350"/>
          <p14:tracePt t="27615" x="2457450" y="2038350"/>
          <p14:tracePt t="27622" x="2463800" y="2038350"/>
          <p14:tracePt t="27622" x="2470150" y="2038350"/>
          <p14:tracePt t="27638" x="2482850" y="2038350"/>
          <p14:tracePt t="27655" x="2520950" y="2038350"/>
          <p14:tracePt t="27673" x="2571750" y="2038350"/>
          <p14:tracePt t="27689" x="2609850" y="2038350"/>
          <p14:tracePt t="27706" x="2635250" y="2038350"/>
          <p14:tracePt t="27723" x="2660650" y="2038350"/>
          <p14:tracePt t="27798" x="2667000" y="2038350"/>
          <p14:tracePt t="27806" x="2673350" y="2038350"/>
          <p14:tracePt t="27807" x="2679700" y="2038350"/>
          <p14:tracePt t="27823" x="2686050" y="2038350"/>
          <p14:tracePt t="27840" x="2692400" y="2038350"/>
          <p14:tracePt t="28142" x="2698750" y="2038350"/>
          <p14:tracePt t="28191" x="2711450" y="2038350"/>
          <p14:tracePt t="28198" x="2724150" y="2038350"/>
          <p14:tracePt t="28206" x="2736850" y="2038350"/>
          <p14:tracePt t="28207" x="2768600" y="2038350"/>
          <p14:tracePt t="28223" x="2806700" y="2032000"/>
          <p14:tracePt t="28240" x="2825750" y="2032000"/>
          <p14:tracePt t="28256" x="2838450" y="2032000"/>
          <p14:tracePt t="28273" x="2851150" y="2032000"/>
          <p14:tracePt t="28574" x="2838450" y="2032000"/>
          <p14:tracePt t="28582" x="2825750" y="2032000"/>
          <p14:tracePt t="28598" x="2813050" y="2032000"/>
          <p14:tracePt t="28654" x="2806700" y="2032000"/>
          <p14:tracePt t="28655" x="2800350" y="2032000"/>
          <p14:tracePt t="28678" x="2794000" y="2032000"/>
          <p14:tracePt t="28766" x="2787650" y="2032000"/>
          <p14:tracePt t="28775" x="2781300" y="2032000"/>
          <p14:tracePt t="28790" x="2774950" y="2032000"/>
          <p14:tracePt t="28822" x="2768600" y="2032000"/>
          <p14:tracePt t="29214" x="2774950" y="2032000"/>
          <p14:tracePt t="29223" x="2781300" y="2032000"/>
          <p14:tracePt t="29239" x="2787650" y="2032000"/>
          <p14:tracePt t="29239" x="2794000" y="2032000"/>
          <p14:tracePt t="29255" x="2800350" y="2032000"/>
          <p14:tracePt t="29294" x="2806700" y="2032000"/>
          <p14:tracePt t="29318" x="2813050" y="2032000"/>
          <p14:tracePt t="29374" x="2819400" y="2032000"/>
          <p14:tracePt t="29448" x="2825750" y="2032000"/>
          <p14:tracePt t="29510" x="2832100" y="2032000"/>
          <p14:tracePt t="29542" x="2838450" y="2032000"/>
          <p14:tracePt t="29566" x="2844800" y="2032000"/>
          <p14:tracePt t="29582" x="2857500" y="2032000"/>
          <p14:tracePt t="29591" x="2863850" y="2032000"/>
          <p14:tracePt t="29591" x="2882900" y="2032000"/>
          <p14:tracePt t="29607" x="2895600" y="2032000"/>
          <p14:tracePt t="29623" x="2908300" y="2032000"/>
          <p14:tracePt t="29639" x="2921000" y="2032000"/>
          <p14:tracePt t="29686" x="2927350" y="2032000"/>
          <p14:tracePt t="29694" x="2940050" y="2032000"/>
          <p14:tracePt t="29702" x="2952750" y="2032000"/>
          <p14:tracePt t="29711" x="2971800" y="2032000"/>
          <p14:tracePt t="29723" x="2984500" y="2032000"/>
          <p14:tracePt t="29739" x="3003550" y="2032000"/>
          <p14:tracePt t="29756" x="3016250" y="2025650"/>
          <p14:tracePt t="29773" x="3022600" y="2025650"/>
          <p14:tracePt t="29789" x="3035300" y="2025650"/>
          <p14:tracePt t="29806" x="3060700" y="2019300"/>
          <p14:tracePt t="29823" x="3067050" y="2019300"/>
          <p14:tracePt t="29839" x="3073400" y="2019300"/>
          <p14:tracePt t="29856" x="3079750" y="2019300"/>
          <p14:tracePt t="30470" x="3073400" y="2019300"/>
          <p14:tracePt t="30482" x="3054350" y="2019300"/>
          <p14:tracePt t="30489" x="3035300" y="2019300"/>
          <p14:tracePt t="30490" x="2997200" y="2019300"/>
          <p14:tracePt t="30506" x="2946400" y="2019300"/>
          <p14:tracePt t="30523" x="2921000" y="2019300"/>
          <p14:tracePt t="30539" x="2908300" y="2019300"/>
          <p14:tracePt t="30556" x="2882900" y="2032000"/>
          <p14:tracePt t="30572" x="2870200" y="2032000"/>
          <p14:tracePt t="30590" x="2851150" y="2032000"/>
          <p14:tracePt t="30607" x="2838450" y="2032000"/>
          <p14:tracePt t="30623" x="2832100" y="2032000"/>
          <p14:tracePt t="30639" x="2825750" y="2032000"/>
          <p14:tracePt t="30686" x="2819400" y="2032000"/>
          <p14:tracePt t="30750" x="2813050" y="2032000"/>
          <p14:tracePt t="31166" x="2832100" y="2032000"/>
          <p14:tracePt t="31174" x="2857500" y="2032000"/>
          <p14:tracePt t="31182" x="2882900" y="2032000"/>
          <p14:tracePt t="31190" x="2933700" y="2032000"/>
          <p14:tracePt t="31201" x="2940050" y="2032000"/>
          <p14:tracePt t="31207" x="2971800" y="2032000"/>
          <p14:tracePt t="31222" x="2997200" y="2032000"/>
          <p14:tracePt t="31240" x="3022600" y="2032000"/>
          <p14:tracePt t="31256" x="3041650" y="2032000"/>
          <p14:tracePt t="31273" x="3060700" y="2032000"/>
          <p14:tracePt t="31289" x="3073400" y="2032000"/>
          <p14:tracePt t="31406" x="3079750" y="2032000"/>
          <p14:tracePt t="31422" x="3086100" y="2032000"/>
          <p14:tracePt t="31454" x="3092450" y="2032000"/>
          <p14:tracePt t="31526" x="3098800" y="2032000"/>
          <p14:tracePt t="31542" x="3105150" y="2032000"/>
          <p14:tracePt t="31550" x="3111500" y="2032000"/>
          <p14:tracePt t="33806" x="3162300" y="2044700"/>
          <p14:tracePt t="33809" x="3232150" y="2057400"/>
          <p14:tracePt t="33823" x="3295650" y="2057400"/>
          <p14:tracePt t="33823" x="3384550" y="2063750"/>
          <p14:tracePt t="33839" x="3460750" y="2070100"/>
          <p14:tracePt t="33856" x="3530600" y="2070100"/>
          <p14:tracePt t="33872" x="3594100" y="2070100"/>
          <p14:tracePt t="33889" x="3670300" y="2070100"/>
          <p14:tracePt t="33906" x="3676650" y="2070100"/>
          <p14:tracePt t="33923" x="3733800" y="2070100"/>
          <p14:tracePt t="33939" x="3816350" y="2070100"/>
          <p14:tracePt t="33956" x="3905250" y="2070100"/>
          <p14:tracePt t="33972" x="3956050" y="2070100"/>
          <p14:tracePt t="34014" x="3981450" y="2070100"/>
          <p14:tracePt t="34022" x="4044950" y="2063750"/>
          <p14:tracePt t="34038" x="4108450" y="2051050"/>
          <p14:tracePt t="34056" x="4140200" y="2051050"/>
          <p14:tracePt t="34056" x="4191000" y="2044700"/>
          <p14:tracePt t="34072" x="4241800" y="2044700"/>
          <p14:tracePt t="34089" x="4292600" y="2044700"/>
          <p14:tracePt t="34106" x="4362450" y="2044700"/>
          <p14:tracePt t="34122" x="4457700" y="2044700"/>
          <p14:tracePt t="34140" x="4572000" y="2038350"/>
          <p14:tracePt t="34156" x="4686300" y="2006600"/>
          <p14:tracePt t="34173" x="4826000" y="1987550"/>
          <p14:tracePt t="34189" x="5073650" y="1974850"/>
          <p14:tracePt t="34207" x="5251450" y="1974850"/>
          <p14:tracePt t="34223" x="5403850" y="1974850"/>
          <p14:tracePt t="34239" x="5543550" y="1981200"/>
          <p14:tracePt t="34256" x="5651500" y="1993900"/>
          <p14:tracePt t="34273" x="5759450" y="2006600"/>
          <p14:tracePt t="34289" x="5848350" y="2006600"/>
          <p14:tracePt t="34306" x="5949950" y="2006600"/>
          <p14:tracePt t="34322" x="6057900" y="2006600"/>
          <p14:tracePt t="34339" x="6159500" y="2012950"/>
          <p14:tracePt t="34356" x="6273800" y="2025650"/>
          <p14:tracePt t="34372" x="6375400" y="2038350"/>
          <p14:tracePt t="34389" x="6515100" y="2057400"/>
          <p14:tracePt t="34406" x="6623050" y="2070100"/>
          <p14:tracePt t="34422" x="6762750" y="2089150"/>
          <p14:tracePt t="34439" x="6908800" y="2101850"/>
          <p14:tracePt t="34456" x="7080250" y="2120900"/>
          <p14:tracePt t="34473" x="7239000" y="2146300"/>
          <p14:tracePt t="34489" x="7372350" y="2165350"/>
          <p14:tracePt t="34506" x="7442200" y="2178050"/>
          <p14:tracePt t="34522" x="7486650" y="2184400"/>
          <p14:tracePt t="34539" x="7524750" y="2184400"/>
          <p14:tracePt t="34556" x="7562850" y="2184400"/>
          <p14:tracePt t="34572" x="7607300" y="2184400"/>
          <p14:tracePt t="34589" x="7683500" y="2178050"/>
          <p14:tracePt t="34607" x="7721600" y="2171700"/>
          <p14:tracePt t="34622" x="7759700" y="2165350"/>
          <p14:tracePt t="34639" x="7778750" y="2165350"/>
          <p14:tracePt t="34656" x="7797800" y="2159000"/>
          <p14:tracePt t="34673" x="7804150" y="2159000"/>
          <p14:tracePt t="34990" x="7804150" y="2152650"/>
          <p14:tracePt t="35006" x="7797800" y="2146300"/>
          <p14:tracePt t="35022" x="7797800" y="2139950"/>
          <p14:tracePt t="35022" x="7791450" y="2139950"/>
          <p14:tracePt t="35046" x="7778750" y="2139950"/>
          <p14:tracePt t="35054" x="7759700" y="2133600"/>
          <p14:tracePt t="35072" x="7747000" y="2127250"/>
          <p14:tracePt t="35073" x="7721600" y="2120900"/>
          <p14:tracePt t="35089" x="7689850" y="2108200"/>
          <p14:tracePt t="35106" x="7639050" y="2108200"/>
          <p14:tracePt t="35122" x="7607300" y="2101850"/>
          <p14:tracePt t="35139" x="7556500" y="2089150"/>
          <p14:tracePt t="35156" x="7486650" y="2082800"/>
          <p14:tracePt t="35173" x="7397750" y="2070100"/>
          <p14:tracePt t="35189" x="7232650" y="2063750"/>
          <p14:tracePt t="35207" x="7092950" y="2063750"/>
          <p14:tracePt t="35222" x="6940550" y="2063750"/>
          <p14:tracePt t="35239" x="6743700" y="2063750"/>
          <p14:tracePt t="35256" x="6584950" y="2063750"/>
          <p14:tracePt t="35272" x="6419850" y="2063750"/>
          <p14:tracePt t="35289" x="6267450" y="2063750"/>
          <p14:tracePt t="35306" x="6108700" y="2063750"/>
          <p14:tracePt t="35322" x="5956300" y="2063750"/>
          <p14:tracePt t="35339" x="5810250" y="2063750"/>
          <p14:tracePt t="35356" x="5651500" y="2063750"/>
          <p14:tracePt t="35373" x="5524500" y="2063750"/>
          <p14:tracePt t="35389" x="5314950" y="2070100"/>
          <p14:tracePt t="35407" x="5175250" y="2101850"/>
          <p14:tracePt t="35422" x="5048250" y="2120900"/>
          <p14:tracePt t="35439" x="4972050" y="2133600"/>
          <p14:tracePt t="35456" x="4857750" y="2159000"/>
          <p14:tracePt t="35472" x="4692650" y="2190750"/>
          <p14:tracePt t="35489" x="4476750" y="2247900"/>
          <p14:tracePt t="35506" x="4267200" y="2305050"/>
          <p14:tracePt t="35522" x="4152900" y="2343150"/>
          <p14:tracePt t="35539" x="4051300" y="2368550"/>
          <p14:tracePt t="35556" x="3962400" y="2381250"/>
          <p14:tracePt t="35572" x="3879850" y="2400300"/>
          <p14:tracePt t="35589" x="3752850" y="2413000"/>
          <p14:tracePt t="35607" x="3663950" y="2432050"/>
          <p14:tracePt t="35623" x="3581400" y="2432050"/>
          <p14:tracePt t="35670" x="3568700" y="2432050"/>
          <p14:tracePt t="35678" x="3536950" y="2432050"/>
          <p14:tracePt t="35686" x="3492500" y="2432050"/>
          <p14:tracePt t="35690" x="3403600" y="2432050"/>
          <p14:tracePt t="35706" x="3314700" y="2451100"/>
          <p14:tracePt t="35722" x="3213100" y="2451100"/>
          <p14:tracePt t="35739" x="3079750" y="2451100"/>
          <p14:tracePt t="35756" x="2997200" y="2457450"/>
          <p14:tracePt t="35772" x="2921000" y="2457450"/>
          <p14:tracePt t="35772" x="2851150" y="2470150"/>
          <p14:tracePt t="35790" x="2794000" y="2476500"/>
          <p14:tracePt t="35806" x="2730500" y="2476500"/>
          <p14:tracePt t="35823" x="2603500" y="2476500"/>
          <p14:tracePt t="35839" x="2495550" y="2482850"/>
          <p14:tracePt t="35856" x="2451100" y="2482850"/>
          <p14:tracePt t="35872" x="2438400" y="2482850"/>
          <p14:tracePt t="35889" x="2400300" y="2482850"/>
          <p14:tracePt t="35906" x="2362200" y="2482850"/>
          <p14:tracePt t="35922" x="2336800" y="2482850"/>
          <p14:tracePt t="35939" x="2317750" y="2482850"/>
          <p14:tracePt t="35982" x="2311400" y="2482850"/>
          <p14:tracePt t="35990" x="2305050" y="2482850"/>
          <p14:tracePt t="36014" x="2298700" y="2482850"/>
          <p14:tracePt t="36126" x="2324100" y="2482850"/>
          <p14:tracePt t="36134" x="2355850" y="2482850"/>
          <p14:tracePt t="36142" x="2393950" y="2482850"/>
          <p14:tracePt t="36150" x="2451100" y="2482850"/>
          <p14:tracePt t="36156" x="2482850" y="2482850"/>
          <p14:tracePt t="36172" x="2508250" y="2482850"/>
          <p14:tracePt t="36189" x="2724150" y="2489200"/>
          <p14:tracePt t="36207" x="2870200" y="2482850"/>
          <p14:tracePt t="36223" x="2965450" y="2470150"/>
          <p14:tracePt t="36239" x="3016250" y="2463800"/>
          <p14:tracePt t="36256" x="3028950" y="2457450"/>
          <p14:tracePt t="36382" x="3022600" y="2457450"/>
          <p14:tracePt t="36390" x="3009900" y="2457450"/>
          <p14:tracePt t="36398" x="2997200" y="2457450"/>
          <p14:tracePt t="36406" x="2978150" y="2457450"/>
          <p14:tracePt t="36414" x="2952750" y="2457450"/>
          <p14:tracePt t="36422" x="2946400" y="2457450"/>
          <p14:tracePt t="36462" x="2914650" y="2457450"/>
          <p14:tracePt t="36470" x="2889250" y="2457450"/>
          <p14:tracePt t="36478" x="2800350" y="2457450"/>
          <p14:tracePt t="36489" x="2724150" y="2457450"/>
          <p14:tracePt t="36506" x="2667000" y="2451100"/>
          <p14:tracePt t="36522" x="2628900" y="2451100"/>
          <p14:tracePt t="36574" x="2616200" y="2444750"/>
          <p14:tracePt t="36583" x="2597150" y="2444750"/>
          <p14:tracePt t="36590" x="2578100" y="2444750"/>
          <p14:tracePt t="36591" x="2546350" y="2444750"/>
          <p14:tracePt t="36606" x="2514600" y="2444750"/>
          <p14:tracePt t="36623" x="2489200" y="2444750"/>
          <p14:tracePt t="36639" x="2470150" y="2444750"/>
          <p14:tracePt t="36656" x="2444750" y="2444750"/>
          <p14:tracePt t="36672" x="2419350" y="2444750"/>
          <p14:tracePt t="36689" x="2406650" y="2444750"/>
          <p14:tracePt t="36706" x="2393950" y="2444750"/>
          <p14:tracePt t="36722" x="2381250" y="2444750"/>
          <p14:tracePt t="36739" x="2368550" y="2444750"/>
          <p14:tracePt t="36782" x="2355850" y="2451100"/>
          <p14:tracePt t="36806" x="2343150" y="2451100"/>
          <p14:tracePt t="36815" x="2330450" y="2451100"/>
          <p14:tracePt t="36822" x="2317750" y="2457450"/>
          <p14:tracePt t="36823" x="2298700" y="2463800"/>
          <p14:tracePt t="36839" x="2292350" y="2463800"/>
          <p14:tracePt t="36856" x="2286000" y="2470150"/>
          <p14:tracePt t="36872" x="2273300" y="2470150"/>
          <p14:tracePt t="36889" x="2260600" y="2476500"/>
          <p14:tracePt t="36905" x="2235200" y="2482850"/>
          <p14:tracePt t="36923" x="2216150" y="2482850"/>
          <p14:tracePt t="36939" x="2184400" y="2489200"/>
          <p14:tracePt t="36956" x="2127250" y="2489200"/>
          <p14:tracePt t="36972" x="2063750" y="2495550"/>
          <p14:tracePt t="36989" x="1924050" y="2520950"/>
          <p14:tracePt t="37006" x="1822450" y="2533650"/>
          <p14:tracePt t="37022" x="1708150" y="2552700"/>
          <p14:tracePt t="37039" x="1600200" y="2559050"/>
          <p14:tracePt t="37056" x="1555750" y="2565400"/>
          <p14:tracePt t="37072" x="1479550" y="2565400"/>
          <p14:tracePt t="37089" x="1403350" y="2565400"/>
          <p14:tracePt t="37126" x="1377950" y="2565400"/>
          <p14:tracePt t="37126" x="1358900" y="2565400"/>
          <p14:tracePt t="37139" x="1314450" y="2565400"/>
          <p14:tracePt t="37156" x="1295400" y="2565400"/>
          <p14:tracePt t="37172" x="1270000" y="2565400"/>
          <p14:tracePt t="37189" x="1231900" y="2565400"/>
          <p14:tracePt t="37207" x="1225550" y="2565400"/>
          <p14:tracePt t="37222" x="1206500" y="2565400"/>
          <p14:tracePt t="37239" x="1187450" y="2565400"/>
          <p14:tracePt t="37256" x="1174750" y="2565400"/>
          <p14:tracePt t="37272" x="1168400" y="2565400"/>
          <p14:tracePt t="37289" x="1155700" y="2565400"/>
          <p14:tracePt t="37305" x="1149350" y="2565400"/>
          <p14:tracePt t="37342" x="1143000" y="2565400"/>
          <p14:tracePt t="37430" x="1136650" y="2565400"/>
          <p14:tracePt t="37439" x="1130300" y="2565400"/>
          <p14:tracePt t="37462" x="1123950" y="2565400"/>
          <p14:tracePt t="37472" x="1117600" y="2565400"/>
          <p14:tracePt t="37489" x="1111250" y="2565400"/>
          <p14:tracePt t="37490" x="1092200" y="2571750"/>
          <p14:tracePt t="37506" x="1060450" y="2578100"/>
          <p14:tracePt t="37522" x="1041400" y="2597150"/>
          <p14:tracePt t="37539" x="1016000" y="2616200"/>
          <p14:tracePt t="37556" x="990600" y="2628900"/>
          <p14:tracePt t="37573" x="971550" y="2647950"/>
          <p14:tracePt t="37589" x="946150" y="2667000"/>
          <p14:tracePt t="37607" x="933450" y="2686050"/>
          <p14:tracePt t="37622" x="914400" y="2705100"/>
          <p14:tracePt t="37639" x="908050" y="2717800"/>
          <p14:tracePt t="37655" x="895350" y="2743200"/>
          <p14:tracePt t="37672" x="889000" y="2743200"/>
          <p14:tracePt t="37689" x="882650" y="2749550"/>
          <p14:tracePt t="37734" x="882650" y="2755900"/>
          <p14:tracePt t="37742" x="882650" y="2762250"/>
          <p14:tracePt t="37798" x="882650" y="2768600"/>
          <p14:tracePt t="37805" x="876300" y="2768600"/>
          <p14:tracePt t="37830" x="876300" y="2774950"/>
          <p14:tracePt t="37870" x="869950" y="2781300"/>
          <p14:tracePt t="37886" x="863600" y="2787650"/>
          <p14:tracePt t="37910" x="857250" y="2794000"/>
          <p14:tracePt t="37942" x="850900" y="2794000"/>
          <p14:tracePt t="37951" x="844550" y="2794000"/>
          <p14:tracePt t="37958" x="831850" y="2794000"/>
          <p14:tracePt t="37966" x="812800" y="2794000"/>
          <p14:tracePt t="37972" x="800100" y="2794000"/>
          <p14:tracePt t="37989" x="749300" y="2781300"/>
          <p14:tracePt t="38007" x="736600" y="2781300"/>
          <p14:tracePt t="38022" x="717550" y="2781300"/>
          <p14:tracePt t="38446" x="717550" y="2768600"/>
          <p14:tracePt t="38454" x="717550" y="2755900"/>
          <p14:tracePt t="38472" x="717550" y="2743200"/>
          <p14:tracePt t="38473" x="717550" y="2730500"/>
          <p14:tracePt t="38718" x="711200" y="2730500"/>
          <p14:tracePt t="41741" x="749300" y="2730500"/>
          <p14:tracePt t="41749" x="787400" y="2730500"/>
          <p14:tracePt t="41757" x="863600" y="2736850"/>
          <p14:tracePt t="41762" x="952500" y="2749550"/>
          <p14:tracePt t="41772" x="1079500" y="2768600"/>
          <p14:tracePt t="41789" x="1295400" y="2768600"/>
          <p14:tracePt t="41807" x="1416050" y="2768600"/>
          <p14:tracePt t="41822" x="1536700" y="2768600"/>
          <p14:tracePt t="41839" x="1606550" y="2768600"/>
          <p14:tracePt t="41855" x="1663700" y="2768600"/>
          <p14:tracePt t="41872" x="1695450" y="2768600"/>
          <p14:tracePt t="41889" x="1701800" y="2768600"/>
          <p14:tracePt t="41905" x="1720850" y="2768600"/>
          <p14:tracePt t="41922" x="1765300" y="2768600"/>
          <p14:tracePt t="41939" x="1860550" y="2768600"/>
          <p14:tracePt t="41955" x="1930400" y="2768600"/>
          <p14:tracePt t="41972" x="2025650" y="2768600"/>
          <p14:tracePt t="41989" x="2101850" y="2774950"/>
          <p14:tracePt t="42007" x="2152650" y="2781300"/>
          <p14:tracePt t="42022" x="2203450" y="2794000"/>
          <p14:tracePt t="42039" x="2260600" y="2800350"/>
          <p14:tracePt t="42055" x="2324100" y="2800350"/>
          <p14:tracePt t="42072" x="2393950" y="2806700"/>
          <p14:tracePt t="42089" x="2457450" y="2819400"/>
          <p14:tracePt t="42105" x="2508250" y="2825750"/>
          <p14:tracePt t="42122" x="2533650" y="2825750"/>
          <p14:tracePt t="42139" x="2546350" y="2825750"/>
          <p14:tracePt t="42155" x="2559050" y="2825750"/>
          <p14:tracePt t="42172" x="2565400" y="2825750"/>
          <p14:tracePt t="42189" x="2584450" y="2825750"/>
          <p14:tracePt t="42206" x="2597150" y="2825750"/>
          <p14:tracePt t="42270" x="2603500" y="2825750"/>
          <p14:tracePt t="42326" x="2609850" y="2825750"/>
          <p14:tracePt t="42342" x="2616200" y="2825750"/>
          <p14:tracePt t="42366" x="2622550" y="2832100"/>
          <p14:tracePt t="42382" x="2635250" y="2832100"/>
          <p14:tracePt t="42398" x="2647950" y="2838450"/>
          <p14:tracePt t="42406" x="2660650" y="2844800"/>
          <p14:tracePt t="42422" x="2667000" y="2851150"/>
          <p14:tracePt t="42439" x="2679700" y="2857500"/>
          <p14:tracePt t="42439" x="2692400" y="2857500"/>
          <p14:tracePt t="42456" x="2717800" y="2870200"/>
          <p14:tracePt t="42472" x="2730500" y="2870200"/>
          <p14:tracePt t="42489" x="2743200" y="2876550"/>
          <p14:tracePt t="42505" x="2755900" y="2882900"/>
          <p14:tracePt t="42622" x="2762250" y="2882900"/>
          <p14:tracePt t="42622" x="2768600" y="2882900"/>
          <p14:tracePt t="42677" x="2774950" y="2882900"/>
          <p14:tracePt t="43149" x="2768600" y="2889250"/>
          <p14:tracePt t="43157" x="2762250" y="2889250"/>
          <p14:tracePt t="43166" x="2755900" y="2889250"/>
          <p14:tracePt t="43174" x="2736850" y="2889250"/>
          <p14:tracePt t="43190" x="2717800" y="2889250"/>
          <p14:tracePt t="43190" x="2673350" y="2889250"/>
          <p14:tracePt t="43206" x="2609850" y="2889250"/>
          <p14:tracePt t="43223" x="2527300" y="2889250"/>
          <p14:tracePt t="43239" x="2406650" y="2889250"/>
          <p14:tracePt t="43255" x="2260600" y="2889250"/>
          <p14:tracePt t="43272" x="2120900" y="2889250"/>
          <p14:tracePt t="43289" x="1987550" y="2889250"/>
          <p14:tracePt t="43305" x="1866900" y="2889250"/>
          <p14:tracePt t="43322" x="1746250" y="2889250"/>
          <p14:tracePt t="43339" x="1670050" y="2889250"/>
          <p14:tracePt t="43356" x="1600200" y="2889250"/>
          <p14:tracePt t="43372" x="1492250" y="2889250"/>
          <p14:tracePt t="43389" x="1377950" y="2889250"/>
          <p14:tracePt t="43454" x="1365250" y="2889250"/>
          <p14:tracePt t="43462" x="1352550" y="2889250"/>
          <p14:tracePt t="43469" x="1339850" y="2895600"/>
          <p14:tracePt t="43477" x="1333500" y="2895600"/>
          <p14:tracePt t="43630" x="1327150" y="2895600"/>
          <p14:tracePt t="43648" x="1358900" y="2901950"/>
          <p14:tracePt t="43648" x="1377950" y="2901950"/>
          <p14:tracePt t="43678" x="1409700" y="2901950"/>
          <p14:tracePt t="43678" x="1460500" y="2901950"/>
          <p14:tracePt t="43689" x="1593850" y="2901950"/>
          <p14:tracePt t="43705" x="1682750" y="2901950"/>
          <p14:tracePt t="43722" x="1708150" y="2901950"/>
          <p14:tracePt t="43738" x="1746250" y="2901950"/>
          <p14:tracePt t="43756" x="1752600" y="2901950"/>
          <p14:tracePt t="43830" x="1739900" y="2901950"/>
          <p14:tracePt t="43837" x="1689100" y="2901950"/>
          <p14:tracePt t="43855" x="1670050" y="2901950"/>
          <p14:tracePt t="43856" x="1651000" y="2901950"/>
          <p14:tracePt t="43872" x="1568450" y="2901950"/>
          <p14:tracePt t="43889" x="1473200" y="2901950"/>
          <p14:tracePt t="43905" x="1390650" y="2901950"/>
          <p14:tracePt t="43950" x="1377950" y="2901950"/>
          <p14:tracePt t="43965" x="1346200" y="2901950"/>
          <p14:tracePt t="43965" x="1327150" y="2901950"/>
          <p14:tracePt t="43974" x="1320800" y="2901950"/>
          <p14:tracePt t="43988" x="1301750" y="2901950"/>
          <p14:tracePt t="44007" x="1295400" y="2901950"/>
          <p14:tracePt t="44022" x="1282700" y="2901950"/>
          <p14:tracePt t="44038" x="1257300" y="2901950"/>
          <p14:tracePt t="44055" x="1219200" y="2901950"/>
          <p14:tracePt t="44072" x="1193800" y="2901950"/>
          <p14:tracePt t="44089" x="1174750" y="2901950"/>
          <p14:tracePt t="44106" x="1168400" y="2901950"/>
          <p14:tracePt t="44122" x="1155700" y="2901950"/>
          <p14:tracePt t="44139" x="1149350" y="2901950"/>
          <p14:tracePt t="44182" x="1143000" y="2901950"/>
          <p14:tracePt t="44197" x="1136650" y="2901950"/>
          <p14:tracePt t="44221" x="1130300" y="2901950"/>
          <p14:tracePt t="44221" x="1123950" y="2901950"/>
          <p14:tracePt t="44247" x="1117600" y="2901950"/>
          <p14:tracePt t="44255" x="1111250" y="2901950"/>
          <p14:tracePt t="44256" x="1104900" y="2901950"/>
          <p14:tracePt t="44272" x="1098550" y="2901950"/>
          <p14:tracePt t="44517" x="1098550" y="2908300"/>
          <p14:tracePt t="44534" x="1104900" y="2908300"/>
          <p14:tracePt t="44541" x="1123950" y="2908300"/>
          <p14:tracePt t="44542" x="1136650" y="2908300"/>
          <p14:tracePt t="44555" x="1162050" y="2908300"/>
          <p14:tracePt t="44572" x="1174750" y="2908300"/>
          <p14:tracePt t="44588" x="1187450" y="2908300"/>
          <p14:tracePt t="44606" x="1193800" y="2908300"/>
          <p14:tracePt t="44622" x="1200150" y="2908300"/>
          <p14:tracePt t="45509" x="1193800" y="2908300"/>
          <p14:tracePt t="45533" x="1187450" y="2908300"/>
          <p14:tracePt t="50437" x="1155700" y="2908300"/>
          <p14:tracePt t="50440" x="1117600" y="2908300"/>
          <p14:tracePt t="50455" x="1098550" y="2908300"/>
          <p14:tracePt t="50456" x="965200" y="2933700"/>
          <p14:tracePt t="50472" x="857250" y="2952750"/>
          <p14:tracePt t="50488" x="768350" y="2965450"/>
          <p14:tracePt t="50505" x="723900" y="2971800"/>
          <p14:tracePt t="50521" x="711200" y="2971800"/>
          <p14:tracePt t="50538" x="704850" y="2978150"/>
          <p14:tracePt t="50555" x="698500" y="2984500"/>
          <p14:tracePt t="50571" x="692150" y="2990850"/>
          <p14:tracePt t="50588" x="673100" y="3009900"/>
          <p14:tracePt t="50661" x="666750" y="3009900"/>
          <p14:tracePt t="50765" x="666750" y="3016250"/>
          <p14:tracePt t="50805" x="666750" y="3022600"/>
          <p14:tracePt t="50821" x="666750" y="3028950"/>
          <p14:tracePt t="50845" x="666750" y="3035300"/>
          <p14:tracePt t="50853" x="666750" y="3041650"/>
          <p14:tracePt t="50871" x="666750" y="3048000"/>
          <p14:tracePt t="50872" x="673100" y="3048000"/>
          <p14:tracePt t="50888" x="679450" y="3048000"/>
          <p14:tracePt t="50905" x="685800" y="3060700"/>
          <p14:tracePt t="50921" x="698500" y="3067050"/>
          <p14:tracePt t="50938" x="711200" y="3079750"/>
          <p14:tracePt t="50955" x="723900" y="3098800"/>
          <p14:tracePt t="50972" x="742950" y="3111500"/>
          <p14:tracePt t="50988" x="762000" y="3124200"/>
          <p14:tracePt t="51006" x="768350" y="3130550"/>
          <p14:tracePt t="51021" x="781050" y="3130550"/>
          <p14:tracePt t="51038" x="787400" y="3136900"/>
          <p14:tracePt t="51055" x="800100" y="3143250"/>
          <p14:tracePt t="51072" x="819150" y="3149600"/>
          <p14:tracePt t="51088" x="825500" y="3155950"/>
          <p14:tracePt t="51105" x="831850" y="3155950"/>
          <p14:tracePt t="51253" x="825500" y="3162300"/>
          <p14:tracePt t="51261" x="800100" y="3168650"/>
          <p14:tracePt t="51265" x="787400" y="3168650"/>
          <p14:tracePt t="51271" x="742950" y="3168650"/>
          <p14:tracePt t="51288" x="698500" y="3175000"/>
          <p14:tracePt t="51305" x="666750" y="3181350"/>
          <p14:tracePt t="51321" x="641350" y="3187700"/>
          <p14:tracePt t="51338" x="628650" y="3187700"/>
          <p14:tracePt t="51389" x="622300" y="3187700"/>
          <p14:tracePt t="51397" x="615950" y="3194050"/>
          <p14:tracePt t="51421" x="609600" y="3194050"/>
          <p14:tracePt t="56197" x="0" y="0"/>
        </p14:tracePtLst>
        <p14:tracePtLst>
          <p14:tracePt t="64654" x="654050" y="3536950"/>
          <p14:tracePt t="65517" x="654050" y="3543300"/>
          <p14:tracePt t="65525" x="654050" y="3549650"/>
          <p14:tracePt t="65533" x="654050" y="3556000"/>
          <p14:tracePt t="65557" x="654050" y="3562350"/>
          <p14:tracePt t="65573" x="654050" y="3568700"/>
          <p14:tracePt t="65590" x="654050" y="3575050"/>
          <p14:tracePt t="65590" x="654050" y="3581400"/>
          <p14:tracePt t="65638" x="654050" y="3587750"/>
          <p14:tracePt t="69853" x="755650" y="3594100"/>
          <p14:tracePt t="69861" x="1035050" y="3594100"/>
          <p14:tracePt t="69872" x="1352550" y="3594100"/>
          <p14:tracePt t="69872" x="2317750" y="3689350"/>
          <p14:tracePt t="69888" x="3613150" y="3879850"/>
          <p14:tracePt t="69905" x="4984750" y="4102100"/>
          <p14:tracePt t="69922" x="5975350" y="4159250"/>
          <p14:tracePt t="69938" x="6610350" y="4159250"/>
          <p14:tracePt t="69955" x="6921500" y="4165600"/>
          <p14:tracePt t="69972" x="6959600" y="4152900"/>
          <p14:tracePt t="69988" x="7004050" y="4127500"/>
          <p14:tracePt t="70005" x="7016750" y="4121150"/>
          <p14:tracePt t="70021" x="7016750" y="4108450"/>
          <p14:tracePt t="70093" x="7016750" y="4102100"/>
          <p14:tracePt t="70101" x="7010400" y="4089400"/>
          <p14:tracePt t="70109" x="6991350" y="4083050"/>
          <p14:tracePt t="70117" x="6965950" y="4070350"/>
          <p14:tracePt t="70125" x="6896100" y="4032250"/>
          <p14:tracePt t="70138" x="6775450" y="3994150"/>
          <p14:tracePt t="70155" x="6623050" y="3956050"/>
          <p14:tracePt t="70172" x="6457950" y="3917950"/>
          <p14:tracePt t="70188" x="6184900" y="3886200"/>
          <p14:tracePt t="70221" x="6032500" y="3854450"/>
          <p14:tracePt t="70222" x="5854700" y="3822700"/>
          <p14:tracePt t="70238" x="5607050" y="3790950"/>
          <p14:tracePt t="70255" x="5384800" y="3759200"/>
          <p14:tracePt t="70272" x="5187950" y="3740150"/>
          <p14:tracePt t="70288" x="5003800" y="3714750"/>
          <p14:tracePt t="70305" x="4864100" y="3702050"/>
          <p14:tracePt t="70322" x="4775200" y="3695700"/>
          <p14:tracePt t="70338" x="4705350" y="3689350"/>
          <p14:tracePt t="70355" x="4641850" y="3683000"/>
          <p14:tracePt t="70372" x="4572000" y="3683000"/>
          <p14:tracePt t="70388" x="4457700" y="3683000"/>
          <p14:tracePt t="70406" x="4387850" y="3683000"/>
          <p14:tracePt t="70422" x="4324350" y="3683000"/>
          <p14:tracePt t="70438" x="4286250" y="3689350"/>
          <p14:tracePt t="70455" x="4241800" y="3695700"/>
          <p14:tracePt t="70471" x="4222750" y="3702050"/>
          <p14:tracePt t="70488" x="4203700" y="3702050"/>
          <p14:tracePt t="70505" x="4197350" y="3702050"/>
          <p14:tracePt t="70541" x="4191000" y="3702050"/>
          <p14:tracePt t="70541" x="4184650" y="3708400"/>
          <p14:tracePt t="70581" x="4184650" y="3714750"/>
          <p14:tracePt t="70878" x="4191000" y="3714750"/>
          <p14:tracePt t="70942" x="4197350" y="3714750"/>
          <p14:tracePt t="70998" x="4203700" y="3714750"/>
          <p14:tracePt t="71022" x="4210050" y="3714750"/>
          <p14:tracePt t="71037" x="4216400" y="3714750"/>
          <p14:tracePt t="71086" x="4222750" y="3714750"/>
          <p14:tracePt t="71189" x="4229100" y="3714750"/>
          <p14:tracePt t="71238" x="4235450" y="3721100"/>
          <p14:tracePt t="72213" x="4248150" y="3721100"/>
          <p14:tracePt t="72222" x="4267200" y="3721100"/>
          <p14:tracePt t="72238" x="4286250" y="3721100"/>
          <p14:tracePt t="72262" x="4298950" y="3721100"/>
          <p14:tracePt t="72278" x="4305300" y="3721100"/>
          <p14:tracePt t="72293" x="4311650" y="3721100"/>
          <p14:tracePt t="72306" x="4318000" y="3721100"/>
          <p14:tracePt t="72307" x="4324350" y="3721100"/>
          <p14:tracePt t="72662" x="4311650" y="3721100"/>
          <p14:tracePt t="72670" x="4305300" y="3721100"/>
          <p14:tracePt t="72672" x="4279900" y="3727450"/>
          <p14:tracePt t="72689" x="4267200" y="3733800"/>
          <p14:tracePt t="72706" x="4254500" y="3740150"/>
          <p14:tracePt t="72722" x="4241800" y="3740150"/>
          <p14:tracePt t="72739" x="4235450" y="3740150"/>
          <p14:tracePt t="72782" x="4229100" y="3746500"/>
          <p14:tracePt t="72805" x="4222750" y="3746500"/>
          <p14:tracePt t="72838" x="4216400" y="3746500"/>
          <p14:tracePt t="72957" x="4210050" y="3746500"/>
          <p14:tracePt t="82582" x="4184650" y="3746500"/>
          <p14:tracePt t="82590" x="4140200" y="3759200"/>
          <p14:tracePt t="82606" x="4108450" y="3765550"/>
          <p14:tracePt t="82607" x="4064000" y="3771900"/>
          <p14:tracePt t="82623" x="4032250" y="3778250"/>
          <p14:tracePt t="82640" x="4006850" y="3778250"/>
          <p14:tracePt t="82656" x="4000500" y="3778250"/>
          <p14:tracePt t="82673" x="3994150" y="3778250"/>
          <p14:tracePt t="82689" x="3987800" y="3778250"/>
          <p14:tracePt t="82742" x="3987800" y="3784600"/>
          <p14:tracePt t="82974" x="3994150" y="3784600"/>
          <p14:tracePt t="82982" x="4013200" y="3778250"/>
          <p14:tracePt t="82990" x="4032250" y="3778250"/>
          <p14:tracePt t="83006" x="4044950" y="3765550"/>
          <p14:tracePt t="83007" x="4064000" y="3765550"/>
          <p14:tracePt t="83023" x="4089400" y="3759200"/>
          <p14:tracePt t="83040" x="4102100" y="3759200"/>
          <p14:tracePt t="83056" x="4108450" y="3752850"/>
          <p14:tracePt t="83254" x="4102100" y="3752850"/>
          <p14:tracePt t="83262" x="4076700" y="3752850"/>
          <p14:tracePt t="83273" x="4044950" y="3752850"/>
          <p14:tracePt t="83274" x="3981450" y="3752850"/>
          <p14:tracePt t="83289" x="3943350" y="3752850"/>
          <p14:tracePt t="83306" x="3917950" y="3752850"/>
          <p14:tracePt t="83323" x="3905250" y="3746500"/>
          <p14:tracePt t="83374" x="3898900" y="3746500"/>
          <p14:tracePt t="83390" x="3892550" y="3746500"/>
          <p14:tracePt t="83494" x="3905250" y="3746500"/>
          <p14:tracePt t="83510" x="3917950" y="3746500"/>
          <p14:tracePt t="83518" x="3937000" y="3746500"/>
          <p14:tracePt t="83526" x="3956050" y="3746500"/>
          <p14:tracePt t="83539" x="3981450" y="3746500"/>
          <p14:tracePt t="83540" x="4025900" y="3746500"/>
          <p14:tracePt t="83556" x="4064000" y="3746500"/>
          <p14:tracePt t="83573" x="4102100" y="3746500"/>
          <p14:tracePt t="83590" x="4114800" y="3746500"/>
          <p14:tracePt t="83686" x="4121150" y="3746500"/>
          <p14:tracePt t="84014" x="4121150" y="3740150"/>
          <p14:tracePt t="84022" x="4121150" y="3714750"/>
          <p14:tracePt t="84040" x="4121150" y="3702050"/>
          <p14:tracePt t="84040" x="4121150" y="3689350"/>
          <p14:tracePt t="84057" x="4121150" y="3683000"/>
          <p14:tracePt t="84230" x="4127500" y="3683000"/>
          <p14:tracePt t="84239" x="4133850" y="3683000"/>
          <p14:tracePt t="84246" x="4146550" y="3683000"/>
          <p14:tracePt t="84256" x="4159250" y="3689350"/>
          <p14:tracePt t="84273" x="4165600" y="3689350"/>
          <p14:tracePt t="84290" x="4171950" y="3689350"/>
          <p14:tracePt t="84422" x="4178300" y="3689350"/>
          <p14:tracePt t="84432" x="4178300" y="3702050"/>
          <p14:tracePt t="84432" x="4165600" y="3708400"/>
          <p14:tracePt t="84439" x="4159250" y="3721100"/>
          <p14:tracePt t="84456" x="4152900" y="3733800"/>
          <p14:tracePt t="84510" x="4146550" y="3740150"/>
          <p14:tracePt t="84798" x="4140200" y="3740150"/>
          <p14:tracePt t="84806" x="4140200" y="3746500"/>
          <p14:tracePt t="84823" x="4133850" y="3759200"/>
          <p14:tracePt t="90189" x="4121150" y="3759200"/>
          <p14:tracePt t="90197" x="4076700" y="3765550"/>
          <p14:tracePt t="90205" x="4019550" y="3771900"/>
          <p14:tracePt t="90205" x="3879850" y="3778250"/>
          <p14:tracePt t="90222" x="3841750" y="3790950"/>
          <p14:tracePt t="90239" x="3829050" y="3790950"/>
          <p14:tracePt t="90256" x="3759200" y="3816350"/>
          <p14:tracePt t="90272" x="3670300" y="3829050"/>
          <p14:tracePt t="90289" x="3594100" y="3854450"/>
          <p14:tracePt t="90305" x="3517900" y="3879850"/>
          <p14:tracePt t="90321" x="3448050" y="3898900"/>
          <p14:tracePt t="90338" x="3365500" y="3930650"/>
          <p14:tracePt t="90355" x="3270250" y="3956050"/>
          <p14:tracePt t="90371" x="3213100" y="3975100"/>
          <p14:tracePt t="90388" x="3155950" y="3994150"/>
          <p14:tracePt t="90405" x="3130550" y="4000500"/>
          <p14:tracePt t="90421" x="3124200" y="4000500"/>
          <p14:tracePt t="90549" x="3111500" y="4000500"/>
          <p14:tracePt t="90557" x="3092450" y="4000500"/>
          <p14:tracePt t="90565" x="3079750" y="4000500"/>
          <p14:tracePt t="90573" x="3060700" y="4000500"/>
          <p14:tracePt t="90589" x="3054350" y="4000500"/>
          <p14:tracePt t="90605" x="3048000" y="4000500"/>
          <p14:tracePt t="102062" x="3041650" y="4038600"/>
          <p14:tracePt t="102070" x="3041650" y="4095750"/>
          <p14:tracePt t="102074" x="3041650" y="4171950"/>
          <p14:tracePt t="102089" x="3041650" y="4254500"/>
          <p14:tracePt t="102090" x="3041650" y="4406900"/>
          <p14:tracePt t="102106" x="3041650" y="4552950"/>
          <p14:tracePt t="102123" x="3028950" y="4699000"/>
          <p14:tracePt t="102139" x="3003550" y="4845050"/>
          <p14:tracePt t="102156" x="2984500" y="4946650"/>
          <p14:tracePt t="102173" x="2952750" y="5048250"/>
          <p14:tracePt t="102190" x="2921000" y="5073650"/>
          <p14:tracePt t="102207" x="2863850" y="5124450"/>
          <p14:tracePt t="102223" x="2774950" y="5162550"/>
          <p14:tracePt t="102240" x="2647950" y="5194300"/>
          <p14:tracePt t="102256" x="2501900" y="5226050"/>
          <p14:tracePt t="102273" x="2362200" y="5232400"/>
          <p14:tracePt t="102289" x="2203450" y="5232400"/>
          <p14:tracePt t="102306" x="2051050" y="5232400"/>
          <p14:tracePt t="102323" x="1917700" y="5226050"/>
          <p14:tracePt t="102340" x="1803400" y="5207000"/>
          <p14:tracePt t="102356" x="1689100" y="5194300"/>
          <p14:tracePt t="102373" x="1517650" y="5143500"/>
          <p14:tracePt t="102390" x="1390650" y="5111750"/>
          <p14:tracePt t="102406" x="1250950" y="5073650"/>
          <p14:tracePt t="102423" x="1136650" y="5041900"/>
          <p14:tracePt t="102440" x="1028700" y="5022850"/>
          <p14:tracePt t="102456" x="920750" y="5010150"/>
          <p14:tracePt t="102473" x="838200" y="4991100"/>
          <p14:tracePt t="102489" x="768350" y="4984750"/>
          <p14:tracePt t="102507" x="717550" y="4978400"/>
          <p14:tracePt t="102523" x="685800" y="4978400"/>
          <p14:tracePt t="102540" x="666750" y="4978400"/>
          <p14:tracePt t="102556" x="641350" y="4978400"/>
          <p14:tracePt t="102573" x="609600" y="4978400"/>
          <p14:tracePt t="102590" x="603250" y="4978400"/>
          <p14:tracePt t="102606" x="590550" y="4978400"/>
          <p14:tracePt t="102653" x="584200" y="4978400"/>
          <p14:tracePt t="102774" x="584200" y="4972050"/>
          <p14:tracePt t="102782" x="584200" y="4953000"/>
          <p14:tracePt t="102790" x="596900" y="4927600"/>
          <p14:tracePt t="102806" x="603250" y="4908550"/>
          <p14:tracePt t="102807" x="615950" y="4870450"/>
          <p14:tracePt t="102823" x="622300" y="4832350"/>
          <p14:tracePt t="102840" x="635000" y="4794250"/>
          <p14:tracePt t="102856" x="641350" y="4775200"/>
          <p14:tracePt t="102873" x="654050" y="4756150"/>
          <p14:tracePt t="102889" x="660400" y="4749800"/>
          <p14:tracePt t="102933" x="666750" y="4749800"/>
          <p14:tracePt t="103165" x="666750" y="4756150"/>
          <p14:tracePt t="103173" x="666750" y="4781550"/>
          <p14:tracePt t="103182" x="660400" y="4800600"/>
          <p14:tracePt t="103190" x="654050" y="4857750"/>
          <p14:tracePt t="103201" x="647700" y="4895850"/>
          <p14:tracePt t="103206" x="641350" y="4959350"/>
          <p14:tracePt t="103222" x="641350" y="5016500"/>
          <p14:tracePt t="103239" x="641350" y="5073650"/>
          <p14:tracePt t="103256" x="641350" y="5111750"/>
          <p14:tracePt t="103273" x="641350" y="5143500"/>
          <p14:tracePt t="103289" x="641350" y="5175250"/>
          <p14:tracePt t="103306" x="641350" y="5213350"/>
          <p14:tracePt t="103322" x="641350" y="5245100"/>
          <p14:tracePt t="103340" x="641350" y="5270500"/>
          <p14:tracePt t="103356" x="641350" y="5295900"/>
          <p14:tracePt t="103373" x="641350" y="5308600"/>
          <p14:tracePt t="103526" x="641350" y="5289550"/>
          <p14:tracePt t="103534" x="641350" y="5251450"/>
          <p14:tracePt t="103542" x="641350" y="5207000"/>
          <p14:tracePt t="103550" x="641350" y="5168900"/>
          <p14:tracePt t="103558" x="641350" y="5060950"/>
          <p14:tracePt t="103573" x="641350" y="4921250"/>
          <p14:tracePt t="103590" x="647700" y="4838700"/>
          <p14:tracePt t="103606" x="666750" y="4781550"/>
          <p14:tracePt t="103623" x="673100" y="4743450"/>
          <p14:tracePt t="103639" x="673100" y="4730750"/>
          <p14:tracePt t="103656" x="673100" y="4724400"/>
          <p14:tracePt t="103982" x="673100" y="4743450"/>
          <p14:tracePt t="103988" x="673100" y="4794250"/>
          <p14:tracePt t="104006" x="673100" y="4813300"/>
          <p14:tracePt t="104007" x="673100" y="4857750"/>
          <p14:tracePt t="104023" x="673100" y="4895850"/>
          <p14:tracePt t="104040" x="679450" y="4940300"/>
          <p14:tracePt t="104056" x="685800" y="4978400"/>
          <p14:tracePt t="104073" x="692150" y="5016500"/>
          <p14:tracePt t="104089" x="692150" y="5054600"/>
          <p14:tracePt t="104106" x="698500" y="5080000"/>
          <p14:tracePt t="104123" x="704850" y="5105400"/>
          <p14:tracePt t="104139" x="711200" y="5130800"/>
          <p14:tracePt t="104156" x="711200" y="5143500"/>
          <p14:tracePt t="104173" x="711200" y="5156200"/>
          <p14:tracePt t="104191" x="717550" y="5156200"/>
          <p14:tracePt t="105086" x="717550" y="5149850"/>
          <p14:tracePt t="105099" x="723900" y="5118100"/>
          <p14:tracePt t="105101" x="723900" y="5054600"/>
          <p14:tracePt t="105109" x="723900" y="4965700"/>
          <p14:tracePt t="105123" x="717550" y="4902200"/>
          <p14:tracePt t="105139" x="704850" y="4857750"/>
          <p14:tracePt t="105156" x="704850" y="4826000"/>
          <p14:tracePt t="105173" x="704850" y="4806950"/>
          <p14:tracePt t="105189" x="704850" y="4800600"/>
          <p14:tracePt t="107486" x="704850" y="4794250"/>
          <p14:tracePt t="107493" x="749300" y="4794250"/>
          <p14:tracePt t="107501" x="793750" y="4781550"/>
          <p14:tracePt t="107509" x="927100" y="4730750"/>
          <p14:tracePt t="107522" x="1384300" y="4552950"/>
          <p14:tracePt t="107539" x="2133600" y="4229100"/>
          <p14:tracePt t="107556" x="3092450" y="3879850"/>
          <p14:tracePt t="107572" x="4305300" y="3378200"/>
          <p14:tracePt t="107591" x="4794250" y="3086100"/>
          <p14:tracePt t="107606" x="5003800" y="2901950"/>
          <p14:tracePt t="107623" x="5118100" y="2730500"/>
          <p14:tracePt t="107639" x="5181600" y="2565400"/>
          <p14:tracePt t="107656" x="5232400" y="2432050"/>
          <p14:tracePt t="107672" x="5283200" y="2305050"/>
          <p14:tracePt t="107689" x="5334000" y="2203450"/>
          <p14:tracePt t="107706" x="5403850" y="2089150"/>
          <p14:tracePt t="107723" x="5467350" y="2006600"/>
          <p14:tracePt t="107739" x="5511800" y="1917700"/>
          <p14:tracePt t="107756" x="5537200" y="1854200"/>
          <p14:tracePt t="107772" x="5549900" y="1828800"/>
          <p14:tracePt t="107821" x="5549900" y="1822450"/>
          <p14:tracePt t="107830" x="5549900" y="1809750"/>
          <p14:tracePt t="107839" x="5543550" y="1797050"/>
          <p14:tracePt t="107845" x="5524500" y="1765300"/>
          <p14:tracePt t="107856" x="5492750" y="1739900"/>
          <p14:tracePt t="107872" x="5454650" y="1727200"/>
          <p14:tracePt t="107926" x="5397500" y="1720850"/>
          <p14:tracePt t="107933" x="5302250" y="1701800"/>
          <p14:tracePt t="107941" x="5232400" y="1695450"/>
          <p14:tracePt t="107956" x="5099050" y="1682750"/>
          <p14:tracePt t="107956" x="4921250" y="1651000"/>
          <p14:tracePt t="107972" x="4711700" y="1651000"/>
          <p14:tracePt t="107990" x="4610100" y="1651000"/>
          <p14:tracePt t="108006" x="4502150" y="1651000"/>
          <p14:tracePt t="108023" x="4387850" y="1657350"/>
          <p14:tracePt t="108039" x="4248150" y="1676400"/>
          <p14:tracePt t="108056" x="4133850" y="1714500"/>
          <p14:tracePt t="108073" x="4006850" y="1746250"/>
          <p14:tracePt t="108089" x="3917950" y="1778000"/>
          <p14:tracePt t="108106" x="3822700" y="1816100"/>
          <p14:tracePt t="108123" x="3740150" y="1854200"/>
          <p14:tracePt t="108139" x="3689350" y="1879600"/>
          <p14:tracePt t="108156" x="3644900" y="1911350"/>
          <p14:tracePt t="108172" x="3613150" y="1936750"/>
          <p14:tracePt t="108190" x="3587750" y="1955800"/>
          <p14:tracePt t="108206" x="3568700" y="1968500"/>
          <p14:tracePt t="108222" x="3556000" y="1974850"/>
          <p14:tracePt t="108239" x="3530600" y="1987550"/>
          <p14:tracePt t="108256" x="3486150" y="1993900"/>
          <p14:tracePt t="108273" x="3429000" y="2012950"/>
          <p14:tracePt t="108290" x="3365500" y="2019300"/>
          <p14:tracePt t="108306" x="3289300" y="2025650"/>
          <p14:tracePt t="108323" x="3206750" y="2025650"/>
          <p14:tracePt t="108339" x="3155950" y="2025650"/>
          <p14:tracePt t="108565" x="3168650" y="2025650"/>
          <p14:tracePt t="108573" x="3181350" y="1993900"/>
          <p14:tracePt t="108582" x="3181350" y="1962150"/>
          <p14:tracePt t="108590" x="3181350" y="1917700"/>
          <p14:tracePt t="108606" x="3181350" y="1873250"/>
          <p14:tracePt t="108622" x="3175000" y="1828800"/>
          <p14:tracePt t="108639" x="3162300" y="1797050"/>
          <p14:tracePt t="108656" x="3136900" y="1758950"/>
          <p14:tracePt t="108672" x="3117850" y="1733550"/>
          <p14:tracePt t="108709" x="3111500" y="1727200"/>
          <p14:tracePt t="108722" x="3105150" y="1720850"/>
          <p14:tracePt t="108723" x="3086100" y="1708150"/>
          <p14:tracePt t="108739" x="3086100" y="1701800"/>
          <p14:tracePt t="108756" x="3079750" y="1689100"/>
          <p14:tracePt t="108772" x="3060700" y="1682750"/>
          <p14:tracePt t="108790" x="3041650" y="1676400"/>
          <p14:tracePt t="108806" x="3028950" y="1676400"/>
          <p14:tracePt t="108822" x="3009900" y="1676400"/>
          <p14:tracePt t="108840" x="2984500" y="1676400"/>
          <p14:tracePt t="108856" x="2959100" y="1676400"/>
          <p14:tracePt t="108873" x="2933700" y="1676400"/>
          <p14:tracePt t="108889" x="2914650" y="1682750"/>
          <p14:tracePt t="108906" x="2882900" y="1701800"/>
          <p14:tracePt t="108922" x="2857500" y="1727200"/>
          <p14:tracePt t="108939" x="2832100" y="1746250"/>
          <p14:tracePt t="108956" x="2813050" y="1765300"/>
          <p14:tracePt t="108973" x="2787650" y="1784350"/>
          <p14:tracePt t="108990" x="2781300" y="1797050"/>
          <p14:tracePt t="109006" x="2781300" y="1803400"/>
          <p14:tracePt t="109022" x="2768600" y="1822450"/>
          <p14:tracePt t="109039" x="2755900" y="1841500"/>
          <p14:tracePt t="109056" x="2755900" y="1860550"/>
          <p14:tracePt t="109073" x="2749550" y="1879600"/>
          <p14:tracePt t="109110" x="2749550" y="1892300"/>
          <p14:tracePt t="109111" x="2749550" y="1898650"/>
          <p14:tracePt t="109123" x="2749550" y="1917700"/>
          <p14:tracePt t="109140" x="2749550" y="1949450"/>
          <p14:tracePt t="109157" x="2755900" y="1968500"/>
          <p14:tracePt t="109191" x="2768600" y="1968500"/>
          <p14:tracePt t="109214" x="2787650" y="1981200"/>
          <p14:tracePt t="109223" x="2819400" y="2000250"/>
          <p14:tracePt t="109236" x="2844800" y="2006600"/>
          <p14:tracePt t="109240" x="2908300" y="2019300"/>
          <p14:tracePt t="109256" x="2933700" y="2025650"/>
          <p14:tracePt t="109274" x="2952750" y="2032000"/>
          <p14:tracePt t="109290" x="2978150" y="2032000"/>
          <p14:tracePt t="109306" x="2990850" y="2032000"/>
          <p14:tracePt t="109323" x="3016250" y="2032000"/>
          <p14:tracePt t="109340" x="3035300" y="2032000"/>
          <p14:tracePt t="109357" x="3060700" y="2032000"/>
          <p14:tracePt t="109390" x="3067050" y="2032000"/>
          <p14:tracePt t="109391" x="3092450" y="2012950"/>
          <p14:tracePt t="109407" x="3117850" y="1987550"/>
          <p14:tracePt t="109423" x="3143250" y="1943100"/>
          <p14:tracePt t="109440" x="3168650" y="1892300"/>
          <p14:tracePt t="109457" x="3181350" y="1860550"/>
          <p14:tracePt t="109474" x="3194050" y="1822450"/>
          <p14:tracePt t="109490" x="3194050" y="1790700"/>
          <p14:tracePt t="109507" x="3194050" y="1771650"/>
          <p14:tracePt t="109523" x="3194050" y="1752600"/>
          <p14:tracePt t="109540" x="3194050" y="1746250"/>
          <p14:tracePt t="109557" x="3194050" y="1733550"/>
          <p14:tracePt t="109574" x="3187700" y="1727200"/>
          <p14:tracePt t="109591" x="3181350" y="1714500"/>
          <p14:tracePt t="109607" x="3175000" y="1708150"/>
          <p14:tracePt t="109623" x="3162300" y="1695450"/>
          <p14:tracePt t="109640" x="3149600" y="1682750"/>
          <p14:tracePt t="109710" x="3136900" y="1682750"/>
          <p14:tracePt t="109718" x="3130550" y="1682750"/>
          <p14:tracePt t="109734" x="3124200" y="1682750"/>
          <p14:tracePt t="109742" x="3117850" y="1682750"/>
          <p14:tracePt t="109743" x="3092450" y="1682750"/>
          <p14:tracePt t="109758" x="3060700" y="1682750"/>
          <p14:tracePt t="109773" x="3003550" y="1682750"/>
          <p14:tracePt t="109791" x="2971800" y="1682750"/>
          <p14:tracePt t="109807" x="2927350" y="1682750"/>
          <p14:tracePt t="109823" x="2882900" y="1689100"/>
          <p14:tracePt t="109840" x="2838450" y="1708150"/>
          <p14:tracePt t="109857" x="2787650" y="1733550"/>
          <p14:tracePt t="109874" x="2736850" y="1765300"/>
          <p14:tracePt t="109890" x="2692400" y="1790700"/>
          <p14:tracePt t="109907" x="2660650" y="1809750"/>
          <p14:tracePt t="109923" x="2641600" y="1828800"/>
          <p14:tracePt t="109940" x="2628900" y="1841500"/>
          <p14:tracePt t="109957" x="2628900" y="1847850"/>
          <p14:tracePt t="109990" x="2622550" y="1854200"/>
          <p14:tracePt t="109991" x="2622550" y="1860550"/>
          <p14:tracePt t="110007" x="2616200" y="1873250"/>
          <p14:tracePt t="110023" x="2616200" y="1905000"/>
          <p14:tracePt t="110040" x="2616200" y="1930400"/>
          <p14:tracePt t="110056" x="2635250" y="1981200"/>
          <p14:tracePt t="110073" x="2654300" y="2032000"/>
          <p14:tracePt t="110090" x="2660650" y="2044700"/>
          <p14:tracePt t="110107" x="2679700" y="2076450"/>
          <p14:tracePt t="110123" x="2711450" y="2108200"/>
          <p14:tracePt t="110140" x="2749550" y="2133600"/>
          <p14:tracePt t="110157" x="2781300" y="2152650"/>
          <p14:tracePt t="110174" x="2838450" y="2171700"/>
          <p14:tracePt t="110191" x="2876550" y="2184400"/>
          <p14:tracePt t="110207" x="2908300" y="2184400"/>
          <p14:tracePt t="110223" x="2940050" y="2184400"/>
          <p14:tracePt t="110240" x="2971800" y="2184400"/>
          <p14:tracePt t="110256" x="2990850" y="2184400"/>
          <p14:tracePt t="110273" x="3009900" y="2184400"/>
          <p14:tracePt t="110290" x="3035300" y="2184400"/>
          <p14:tracePt t="110307" x="3067050" y="2171700"/>
          <p14:tracePt t="110323" x="3098800" y="2146300"/>
          <p14:tracePt t="110340" x="3136900" y="2120900"/>
          <p14:tracePt t="110357" x="3162300" y="2101850"/>
          <p14:tracePt t="110373" x="3194050" y="2070100"/>
          <p14:tracePt t="110391" x="3225800" y="2038350"/>
          <p14:tracePt t="110407" x="3251200" y="1993900"/>
          <p14:tracePt t="110423" x="3270250" y="1949450"/>
          <p14:tracePt t="110440" x="3270250" y="1917700"/>
          <p14:tracePt t="110456" x="3270250" y="1879600"/>
          <p14:tracePt t="110473" x="3270250" y="1847850"/>
          <p14:tracePt t="110491" x="3270250" y="1816100"/>
          <p14:tracePt t="110507" x="3270250" y="1797050"/>
          <p14:tracePt t="110524" x="3263900" y="1771650"/>
          <p14:tracePt t="110540" x="3257550" y="1758950"/>
          <p14:tracePt t="110557" x="3244850" y="1739900"/>
          <p14:tracePt t="110573" x="3232150" y="1720850"/>
          <p14:tracePt t="110591" x="3219450" y="1708150"/>
          <p14:tracePt t="110607" x="3200400" y="1695450"/>
          <p14:tracePt t="110624" x="3187700" y="1695450"/>
          <p14:tracePt t="110686" x="3168650" y="1689100"/>
          <p14:tracePt t="110694" x="3155950" y="1682750"/>
          <p14:tracePt t="110702" x="3143250" y="1682750"/>
          <p14:tracePt t="110710" x="3124200" y="1676400"/>
          <p14:tracePt t="110723" x="3105150" y="1670050"/>
          <p14:tracePt t="110740" x="3079750" y="1670050"/>
          <p14:tracePt t="110757" x="3048000" y="1670050"/>
          <p14:tracePt t="110773" x="2997200" y="1670050"/>
          <p14:tracePt t="110791" x="2965450" y="1670050"/>
          <p14:tracePt t="110807" x="2933700" y="1676400"/>
          <p14:tracePt t="110824" x="2914650" y="1682750"/>
          <p14:tracePt t="110840" x="2901950" y="1689100"/>
          <p14:tracePt t="110857" x="2889250" y="1701800"/>
          <p14:tracePt t="110873" x="2876550" y="1701800"/>
          <p14:tracePt t="110910" x="2876550" y="1708150"/>
          <p14:tracePt t="110942" x="2870200" y="1708150"/>
          <p14:tracePt t="111182" x="2870200" y="1714500"/>
          <p14:tracePt t="111190" x="2870200" y="1739900"/>
          <p14:tracePt t="111198" x="2870200" y="1778000"/>
          <p14:tracePt t="111206" x="2870200" y="1905000"/>
          <p14:tracePt t="111216" x="2901950" y="1993900"/>
          <p14:tracePt t="111223" x="2990850" y="2171700"/>
          <p14:tracePt t="111240" x="3117850" y="2425700"/>
          <p14:tracePt t="111257" x="3244850" y="2647950"/>
          <p14:tracePt t="111273" x="3359150" y="2838450"/>
          <p14:tracePt t="111290" x="3473450" y="2990850"/>
          <p14:tracePt t="111306" x="3600450" y="3130550"/>
          <p14:tracePt t="111324" x="3733800" y="3289300"/>
          <p14:tracePt t="111340" x="3917950" y="3479800"/>
          <p14:tracePt t="111357" x="4089400" y="3619500"/>
          <p14:tracePt t="111373" x="4368800" y="3829050"/>
          <p14:tracePt t="111391" x="4546600" y="3937000"/>
          <p14:tracePt t="111407" x="4724400" y="4013200"/>
          <p14:tracePt t="111423" x="4889500" y="4076700"/>
          <p14:tracePt t="111440" x="5016500" y="4133850"/>
          <p14:tracePt t="111457" x="5105400" y="4159250"/>
          <p14:tracePt t="111473" x="5162550" y="4191000"/>
          <p14:tracePt t="111490" x="5226050" y="4216400"/>
          <p14:tracePt t="111506" x="5257800" y="4229100"/>
          <p14:tracePt t="111524" x="5276850" y="4235450"/>
          <p14:tracePt t="111540" x="5289550" y="4235450"/>
          <p14:tracePt t="111630" x="5295900" y="4235450"/>
          <p14:tracePt t="111638" x="5302250" y="4254500"/>
          <p14:tracePt t="111645" x="5308600" y="4318000"/>
          <p14:tracePt t="111657" x="5321300" y="4419600"/>
          <p14:tracePt t="111673" x="5334000" y="4514850"/>
          <p14:tracePt t="111690" x="5340350" y="4603750"/>
          <p14:tracePt t="111707" x="5340350" y="4699000"/>
          <p14:tracePt t="111723" x="5321300" y="4768850"/>
          <p14:tracePt t="111740" x="5302250" y="4787900"/>
          <p14:tracePt t="111757" x="5289550" y="4800600"/>
          <p14:tracePt t="111773" x="5283200" y="4800600"/>
          <p14:tracePt t="111814" x="5276850" y="4800600"/>
          <p14:tracePt t="111823" x="5270500" y="4800600"/>
          <p14:tracePt t="111824" x="5264150" y="4800600"/>
          <p14:tracePt t="111843" x="5238750" y="4806950"/>
          <p14:tracePt t="111856" x="5207000" y="4819650"/>
          <p14:tracePt t="111873" x="5175250" y="4826000"/>
          <p14:tracePt t="111890" x="5143500" y="4838700"/>
          <p14:tracePt t="111906" x="5124450" y="4857750"/>
          <p14:tracePt t="111923" x="5092700" y="4883150"/>
          <p14:tracePt t="111940" x="5086350" y="4895850"/>
          <p14:tracePt t="111957" x="5080000" y="4908550"/>
          <p14:tracePt t="111973" x="5080000" y="4914900"/>
          <p14:tracePt t="111991" x="5080000" y="4921250"/>
          <p14:tracePt t="112007" x="5086350" y="4927600"/>
          <p14:tracePt t="112023" x="5092700" y="4933950"/>
          <p14:tracePt t="112040" x="5111750" y="4946650"/>
          <p14:tracePt t="112057" x="5137150" y="4959350"/>
          <p14:tracePt t="112073" x="5156200" y="4965700"/>
          <p14:tracePt t="112090" x="5181600" y="4978400"/>
          <p14:tracePt t="112107" x="5213350" y="4984750"/>
          <p14:tracePt t="112123" x="5238750" y="4991100"/>
          <p14:tracePt t="112141" x="5264150" y="4997450"/>
          <p14:tracePt t="112157" x="5295900" y="4997450"/>
          <p14:tracePt t="112175" x="5308600" y="4997450"/>
          <p14:tracePt t="112318" x="5289550" y="4997450"/>
          <p14:tracePt t="112326" x="5264150" y="4997450"/>
          <p14:tracePt t="112334" x="5238750" y="4997450"/>
          <p14:tracePt t="112340" x="5187950" y="4991100"/>
          <p14:tracePt t="112356" x="5137150" y="4984750"/>
          <p14:tracePt t="112373" x="5105400" y="4984750"/>
          <p14:tracePt t="112389" x="5092700" y="4978400"/>
          <p14:tracePt t="112550" x="5099050" y="4972050"/>
          <p14:tracePt t="112558" x="5105400" y="4972050"/>
          <p14:tracePt t="112567" x="5118100" y="4972050"/>
          <p14:tracePt t="112573" x="5143500" y="4972050"/>
          <p14:tracePt t="112591" x="5175250" y="4965700"/>
          <p14:tracePt t="112607" x="5207000" y="4965700"/>
          <p14:tracePt t="112623" x="5251450" y="4965700"/>
          <p14:tracePt t="112641" x="5302250" y="4959350"/>
          <p14:tracePt t="112656" x="5346700" y="4953000"/>
          <p14:tracePt t="112674" x="5384800" y="4953000"/>
          <p14:tracePt t="112690" x="5422900" y="4946650"/>
          <p14:tracePt t="112707" x="5473700" y="4940300"/>
          <p14:tracePt t="112723" x="5511800" y="4940300"/>
          <p14:tracePt t="112740" x="5549900" y="4940300"/>
          <p14:tracePt t="112756" x="5600700" y="4940300"/>
          <p14:tracePt t="112773" x="5670550" y="4933950"/>
          <p14:tracePt t="112791" x="5721350" y="4927600"/>
          <p14:tracePt t="112807" x="5765800" y="4921250"/>
          <p14:tracePt t="112823" x="5810250" y="4921250"/>
          <p14:tracePt t="112840" x="5854700" y="4921250"/>
          <p14:tracePt t="112857" x="5892800" y="4921250"/>
          <p14:tracePt t="112873" x="5918200" y="4921250"/>
          <p14:tracePt t="112890" x="5937250" y="4921250"/>
          <p14:tracePt t="112907" x="5949950" y="4921250"/>
          <p14:tracePt t="112923" x="5969000" y="4921250"/>
          <p14:tracePt t="112940" x="5981700" y="4921250"/>
          <p14:tracePt t="112957" x="6000750" y="4921250"/>
          <p14:tracePt t="112973" x="6026150" y="4921250"/>
          <p14:tracePt t="112991" x="6038850" y="4914900"/>
          <p14:tracePt t="113007" x="6051550" y="4914900"/>
          <p14:tracePt t="113023" x="6057900" y="4914900"/>
          <p14:tracePt t="113040" x="6070600" y="4914900"/>
          <p14:tracePt t="113742" x="6076950" y="4914900"/>
          <p14:tracePt t="113751" x="6096000" y="4914900"/>
          <p14:tracePt t="113757" x="6134100" y="4921250"/>
          <p14:tracePt t="113774" x="6146800" y="4921250"/>
          <p14:tracePt t="113775" x="6153150" y="4921250"/>
          <p14:tracePt t="114870" x="6140450" y="4921250"/>
          <p14:tracePt t="114878" x="6127750" y="4927600"/>
          <p14:tracePt t="114882" x="6108700" y="4933950"/>
          <p14:tracePt t="114890" x="6070600" y="4940300"/>
          <p14:tracePt t="114906" x="6051550" y="4940300"/>
          <p14:tracePt t="114924" x="6019800" y="4946650"/>
          <p14:tracePt t="114940" x="5988050" y="4953000"/>
          <p14:tracePt t="114957" x="5949950" y="4959350"/>
          <p14:tracePt t="114973" x="5873750" y="4959350"/>
          <p14:tracePt t="114990" x="5822950" y="4959350"/>
          <p14:tracePt t="115006" x="5772150" y="4959350"/>
          <p14:tracePt t="115023" x="5740400" y="4959350"/>
          <p14:tracePt t="115040" x="5721350" y="4959350"/>
          <p14:tracePt t="115056" x="5702300" y="4959350"/>
          <p14:tracePt t="115073" x="5695950" y="4959350"/>
          <p14:tracePt t="115090" x="5689600" y="4959350"/>
          <p14:tracePt t="115106" x="5683250" y="4959350"/>
          <p14:tracePt t="115123" x="5670550" y="4959350"/>
          <p14:tracePt t="115140" x="5664200" y="4959350"/>
          <p14:tracePt t="115156" x="5651500" y="4959350"/>
          <p14:tracePt t="115173" x="5645150" y="4959350"/>
          <p14:tracePt t="115190" x="5632450" y="4965700"/>
          <p14:tracePt t="115206" x="5626100" y="4965700"/>
          <p14:tracePt t="115223" x="5619750" y="4965700"/>
          <p14:tracePt t="115240" x="5613400" y="4965700"/>
          <p14:tracePt t="115256" x="5607050" y="4965700"/>
          <p14:tracePt t="115273" x="5594350" y="4965700"/>
          <p14:tracePt t="115290" x="5575300" y="4965700"/>
          <p14:tracePt t="115306" x="5537200" y="4965700"/>
          <p14:tracePt t="115323" x="5480050" y="4965700"/>
          <p14:tracePt t="115340" x="5410200" y="4965700"/>
          <p14:tracePt t="115356" x="5340350" y="4965700"/>
          <p14:tracePt t="115373" x="5257800" y="4965700"/>
          <p14:tracePt t="115391" x="5219700" y="4965700"/>
          <p14:tracePt t="115406" x="5194300" y="4965700"/>
          <p14:tracePt t="115423" x="5187950" y="4965700"/>
          <p14:tracePt t="115439" x="5175250" y="4965700"/>
          <p14:tracePt t="115457" x="5168900" y="4965700"/>
          <p14:tracePt t="115494" x="5162550" y="4965700"/>
          <p14:tracePt t="115814" x="5168900" y="4965700"/>
          <p14:tracePt t="115822" x="5207000" y="4965700"/>
          <p14:tracePt t="115832" x="5238750" y="4972050"/>
          <p14:tracePt t="115840" x="5340350" y="4984750"/>
          <p14:tracePt t="115856" x="5480050" y="4984750"/>
          <p14:tracePt t="115874" x="5638800" y="4984750"/>
          <p14:tracePt t="115889" x="5759450" y="4984750"/>
          <p14:tracePt t="115906" x="5861050" y="4984750"/>
          <p14:tracePt t="115923" x="5943600" y="4984750"/>
          <p14:tracePt t="115940" x="5981700" y="4984750"/>
          <p14:tracePt t="115956" x="6007100" y="4984750"/>
          <p14:tracePt t="115973" x="6032500" y="4984750"/>
          <p14:tracePt t="115990" x="6051550" y="4978400"/>
          <p14:tracePt t="116007" x="6083300" y="4978400"/>
          <p14:tracePt t="116023" x="6115050" y="4978400"/>
          <p14:tracePt t="116040" x="6146800" y="4978400"/>
          <p14:tracePt t="116056" x="6153150" y="4978400"/>
          <p14:tracePt t="116073" x="6165850" y="4978400"/>
          <p14:tracePt t="116089" x="6172200" y="4978400"/>
          <p14:tracePt t="116726" x="6178550" y="4965700"/>
          <p14:tracePt t="116750" x="6165850" y="4965700"/>
          <p14:tracePt t="116758" x="6115050" y="4965700"/>
          <p14:tracePt t="116773" x="6089650" y="4965700"/>
          <p14:tracePt t="116774" x="6026150" y="4965700"/>
          <p14:tracePt t="116790" x="5975350" y="4965700"/>
          <p14:tracePt t="116806" x="5911850" y="4959350"/>
          <p14:tracePt t="116823" x="5835650" y="4959350"/>
          <p14:tracePt t="116840" x="5746750" y="4959350"/>
          <p14:tracePt t="116856" x="5651500" y="4959350"/>
          <p14:tracePt t="116873" x="5581650" y="4959350"/>
          <p14:tracePt t="116889" x="5511800" y="4959350"/>
          <p14:tracePt t="116906" x="5448300" y="4959350"/>
          <p14:tracePt t="116923" x="5416550" y="4959350"/>
          <p14:tracePt t="116940" x="5397500" y="4959350"/>
          <p14:tracePt t="116956" x="5391150" y="4959350"/>
          <p14:tracePt t="117054" x="5384800" y="4953000"/>
          <p14:tracePt t="117086" x="5391150" y="4953000"/>
          <p14:tracePt t="117098" x="5397500" y="4946650"/>
          <p14:tracePt t="117099" x="5410200" y="4946650"/>
          <p14:tracePt t="117106" x="5429250" y="4940300"/>
          <p14:tracePt t="117123" x="5461000" y="4883150"/>
          <p14:tracePt t="117140" x="5473700" y="4775200"/>
          <p14:tracePt t="117157" x="5492750" y="4686300"/>
          <p14:tracePt t="117173" x="5492750" y="4616450"/>
          <p14:tracePt t="117190" x="5492750" y="4591050"/>
          <p14:tracePt t="117206" x="5499100" y="4584700"/>
          <p14:tracePt t="117223" x="5499100" y="4578350"/>
          <p14:tracePt t="117270" x="5499100" y="4572000"/>
          <p14:tracePt t="117278" x="5499100" y="4565650"/>
          <p14:tracePt t="117286" x="5492750" y="4565650"/>
          <p14:tracePt t="117289" x="5486400" y="4552950"/>
          <p14:tracePt t="117397" x="5480050" y="4559300"/>
          <p14:tracePt t="117406" x="5473700" y="4622800"/>
          <p14:tracePt t="117423" x="5473700" y="4667250"/>
          <p14:tracePt t="117424" x="5473700" y="4705350"/>
          <p14:tracePt t="117439" x="5473700" y="4724400"/>
          <p14:tracePt t="117457" x="5473700" y="4730750"/>
          <p14:tracePt t="117473" x="5473700" y="4743450"/>
          <p14:tracePt t="117490" x="5473700" y="4756150"/>
          <p14:tracePt t="117506" x="5461000" y="4768850"/>
          <p14:tracePt t="117523" x="5441950" y="4787900"/>
          <p14:tracePt t="117540" x="5435600" y="4794250"/>
          <p14:tracePt t="117630" x="5429250" y="4800600"/>
          <p14:tracePt t="117638" x="5435600" y="4800600"/>
          <p14:tracePt t="117646" x="5454650" y="4806950"/>
          <p14:tracePt t="117656" x="5480050" y="4813300"/>
          <p14:tracePt t="117657" x="5549900" y="4832350"/>
          <p14:tracePt t="117673" x="5619750" y="4838700"/>
          <p14:tracePt t="117690" x="5689600" y="4851400"/>
          <p14:tracePt t="117706" x="5715000" y="4851400"/>
          <p14:tracePt t="117724" x="5721350" y="4851400"/>
          <p14:tracePt t="117894" x="5715000" y="4857750"/>
          <p14:tracePt t="118222" x="5708650" y="4857750"/>
          <p14:tracePt t="118246" x="5702300" y="4864100"/>
          <p14:tracePt t="118262" x="5695950" y="4876800"/>
          <p14:tracePt t="118270" x="5689600" y="4876800"/>
          <p14:tracePt t="118277" x="5670550" y="4902200"/>
          <p14:tracePt t="118290" x="5657850" y="4914900"/>
          <p14:tracePt t="118306" x="5645150" y="4927600"/>
          <p14:tracePt t="118323" x="5626100" y="4933950"/>
          <p14:tracePt t="118339" x="5600700" y="4940300"/>
          <p14:tracePt t="118356" x="5562600" y="4946650"/>
          <p14:tracePt t="118373" x="5467350" y="4946650"/>
          <p14:tracePt t="118391" x="5378450" y="4946650"/>
          <p14:tracePt t="118406" x="5289550" y="4946650"/>
          <p14:tracePt t="118423" x="5238750" y="4953000"/>
          <p14:tracePt t="118439" x="5200650" y="4959350"/>
          <p14:tracePt t="118456" x="5187950" y="4959350"/>
          <p14:tracePt t="118473" x="5175250" y="4965700"/>
          <p14:tracePt t="118605" x="5187950" y="4965700"/>
          <p14:tracePt t="118607" x="5194300" y="4965700"/>
          <p14:tracePt t="118623" x="5207000" y="4965700"/>
          <p14:tracePt t="118624" x="5232400" y="4965700"/>
          <p14:tracePt t="118639" x="5257800" y="4965700"/>
          <p14:tracePt t="118656" x="5302250" y="4965700"/>
          <p14:tracePt t="118673" x="5365750" y="4965700"/>
          <p14:tracePt t="118689" x="5454650" y="4965700"/>
          <p14:tracePt t="118707" x="5530850" y="4965700"/>
          <p14:tracePt t="118723" x="5594350" y="4965700"/>
          <p14:tracePt t="118741" x="5632450" y="4965700"/>
          <p14:tracePt t="118756" x="5657850" y="4965700"/>
          <p14:tracePt t="118773" x="5689600" y="4965700"/>
          <p14:tracePt t="118790" x="5715000" y="4965700"/>
          <p14:tracePt t="118807" x="5746750" y="4965700"/>
          <p14:tracePt t="118823" x="5784850" y="4965700"/>
          <p14:tracePt t="118840" x="5810250" y="4965700"/>
          <p14:tracePt t="118856" x="5829300" y="4965700"/>
          <p14:tracePt t="118873" x="5842000" y="4965700"/>
          <p14:tracePt t="119037" x="5835650" y="4965700"/>
          <p14:tracePt t="119049" x="5822950" y="4965700"/>
          <p14:tracePt t="119062" x="5816600" y="4965700"/>
          <p14:tracePt t="119086" x="5810250" y="4965700"/>
          <p14:tracePt t="119205" x="5803900" y="4965700"/>
          <p14:tracePt t="119206" x="5791200" y="4933950"/>
          <p14:tracePt t="119222" x="5746750" y="4806950"/>
          <p14:tracePt t="119234" x="5727700" y="4718050"/>
          <p14:tracePt t="119240" x="5683250" y="4552950"/>
          <p14:tracePt t="119256" x="5664200" y="4387850"/>
          <p14:tracePt t="119273" x="5651500" y="4273550"/>
          <p14:tracePt t="119289" x="5651500" y="4229100"/>
          <p14:tracePt t="119306" x="5651500" y="4216400"/>
          <p14:tracePt t="119446" x="5657850" y="4229100"/>
          <p14:tracePt t="119453" x="5676900" y="4267200"/>
          <p14:tracePt t="119461" x="5727700" y="4349750"/>
          <p14:tracePt t="119473" x="5791200" y="4432300"/>
          <p14:tracePt t="119489" x="5867400" y="4508500"/>
          <p14:tracePt t="119506" x="5949950" y="4584700"/>
          <p14:tracePt t="119523" x="6013450" y="4641850"/>
          <p14:tracePt t="119540" x="6057900" y="4679950"/>
          <p14:tracePt t="119556" x="6096000" y="4718050"/>
          <p14:tracePt t="119556" x="6121400" y="4749800"/>
          <p14:tracePt t="119574" x="6140450" y="4775200"/>
          <p14:tracePt t="119589" x="6216650" y="4857750"/>
          <p14:tracePt t="119606" x="6254750" y="4902200"/>
          <p14:tracePt t="119623" x="6286500" y="4914900"/>
          <p14:tracePt t="119640" x="6305550" y="4921250"/>
          <p14:tracePt t="119656" x="6318250" y="4921250"/>
          <p14:tracePt t="119673" x="6330950" y="4921250"/>
          <p14:tracePt t="119689" x="6356350" y="4927600"/>
          <p14:tracePt t="119706" x="6375400" y="4927600"/>
          <p14:tracePt t="119723" x="6400800" y="4927600"/>
          <p14:tracePt t="119740" x="6419850" y="4927600"/>
          <p14:tracePt t="119757" x="6451600" y="4927600"/>
          <p14:tracePt t="119757" x="6464300" y="4927600"/>
          <p14:tracePt t="119774" x="6489700" y="4927600"/>
          <p14:tracePt t="119789" x="6515100" y="4927600"/>
          <p14:tracePt t="119806" x="6527800" y="4927600"/>
          <p14:tracePt t="119823" x="6540500" y="4927600"/>
          <p14:tracePt t="119839" x="6553200" y="4927600"/>
          <p14:tracePt t="119856" x="6559550" y="4921250"/>
          <p14:tracePt t="119917" x="6565900" y="4914900"/>
          <p14:tracePt t="119950" x="6565900" y="4908550"/>
          <p14:tracePt t="120237" x="6565900" y="4902200"/>
          <p14:tracePt t="120269" x="6572250" y="4889500"/>
          <p14:tracePt t="120278" x="6578600" y="4889500"/>
          <p14:tracePt t="120298" x="6578600" y="4883150"/>
          <p14:tracePt t="120306" x="6591300" y="4883150"/>
          <p14:tracePt t="120307" x="6597650" y="4870450"/>
          <p14:tracePt t="120323" x="6616700" y="4864100"/>
          <p14:tracePt t="120339" x="6635750" y="4857750"/>
          <p14:tracePt t="120357" x="6642100" y="4857750"/>
          <p14:tracePt t="120414" x="6642100" y="4851400"/>
          <p14:tracePt t="120446" x="6648450" y="4851400"/>
          <p14:tracePt t="120454" x="6648450" y="4845050"/>
          <p14:tracePt t="123269" x="6642100" y="4845050"/>
          <p14:tracePt t="123301" x="6635750" y="4845050"/>
          <p14:tracePt t="123317" x="6629400" y="4845050"/>
          <p14:tracePt t="123325" x="6623050" y="4845050"/>
          <p14:tracePt t="123341" x="6616700" y="4845050"/>
          <p14:tracePt t="123356" x="6610350" y="4845050"/>
          <p14:tracePt t="123356" x="6597650" y="4845050"/>
          <p14:tracePt t="123356" x="6584950" y="4845050"/>
          <p14:tracePt t="123374" x="6565900" y="4845050"/>
          <p14:tracePt t="123390" x="6534150" y="4845050"/>
          <p14:tracePt t="123406" x="6515100" y="4845050"/>
          <p14:tracePt t="123422" x="6496050" y="4845050"/>
          <p14:tracePt t="123439" x="6477000" y="4845050"/>
          <p14:tracePt t="123456" x="6451600" y="4845050"/>
          <p14:tracePt t="123473" x="6426200" y="4845050"/>
          <p14:tracePt t="123490" x="6388100" y="4845050"/>
          <p14:tracePt t="123506" x="6324600" y="4845050"/>
          <p14:tracePt t="123522" x="6254750" y="4851400"/>
          <p14:tracePt t="123539" x="6165850" y="4857750"/>
          <p14:tracePt t="123556" x="6064250" y="4870450"/>
          <p14:tracePt t="123573" x="5918200" y="4889500"/>
          <p14:tracePt t="123590" x="5835650" y="4902200"/>
          <p14:tracePt t="123606" x="5765800" y="4908550"/>
          <p14:tracePt t="123623" x="5695950" y="4908550"/>
          <p14:tracePt t="123639" x="5613400" y="4914900"/>
          <p14:tracePt t="123657" x="5499100" y="4921250"/>
          <p14:tracePt t="123672" x="5384800" y="4933950"/>
          <p14:tracePt t="123690" x="5302250" y="4953000"/>
          <p14:tracePt t="123706" x="5219700" y="4965700"/>
          <p14:tracePt t="123723" x="5149850" y="4965700"/>
          <p14:tracePt t="123739" x="5086350" y="4978400"/>
          <p14:tracePt t="123755" x="5029200" y="4984750"/>
          <p14:tracePt t="123773" x="4940300" y="4984750"/>
          <p14:tracePt t="123790" x="4895850" y="4991100"/>
          <p14:tracePt t="123807" x="4864100" y="4997450"/>
          <p14:tracePt t="123823" x="4845050" y="4997450"/>
          <p14:tracePt t="123839" x="4832350" y="4997450"/>
          <p14:tracePt t="123949" x="4838700" y="4997450"/>
          <p14:tracePt t="123958" x="4851400" y="4997450"/>
          <p14:tracePt t="123958" x="4889500" y="4997450"/>
          <p14:tracePt t="123974" x="4953000" y="4984750"/>
          <p14:tracePt t="123990" x="5035550" y="4978400"/>
          <p14:tracePt t="124006" x="5105400" y="4965700"/>
          <p14:tracePt t="124023" x="5162550" y="4953000"/>
          <p14:tracePt t="124039" x="5207000" y="4946650"/>
          <p14:tracePt t="124056" x="5226050" y="4940300"/>
          <p14:tracePt t="124072" x="5232400" y="4940300"/>
          <p14:tracePt t="124374" x="5238750" y="4927600"/>
          <p14:tracePt t="124381" x="5213350" y="4832350"/>
          <p14:tracePt t="124384" x="5156200" y="4730750"/>
          <p14:tracePt t="124390" x="4914900" y="4330700"/>
          <p14:tracePt t="124406" x="4540250" y="3816350"/>
          <p14:tracePt t="124423" x="4178300" y="3378200"/>
          <p14:tracePt t="124439" x="3860800" y="3054350"/>
          <p14:tracePt t="124456" x="3625850" y="2901950"/>
          <p14:tracePt t="124472" x="3473450" y="2787650"/>
          <p14:tracePt t="124490" x="3378200" y="2724150"/>
          <p14:tracePt t="124506" x="3333750" y="2686050"/>
          <p14:tracePt t="124523" x="3321050" y="2679700"/>
          <p14:tracePt t="124539" x="3314700" y="2673350"/>
          <p14:tracePt t="124556" x="3308350" y="2667000"/>
          <p14:tracePt t="124630" x="3302000" y="2667000"/>
          <p14:tracePt t="124638" x="3289300" y="2654300"/>
          <p14:tracePt t="124645" x="3244850" y="2597150"/>
          <p14:tracePt t="124656" x="3175000" y="2501900"/>
          <p14:tracePt t="124672" x="3105150" y="2413000"/>
          <p14:tracePt t="124689" x="3048000" y="2317750"/>
          <p14:tracePt t="124706" x="2997200" y="2247900"/>
          <p14:tracePt t="124723" x="2965450" y="2209800"/>
          <p14:tracePt t="124739" x="2952750" y="2178050"/>
          <p14:tracePt t="124755" x="2946400" y="2165350"/>
          <p14:tracePt t="124772" x="2940050" y="2139950"/>
          <p14:tracePt t="124790" x="2933700" y="2114550"/>
          <p14:tracePt t="124806" x="2921000" y="2089150"/>
          <p14:tracePt t="124823" x="2921000" y="2070100"/>
          <p14:tracePt t="124839" x="2908300" y="2057400"/>
          <p14:tracePt t="124856" x="2908300" y="2051050"/>
          <p14:tracePt t="124966" x="2901950" y="2044700"/>
          <p14:tracePt t="124973" x="2895600" y="2038350"/>
          <p14:tracePt t="124990" x="2895600" y="2032000"/>
          <p14:tracePt t="124990" x="2889250" y="2025650"/>
          <p14:tracePt t="125006" x="2882900" y="2025650"/>
          <p14:tracePt t="125022" x="2870200" y="2019300"/>
          <p14:tracePt t="125039" x="2851150" y="2019300"/>
          <p14:tracePt t="125056" x="2838450" y="2019300"/>
          <p14:tracePt t="125072" x="2832100" y="2019300"/>
          <p14:tracePt t="125725" x="2838450" y="2019300"/>
          <p14:tracePt t="125741" x="2844800" y="2019300"/>
          <p14:tracePt t="125742" x="2857500" y="2019300"/>
          <p14:tracePt t="125756" x="2863850" y="2019300"/>
          <p14:tracePt t="125772" x="2882900" y="2019300"/>
          <p14:tracePt t="125789" x="2901950" y="2019300"/>
          <p14:tracePt t="125805" x="2921000" y="2019300"/>
          <p14:tracePt t="125822" x="2933700" y="2025650"/>
          <p14:tracePt t="125840" x="2946400" y="2025650"/>
          <p14:tracePt t="125856" x="2952750" y="2025650"/>
          <p14:tracePt t="125873" x="2965450" y="2025650"/>
          <p14:tracePt t="125889" x="2971800" y="2025650"/>
          <p14:tracePt t="125906" x="2978150" y="2025650"/>
          <p14:tracePt t="125922" x="2984500" y="2025650"/>
          <p14:tracePt t="125939" x="2990850" y="2025650"/>
          <p14:tracePt t="125956" x="2997200" y="2025650"/>
          <p14:tracePt t="125989" x="3003550" y="2025650"/>
          <p14:tracePt t="125990" x="3016250" y="2025650"/>
          <p14:tracePt t="126006" x="3022600" y="2025650"/>
          <p14:tracePt t="126022" x="3028950" y="2025650"/>
          <p14:tracePt t="128062" x="3035300" y="2044700"/>
          <p14:tracePt t="128070" x="3035300" y="2114550"/>
          <p14:tracePt t="128078" x="3035300" y="2298700"/>
          <p14:tracePt t="128090" x="3092450" y="2755900"/>
          <p14:tracePt t="128107" x="3206750" y="3276600"/>
          <p14:tracePt t="128124" x="3327400" y="3835400"/>
          <p14:tracePt t="128140" x="3435350" y="4318000"/>
          <p14:tracePt t="128157" x="3536950" y="4775200"/>
          <p14:tracePt t="128173" x="3663950" y="5264150"/>
          <p14:tracePt t="128191" x="3695700" y="5461000"/>
          <p14:tracePt t="128207" x="3727450" y="5607050"/>
          <p14:tracePt t="128223" x="3740150" y="5721350"/>
          <p14:tracePt t="128240" x="3746500" y="5784850"/>
          <p14:tracePt t="128257" x="3746500" y="5842000"/>
          <p14:tracePt t="128273" x="3740150" y="5899150"/>
          <p14:tracePt t="128290" x="3721100" y="5956300"/>
          <p14:tracePt t="128307" x="3695700" y="6007100"/>
          <p14:tracePt t="128323" x="3657600" y="6057900"/>
          <p14:tracePt t="128340" x="3619500" y="6115050"/>
          <p14:tracePt t="128357" x="3581400" y="6153150"/>
          <p14:tracePt t="128357" x="3562350" y="6159500"/>
          <p14:tracePt t="128375" x="3530600" y="6178550"/>
          <p14:tracePt t="128390" x="3505200" y="6184900"/>
          <p14:tracePt t="128407" x="3486150" y="6191250"/>
          <p14:tracePt t="128423" x="3473450" y="6197600"/>
          <p14:tracePt t="128440" x="3460750" y="6197600"/>
          <p14:tracePt t="128457" x="3422650" y="6184900"/>
          <p14:tracePt t="128473" x="3333750" y="6140450"/>
          <p14:tracePt t="128490" x="3225800" y="6076950"/>
          <p14:tracePt t="128507" x="3124200" y="6013450"/>
          <p14:tracePt t="128523" x="3035300" y="5956300"/>
          <p14:tracePt t="128540" x="2971800" y="5899150"/>
          <p14:tracePt t="128557" x="2940050" y="5854700"/>
          <p14:tracePt t="128573" x="2876550" y="5778500"/>
          <p14:tracePt t="128590" x="2851150" y="5727700"/>
          <p14:tracePt t="128607" x="2800350" y="5651500"/>
          <p14:tracePt t="128623" x="2743200" y="5594350"/>
          <p14:tracePt t="128641" x="2705100" y="5543550"/>
          <p14:tracePt t="128657" x="2679700" y="5524500"/>
          <p14:tracePt t="128710" x="2673350" y="5524500"/>
          <p14:tracePt t="128727" x="2673350" y="5518150"/>
          <p14:tracePt t="128734" x="2660650" y="5511800"/>
          <p14:tracePt t="128750" x="2654300" y="5511800"/>
          <p14:tracePt t="128766" x="2647950" y="5505450"/>
          <p14:tracePt t="128783" x="2635250" y="5499100"/>
          <p14:tracePt t="128798" x="2635250" y="5492750"/>
          <p14:tracePt t="128803" x="2628900" y="5492750"/>
          <p14:tracePt t="128807" x="2622550" y="5492750"/>
          <p14:tracePt t="128845" x="2616200" y="5492750"/>
          <p14:tracePt t="128856" x="2609850" y="5492750"/>
          <p14:tracePt t="128862" x="2597150" y="5492750"/>
          <p14:tracePt t="128873" x="2584450" y="5492750"/>
          <p14:tracePt t="128890" x="2578100" y="5486400"/>
          <p14:tracePt t="129550" x="2565400" y="5486400"/>
          <p14:tracePt t="129558" x="2533650" y="5486400"/>
          <p14:tracePt t="129574" x="2527300" y="5486400"/>
          <p14:tracePt t="129575" x="2470150" y="5486400"/>
          <p14:tracePt t="129590" x="2432050" y="5480050"/>
          <p14:tracePt t="129607" x="2387600" y="5473700"/>
          <p14:tracePt t="129623" x="2330450" y="5454650"/>
          <p14:tracePt t="129640" x="2260600" y="5429250"/>
          <p14:tracePt t="129657" x="2209800" y="5422900"/>
          <p14:tracePt t="129673" x="2159000" y="5403850"/>
          <p14:tracePt t="129690" x="2139950" y="5403850"/>
          <p14:tracePt t="130734" x="2114550" y="5410200"/>
          <p14:tracePt t="130742" x="2082800" y="5410200"/>
          <p14:tracePt t="130750" x="2051050" y="5410200"/>
          <p14:tracePt t="130756" x="1968500" y="5422900"/>
          <p14:tracePt t="130772" x="1911350" y="5422900"/>
          <p14:tracePt t="130790" x="1892300" y="5422900"/>
          <p14:tracePt t="130807" x="1885950" y="5422900"/>
          <p14:tracePt t="130823" x="1879600" y="5422900"/>
          <p14:tracePt t="130862" x="1873250" y="5422900"/>
          <p14:tracePt t="130878" x="1866900" y="5422900"/>
          <p14:tracePt t="130890" x="1866900" y="5429250"/>
          <p14:tracePt t="130890" x="1860550" y="5429250"/>
          <p14:tracePt t="130907" x="1854200" y="5429250"/>
          <p14:tracePt t="130924" x="1847850" y="5435600"/>
          <p14:tracePt t="130940" x="1835150" y="5435600"/>
          <p14:tracePt t="130957" x="1822450" y="5435600"/>
          <p14:tracePt t="130973" x="1784350" y="5441950"/>
          <p14:tracePt t="130991" x="1758950" y="5441950"/>
          <p14:tracePt t="131007" x="1727200" y="5441950"/>
          <p14:tracePt t="131024" x="1689100" y="5441950"/>
          <p14:tracePt t="131040" x="1676400" y="5441950"/>
          <p14:tracePt t="131086" x="1670050" y="5441950"/>
          <p14:tracePt t="131166" x="1663700" y="5441950"/>
          <p14:tracePt t="131173" x="1657350" y="5441950"/>
          <p14:tracePt t="131183" x="1651000" y="5441950"/>
          <p14:tracePt t="131190" x="1644650" y="5441950"/>
          <p14:tracePt t="131207" x="1631950" y="5441950"/>
          <p14:tracePt t="131224" x="1612900" y="5441950"/>
          <p14:tracePt t="131240" x="1587500" y="5429250"/>
          <p14:tracePt t="131257" x="1562100" y="5429250"/>
          <p14:tracePt t="131273" x="1536700" y="5416550"/>
          <p14:tracePt t="131290" x="1517650" y="5416550"/>
          <p14:tracePt t="131306" x="1511300" y="5416550"/>
          <p14:tracePt t="131323" x="1498600" y="5416550"/>
          <p14:tracePt t="131340" x="1485900" y="5416550"/>
          <p14:tracePt t="131357" x="1466850" y="5416550"/>
          <p14:tracePt t="131373" x="1447800" y="5416550"/>
          <p14:tracePt t="131414" x="1441450" y="5416550"/>
          <p14:tracePt t="131446" x="1435100" y="5416550"/>
          <p14:tracePt t="131934" x="1441450" y="5416550"/>
          <p14:tracePt t="131948" x="1447800" y="5416550"/>
          <p14:tracePt t="131949" x="1454150" y="5416550"/>
          <p14:tracePt t="131956" x="1473200" y="5416550"/>
          <p14:tracePt t="131972" x="1504950" y="5416550"/>
          <p14:tracePt t="131990" x="1549400" y="5416550"/>
          <p14:tracePt t="132007" x="1587500" y="5416550"/>
          <p14:tracePt t="132023" x="1619250" y="5416550"/>
          <p14:tracePt t="132040" x="1651000" y="5416550"/>
          <p14:tracePt t="132056" x="1701800" y="5416550"/>
          <p14:tracePt t="132073" x="1778000" y="5416550"/>
          <p14:tracePt t="132089" x="1898650" y="5416550"/>
          <p14:tracePt t="132107" x="2032000" y="5416550"/>
          <p14:tracePt t="132123" x="2165350" y="5416550"/>
          <p14:tracePt t="132140" x="2260600" y="5416550"/>
          <p14:tracePt t="132156" x="2330450" y="5416550"/>
          <p14:tracePt t="132173" x="2419350" y="5416550"/>
          <p14:tracePt t="132190" x="2476500" y="5416550"/>
          <p14:tracePt t="132207" x="2533650" y="5416550"/>
          <p14:tracePt t="132223" x="2603500" y="5416550"/>
          <p14:tracePt t="132240" x="2679700" y="5416550"/>
          <p14:tracePt t="132256" x="2705100" y="5416550"/>
          <p14:tracePt t="132273" x="2730500" y="5416550"/>
          <p14:tracePt t="132290" x="2762250" y="5410200"/>
          <p14:tracePt t="132307" x="2781300" y="5410200"/>
          <p14:tracePt t="132323" x="2800350" y="5410200"/>
          <p14:tracePt t="132340" x="2819400" y="5410200"/>
          <p14:tracePt t="132356" x="2832100" y="5410200"/>
          <p14:tracePt t="132373" x="2851150" y="5403850"/>
          <p14:tracePt t="132438" x="2857500" y="5403850"/>
          <p14:tracePt t="134878" x="2870200" y="5403850"/>
          <p14:tracePt t="134886" x="2908300" y="5403850"/>
          <p14:tracePt t="134894" x="2940050" y="5403850"/>
          <p14:tracePt t="134902" x="3003550" y="5403850"/>
          <p14:tracePt t="134902" x="3098800" y="5403850"/>
          <p14:tracePt t="134910" x="3194050" y="5403850"/>
          <p14:tracePt t="134923" x="3384550" y="5403850"/>
          <p14:tracePt t="134939" x="3568700" y="5403850"/>
          <p14:tracePt t="134957" x="3727450" y="5403850"/>
          <p14:tracePt t="134973" x="3905250" y="5403850"/>
          <p14:tracePt t="134990" x="4000500" y="5391150"/>
          <p14:tracePt t="135006" x="4076700" y="5384800"/>
          <p14:tracePt t="135023" x="4159250" y="5372100"/>
          <p14:tracePt t="135040" x="4235450" y="5372100"/>
          <p14:tracePt t="135056" x="4305300" y="5372100"/>
          <p14:tracePt t="135073" x="4381500" y="5372100"/>
          <p14:tracePt t="135089" x="4432300" y="5365750"/>
          <p14:tracePt t="135106" x="4476750" y="5365750"/>
          <p14:tracePt t="135123" x="4533900" y="5365750"/>
          <p14:tracePt t="135139" x="4597400" y="5365750"/>
          <p14:tracePt t="135157" x="4737100" y="5365750"/>
          <p14:tracePt t="135174" x="4838700" y="5365750"/>
          <p14:tracePt t="135190" x="4933950" y="5365750"/>
          <p14:tracePt t="135207" x="5067300" y="5365750"/>
          <p14:tracePt t="135223" x="5194300" y="5365750"/>
          <p14:tracePt t="135240" x="5321300" y="5365750"/>
          <p14:tracePt t="135256" x="5429250" y="5365750"/>
          <p14:tracePt t="135273" x="5530850" y="5365750"/>
          <p14:tracePt t="135290" x="5619750" y="5365750"/>
          <p14:tracePt t="135306" x="5689600" y="5365750"/>
          <p14:tracePt t="135323" x="5772150" y="5365750"/>
          <p14:tracePt t="135340" x="5822950" y="5365750"/>
          <p14:tracePt t="135356" x="5867400" y="5365750"/>
          <p14:tracePt t="135373" x="5911850" y="5365750"/>
          <p14:tracePt t="135390" x="5924550" y="5365750"/>
          <p14:tracePt t="135407" x="5937250" y="5359400"/>
          <p14:tracePt t="135423" x="5949950" y="5359400"/>
          <p14:tracePt t="135440" x="5956300" y="5359400"/>
          <p14:tracePt t="135456" x="5969000" y="5359400"/>
          <p14:tracePt t="135474" x="5981700" y="5353050"/>
          <p14:tracePt t="135510" x="5988050" y="5353050"/>
          <p14:tracePt t="135526" x="5994400" y="5353050"/>
          <p14:tracePt t="135542" x="6000750" y="5346700"/>
          <p14:tracePt t="135797" x="5994400" y="5346700"/>
          <p14:tracePt t="135870" x="5988050" y="5346700"/>
          <p14:tracePt t="135878" x="5975350" y="5346700"/>
          <p14:tracePt t="135886" x="5956300" y="5346700"/>
          <p14:tracePt t="135894" x="5848350" y="5346700"/>
          <p14:tracePt t="135906" x="5568950" y="5346700"/>
          <p14:tracePt t="135923" x="5264150" y="5353050"/>
          <p14:tracePt t="135940" x="4806950" y="5397500"/>
          <p14:tracePt t="135956" x="3962400" y="5410200"/>
          <p14:tracePt t="135975" x="3498850" y="5410200"/>
          <p14:tracePt t="135989" x="3162300" y="5410200"/>
          <p14:tracePt t="136007" x="2978150" y="5410200"/>
          <p14:tracePt t="136023" x="2882900" y="5410200"/>
          <p14:tracePt t="136040" x="2863850" y="5410200"/>
          <p14:tracePt t="136086" x="2857500" y="5410200"/>
          <p14:tracePt t="136126" x="2844800" y="5410200"/>
          <p14:tracePt t="136134" x="2838450" y="5410200"/>
          <p14:tracePt t="136142" x="2832100" y="5410200"/>
          <p14:tracePt t="136270" x="2825750" y="5410200"/>
          <p14:tracePt t="136294" x="2832100" y="5410200"/>
          <p14:tracePt t="136301" x="2851150" y="5410200"/>
          <p14:tracePt t="136310" x="2863850" y="5410200"/>
          <p14:tracePt t="136317" x="2889250" y="5410200"/>
          <p14:tracePt t="136326" x="2965450" y="5403850"/>
          <p14:tracePt t="136340" x="3035300" y="5397500"/>
          <p14:tracePt t="136356" x="3143250" y="5391150"/>
          <p14:tracePt t="136374" x="3206750" y="5391150"/>
          <p14:tracePt t="136390" x="3244850" y="5391150"/>
          <p14:tracePt t="136406" x="3270250" y="5391150"/>
          <p14:tracePt t="136423" x="3289300" y="5391150"/>
          <p14:tracePt t="136440" x="3302000" y="5391150"/>
          <p14:tracePt t="136456" x="3308350" y="5391150"/>
          <p14:tracePt t="136473" x="3314700" y="5391150"/>
          <p14:tracePt t="136490" x="3321050" y="5391150"/>
          <p14:tracePt t="136526" x="3327400" y="5391150"/>
          <p14:tracePt t="136541" x="3333750" y="5391150"/>
          <p14:tracePt t="137349" x="3321050" y="5391150"/>
          <p14:tracePt t="137357" x="3276600" y="5391150"/>
          <p14:tracePt t="137365" x="3213100" y="5391150"/>
          <p14:tracePt t="137374" x="3048000" y="5391150"/>
          <p14:tracePt t="137390" x="2965450" y="5391150"/>
          <p14:tracePt t="137390" x="2806700" y="5391150"/>
          <p14:tracePt t="137406" x="2717800" y="5391150"/>
          <p14:tracePt t="137423" x="2692400" y="5391150"/>
          <p14:tracePt t="137439" x="2679700" y="5391150"/>
          <p14:tracePt t="137456" x="2673350" y="5391150"/>
          <p14:tracePt t="137473" x="2660650" y="5391150"/>
          <p14:tracePt t="137490" x="2654300" y="5391150"/>
          <p14:tracePt t="137507" x="2647950" y="5391150"/>
          <p14:tracePt t="137613" x="2660650" y="5391150"/>
          <p14:tracePt t="137622" x="2686050" y="5391150"/>
          <p14:tracePt t="137629" x="2711450" y="5391150"/>
          <p14:tracePt t="137637" x="2755900" y="5391150"/>
          <p14:tracePt t="137645" x="2838450" y="5384800"/>
          <p14:tracePt t="137656" x="2908300" y="5378450"/>
          <p14:tracePt t="137673" x="2971800" y="5378450"/>
          <p14:tracePt t="137690" x="3003550" y="5378450"/>
          <p14:tracePt t="137706" x="3041650" y="5378450"/>
          <p14:tracePt t="137723" x="3067050" y="5378450"/>
          <p14:tracePt t="137739" x="3092450" y="5378450"/>
          <p14:tracePt t="137756" x="3111500" y="5378450"/>
          <p14:tracePt t="137773" x="3136900" y="5378450"/>
          <p14:tracePt t="137790" x="3143250" y="5378450"/>
          <p14:tracePt t="137957" x="3136900" y="5378450"/>
          <p14:tracePt t="138117" x="3130550" y="5378450"/>
          <p14:tracePt t="138125" x="3111500" y="5378450"/>
          <p14:tracePt t="138134" x="3098800" y="5378450"/>
          <p14:tracePt t="138141" x="3035300" y="5378450"/>
          <p14:tracePt t="138156" x="2933700" y="5378450"/>
          <p14:tracePt t="138173" x="2749550" y="5384800"/>
          <p14:tracePt t="138190" x="2609850" y="5384800"/>
          <p14:tracePt t="138206" x="2463800" y="5384800"/>
          <p14:tracePt t="138223" x="2355850" y="5384800"/>
          <p14:tracePt t="138240" x="2241550" y="5384800"/>
          <p14:tracePt t="138256" x="2152650" y="5384800"/>
          <p14:tracePt t="138273" x="2108200" y="5384800"/>
          <p14:tracePt t="138289" x="2082800" y="5384800"/>
          <p14:tracePt t="138306" x="2063750" y="5384800"/>
          <p14:tracePt t="138323" x="2057400" y="5384800"/>
          <p14:tracePt t="138453" x="2063750" y="5384800"/>
          <p14:tracePt t="138462" x="2095500" y="5384800"/>
          <p14:tracePt t="138469" x="2133600" y="5384800"/>
          <p14:tracePt t="138474" x="2260600" y="5384800"/>
          <p14:tracePt t="138490" x="2425700" y="5384800"/>
          <p14:tracePt t="138507" x="2590800" y="5384800"/>
          <p14:tracePt t="138523" x="2755900" y="5384800"/>
          <p14:tracePt t="138540" x="2876550" y="5384800"/>
          <p14:tracePt t="138556" x="3003550" y="5384800"/>
          <p14:tracePt t="138574" x="3054350" y="5384800"/>
          <p14:tracePt t="138590" x="3079750" y="5384800"/>
          <p14:tracePt t="138606" x="3098800" y="5384800"/>
          <p14:tracePt t="138623" x="3117850" y="5384800"/>
          <p14:tracePt t="138640" x="3130550" y="5384800"/>
          <p14:tracePt t="138656" x="3143250" y="5384800"/>
          <p14:tracePt t="138673" x="3149600" y="5384800"/>
          <p14:tracePt t="138689" x="3155950" y="5384800"/>
          <p14:tracePt t="139069" x="3143250" y="5384800"/>
          <p14:tracePt t="139077" x="3124200" y="5384800"/>
          <p14:tracePt t="139090" x="3092450" y="5384800"/>
          <p14:tracePt t="139094" x="2990850" y="5384800"/>
          <p14:tracePt t="139106" x="2844800" y="5384800"/>
          <p14:tracePt t="139123" x="2686050" y="5384800"/>
          <p14:tracePt t="139140" x="2565400" y="5384800"/>
          <p14:tracePt t="139156" x="2476500" y="5384800"/>
          <p14:tracePt t="139156" x="2457450" y="5384800"/>
          <p14:tracePt t="139174" x="2444750" y="5384800"/>
          <p14:tracePt t="139301" x="2470150" y="5384800"/>
          <p14:tracePt t="139309" x="2520950" y="5384800"/>
          <p14:tracePt t="139318" x="2609850" y="5384800"/>
          <p14:tracePt t="139325" x="2730500" y="5384800"/>
          <p14:tracePt t="139339" x="2946400" y="5403850"/>
          <p14:tracePt t="139340" x="3486150" y="5441950"/>
          <p14:tracePt t="139356" x="4603750" y="5594350"/>
          <p14:tracePt t="139374" x="5270500" y="5683250"/>
          <p14:tracePt t="139390" x="5695950" y="5740400"/>
          <p14:tracePt t="139406" x="5867400" y="5740400"/>
          <p14:tracePt t="139423" x="5981700" y="5740400"/>
          <p14:tracePt t="139440" x="6076950" y="5740400"/>
          <p14:tracePt t="139456" x="6127750" y="5727700"/>
          <p14:tracePt t="139473" x="6159500" y="5715000"/>
          <p14:tracePt t="139489" x="6172200" y="5708650"/>
          <p14:tracePt t="139506" x="6184900" y="5695950"/>
          <p14:tracePt t="139541" x="6197600" y="5695950"/>
          <p14:tracePt t="139542" x="6197600" y="5689600"/>
          <p14:tracePt t="139556" x="6203950" y="5676900"/>
          <p14:tracePt t="139556" x="6216650" y="5670550"/>
          <p14:tracePt t="139574" x="6229350" y="5664200"/>
          <p14:tracePt t="139590" x="6254750" y="5645150"/>
          <p14:tracePt t="139606" x="6292850" y="5619750"/>
          <p14:tracePt t="139623" x="6330950" y="5594350"/>
          <p14:tracePt t="139639" x="6375400" y="5575300"/>
          <p14:tracePt t="139656" x="6426200" y="5556250"/>
          <p14:tracePt t="139673" x="6483350" y="5537200"/>
          <p14:tracePt t="139689" x="6546850" y="5524500"/>
          <p14:tracePt t="139706" x="6616700" y="5505450"/>
          <p14:tracePt t="139723" x="6673850" y="5486400"/>
          <p14:tracePt t="139740" x="6718300" y="5473700"/>
          <p14:tracePt t="139756" x="6781800" y="5454650"/>
          <p14:tracePt t="139774" x="6832600" y="5435600"/>
          <p14:tracePt t="139790" x="6889750" y="5416550"/>
          <p14:tracePt t="139806" x="6978650" y="5397500"/>
          <p14:tracePt t="139823" x="7080250" y="5365750"/>
          <p14:tracePt t="139839" x="7131050" y="5365750"/>
          <p14:tracePt t="139856" x="7194550" y="5353050"/>
          <p14:tracePt t="139873" x="7232650" y="5346700"/>
          <p14:tracePt t="139889" x="7277100" y="5340350"/>
          <p14:tracePt t="139906" x="7289800" y="5340350"/>
          <p14:tracePt t="139923" x="7308850" y="5334000"/>
          <p14:tracePt t="139939" x="7334250" y="5334000"/>
          <p14:tracePt t="139956" x="7378700" y="5334000"/>
          <p14:tracePt t="139974" x="7416800" y="5334000"/>
          <p14:tracePt t="139990" x="7461250" y="5334000"/>
          <p14:tracePt t="140006" x="7493000" y="5334000"/>
          <p14:tracePt t="140023" x="7505700" y="5334000"/>
          <p14:tracePt t="140382" x="7499350" y="5334000"/>
          <p14:tracePt t="140389" x="7486650" y="5334000"/>
          <p14:tracePt t="140390" x="7442200" y="5340350"/>
          <p14:tracePt t="140407" x="7372350" y="5340350"/>
          <p14:tracePt t="140423" x="7264400" y="5359400"/>
          <p14:tracePt t="140439" x="7162800" y="5365750"/>
          <p14:tracePt t="140456" x="7073900" y="5372100"/>
          <p14:tracePt t="140473" x="6972300" y="5378450"/>
          <p14:tracePt t="140490" x="6927850" y="5378450"/>
          <p14:tracePt t="140506" x="6864350" y="5391150"/>
          <p14:tracePt t="140523" x="6832600" y="5391150"/>
          <p14:tracePt t="140540" x="6794500" y="5397500"/>
          <p14:tracePt t="140556" x="6762750" y="5403850"/>
          <p14:tracePt t="140573" x="6724650" y="5410200"/>
          <p14:tracePt t="140590" x="6692900" y="5410200"/>
          <p14:tracePt t="140606" x="6661150" y="5422900"/>
          <p14:tracePt t="140623" x="6616700" y="5429250"/>
          <p14:tracePt t="140640" x="6572250" y="5435600"/>
          <p14:tracePt t="140656" x="6502400" y="5435600"/>
          <p14:tracePt t="140673" x="6407150" y="5441950"/>
          <p14:tracePt t="140690" x="6286500" y="5441950"/>
          <p14:tracePt t="140706" x="6121400" y="5441950"/>
          <p14:tracePt t="140723" x="5956300" y="5441950"/>
          <p14:tracePt t="140739" x="5803900" y="5441950"/>
          <p14:tracePt t="140756" x="5683250" y="5441950"/>
          <p14:tracePt t="140773" x="5537200" y="5454650"/>
          <p14:tracePt t="140790" x="5486400" y="5461000"/>
          <p14:tracePt t="140806" x="5461000" y="5467350"/>
          <p14:tracePt t="140823" x="5441950" y="5467350"/>
          <p14:tracePt t="141142" x="5429250" y="5467350"/>
          <p14:tracePt t="141149" x="5397500" y="5473700"/>
          <p14:tracePt t="141157" x="5346700" y="5480050"/>
          <p14:tracePt t="141158" x="5187950" y="5492750"/>
          <p14:tracePt t="141174" x="4889500" y="5511800"/>
          <p14:tracePt t="141190" x="4584700" y="5530850"/>
          <p14:tracePt t="141206" x="4343400" y="5549900"/>
          <p14:tracePt t="141223" x="4210050" y="5562600"/>
          <p14:tracePt t="141239" x="4121150" y="5575300"/>
          <p14:tracePt t="141256" x="4095750" y="5575300"/>
          <p14:tracePt t="141437" x="4114800" y="5575300"/>
          <p14:tracePt t="141449" x="4146550" y="5575300"/>
          <p14:tracePt t="141449" x="4197350" y="5575300"/>
          <p14:tracePt t="141456" x="4318000" y="5575300"/>
          <p14:tracePt t="141473" x="4489450" y="5575300"/>
          <p14:tracePt t="141489" x="4692650" y="5575300"/>
          <p14:tracePt t="141506" x="4895850" y="5575300"/>
          <p14:tracePt t="141523" x="5143500" y="5575300"/>
          <p14:tracePt t="141540" x="5327650" y="5575300"/>
          <p14:tracePt t="141540" x="5422900" y="5575300"/>
          <p14:tracePt t="141557" x="5575300" y="5575300"/>
          <p14:tracePt t="141574" x="5702300" y="5575300"/>
          <p14:tracePt t="141590" x="5810250" y="5575300"/>
          <p14:tracePt t="141606" x="5899150" y="5575300"/>
          <p14:tracePt t="141623" x="5943600" y="5575300"/>
          <p14:tracePt t="141639" x="5988050" y="5575300"/>
          <p14:tracePt t="141656" x="6013450" y="5575300"/>
          <p14:tracePt t="141673" x="6019800" y="5575300"/>
          <p14:tracePt t="141781" x="6000750" y="5575300"/>
          <p14:tracePt t="141789" x="5937250" y="5575300"/>
          <p14:tracePt t="141805" x="5803900" y="5575300"/>
          <p14:tracePt t="141822" x="5708650" y="5575300"/>
          <p14:tracePt t="141823" x="5537200" y="5575300"/>
          <p14:tracePt t="141840" x="5270500" y="5575300"/>
          <p14:tracePt t="141856" x="5054600" y="5575300"/>
          <p14:tracePt t="141873" x="4883150" y="5568950"/>
          <p14:tracePt t="141889" x="4749800" y="5556250"/>
          <p14:tracePt t="141906" x="4673600" y="5549900"/>
          <p14:tracePt t="141923" x="4635500" y="5549900"/>
          <p14:tracePt t="141939" x="4629150" y="5549900"/>
          <p14:tracePt t="141956" x="4622800" y="5549900"/>
          <p14:tracePt t="142077" x="4635500" y="5549900"/>
          <p14:tracePt t="142085" x="4673600" y="5549900"/>
          <p14:tracePt t="142093" x="4699000" y="5549900"/>
          <p14:tracePt t="142101" x="4743450" y="5543550"/>
          <p14:tracePt t="142106" x="4857750" y="5543550"/>
          <p14:tracePt t="142123" x="4984750" y="5530850"/>
          <p14:tracePt t="142139" x="5105400" y="5530850"/>
          <p14:tracePt t="142156" x="5295900" y="5505450"/>
          <p14:tracePt t="142174" x="5359400" y="5492750"/>
          <p14:tracePt t="142190" x="5391150" y="5486400"/>
          <p14:tracePt t="142206" x="5410200" y="5486400"/>
          <p14:tracePt t="142223" x="5416550" y="5486400"/>
          <p14:tracePt t="142821" x="5422900" y="5486400"/>
          <p14:tracePt t="142853" x="5429250" y="5486400"/>
          <p14:tracePt t="142893" x="5435600" y="5486400"/>
          <p14:tracePt t="142933" x="5441950" y="5486400"/>
          <p14:tracePt t="142949" x="5441950" y="5480050"/>
          <p14:tracePt t="143541" x="5416550" y="5480050"/>
          <p14:tracePt t="143549" x="5397500" y="5480050"/>
          <p14:tracePt t="143555" x="5365750" y="5480050"/>
          <p14:tracePt t="143565" x="5321300" y="5480050"/>
          <p14:tracePt t="143572" x="5207000" y="5480050"/>
          <p14:tracePt t="143591" x="5105400" y="5480050"/>
          <p14:tracePt t="143606" x="4997450" y="5480050"/>
          <p14:tracePt t="143623" x="4889500" y="5480050"/>
          <p14:tracePt t="143639" x="4775200" y="5480050"/>
          <p14:tracePt t="143656" x="4635500" y="5480050"/>
          <p14:tracePt t="143673" x="4495800" y="5480050"/>
          <p14:tracePt t="143689" x="4343400" y="5499100"/>
          <p14:tracePt t="143706" x="4191000" y="5518150"/>
          <p14:tracePt t="143723" x="4051300" y="5537200"/>
          <p14:tracePt t="143739" x="3930650" y="5549900"/>
          <p14:tracePt t="143756" x="3816350" y="5568950"/>
          <p14:tracePt t="143772" x="3702050" y="5581650"/>
          <p14:tracePt t="143790" x="3663950" y="5588000"/>
          <p14:tracePt t="143806" x="3644900" y="5588000"/>
          <p14:tracePt t="143823" x="3632200" y="5588000"/>
          <p14:tracePt t="143839" x="3625850" y="5588000"/>
          <p14:tracePt t="143877" x="3613150" y="5594350"/>
          <p14:tracePt t="143893" x="3606800" y="5594350"/>
          <p14:tracePt t="143933" x="3600450" y="5594350"/>
          <p14:tracePt t="144166" x="3613150" y="5594350"/>
          <p14:tracePt t="144174" x="3638550" y="5594350"/>
          <p14:tracePt t="144183" x="3651250" y="5594350"/>
          <p14:tracePt t="144191" x="3676650" y="5594350"/>
          <p14:tracePt t="144207" x="3746500" y="5594350"/>
          <p14:tracePt t="144224" x="3848100" y="5594350"/>
          <p14:tracePt t="144240" x="4000500" y="5594350"/>
          <p14:tracePt t="144257" x="4171950" y="5594350"/>
          <p14:tracePt t="144273" x="4337050" y="5594350"/>
          <p14:tracePt t="144290" x="4483100" y="5594350"/>
          <p14:tracePt t="144307" x="4603750" y="5594350"/>
          <p14:tracePt t="144324" x="4692650" y="5607050"/>
          <p14:tracePt t="144340" x="4775200" y="5619750"/>
          <p14:tracePt t="144357" x="4832350" y="5638800"/>
          <p14:tracePt t="144373" x="4895850" y="5670550"/>
          <p14:tracePt t="144391" x="4940300" y="5689600"/>
          <p14:tracePt t="144407" x="4978400" y="5702300"/>
          <p14:tracePt t="144424" x="5016500" y="5715000"/>
          <p14:tracePt t="144440" x="5048250" y="5721350"/>
          <p14:tracePt t="144457" x="5073650" y="5727700"/>
          <p14:tracePt t="144574" x="5054600" y="5727700"/>
          <p14:tracePt t="144583" x="5041900" y="5727700"/>
          <p14:tracePt t="144583" x="5010150" y="5727700"/>
          <p14:tracePt t="144590" x="4895850" y="5727700"/>
          <p14:tracePt t="144607" x="4749800" y="5727700"/>
          <p14:tracePt t="144624" x="4533900" y="5727700"/>
          <p14:tracePt t="144640" x="4305300" y="5727700"/>
          <p14:tracePt t="144657" x="4057650" y="5727700"/>
          <p14:tracePt t="144673" x="3886200" y="5727700"/>
          <p14:tracePt t="144690" x="3765550" y="5727700"/>
          <p14:tracePt t="144707" x="3714750" y="5727700"/>
          <p14:tracePt t="144724" x="3708400" y="5727700"/>
          <p14:tracePt t="144774" x="3702050" y="5727700"/>
          <p14:tracePt t="144902" x="3714750" y="5727700"/>
          <p14:tracePt t="144916" x="3727450" y="5727700"/>
          <p14:tracePt t="144916" x="3752850" y="5727700"/>
          <p14:tracePt t="144923" x="3784600" y="5727700"/>
          <p14:tracePt t="144940" x="3822700" y="5727700"/>
          <p14:tracePt t="144957" x="3860800" y="5721350"/>
          <p14:tracePt t="144973" x="3937000" y="5695950"/>
          <p14:tracePt t="144991" x="3994150" y="5683250"/>
          <p14:tracePt t="145007" x="4057650" y="5676900"/>
          <p14:tracePt t="145024" x="4114800" y="5670550"/>
          <p14:tracePt t="145040" x="4178300" y="5670550"/>
          <p14:tracePt t="145057" x="4241800" y="5670550"/>
          <p14:tracePt t="145073" x="4298950" y="5670550"/>
          <p14:tracePt t="145090" x="4349750" y="5670550"/>
          <p14:tracePt t="145108" x="4375150" y="5676900"/>
          <p14:tracePt t="145123" x="4381500" y="5683250"/>
          <p14:tracePt t="145141" x="4387850" y="5683250"/>
          <p14:tracePt t="145366" x="4368800" y="5683250"/>
          <p14:tracePt t="145374" x="4337050" y="5676900"/>
          <p14:tracePt t="145375" x="4241800" y="5664200"/>
          <p14:tracePt t="145390" x="4127500" y="5651500"/>
          <p14:tracePt t="145407" x="3968750" y="5638800"/>
          <p14:tracePt t="145423" x="3797300" y="5638800"/>
          <p14:tracePt t="145440" x="3632200" y="5638800"/>
          <p14:tracePt t="145457" x="3473450" y="5638800"/>
          <p14:tracePt t="145474" x="3365500" y="5638800"/>
          <p14:tracePt t="145490" x="3314700" y="5638800"/>
          <p14:tracePt t="145507" x="3295650" y="5638800"/>
          <p14:tracePt t="145790" x="3282950" y="5638800"/>
          <p14:tracePt t="145798" x="3251200" y="5626100"/>
          <p14:tracePt t="145800" x="3206750" y="5600700"/>
          <p14:tracePt t="145807" x="3136900" y="5556250"/>
          <p14:tracePt t="145824" x="3067050" y="5505450"/>
          <p14:tracePt t="145840" x="2997200" y="5461000"/>
          <p14:tracePt t="145857" x="2940050" y="5416550"/>
          <p14:tracePt t="145874" x="2901950" y="5384800"/>
          <p14:tracePt t="145890" x="2870200" y="5359400"/>
          <p14:tracePt t="145907" x="2851150" y="5340350"/>
          <p14:tracePt t="145923" x="2825750" y="5321300"/>
          <p14:tracePt t="145940" x="2819400" y="5314950"/>
          <p14:tracePt t="145957" x="2813050" y="5308600"/>
          <p14:tracePt t="146182" x="2819400" y="5308600"/>
          <p14:tracePt t="146190" x="2825750" y="5308600"/>
          <p14:tracePt t="146222" x="2832100" y="5308600"/>
          <p14:tracePt t="146406" x="2844800" y="5308600"/>
          <p14:tracePt t="146429" x="2851150" y="5308600"/>
          <p14:tracePt t="146438" x="2857500" y="5308600"/>
          <p14:tracePt t="146446" x="2863850" y="5308600"/>
          <p14:tracePt t="146460" x="2870200" y="5308600"/>
          <p14:tracePt t="146486" x="2876550" y="5308600"/>
          <p14:tracePt t="146598" x="2889250" y="5308600"/>
          <p14:tracePt t="146606" x="2901950" y="5308600"/>
          <p14:tracePt t="146630" x="2908300" y="5308600"/>
          <p14:tracePt t="148198" x="2940050" y="5308600"/>
          <p14:tracePt t="148206" x="2978150" y="5302250"/>
          <p14:tracePt t="148224" x="2990850" y="5302250"/>
          <p14:tracePt t="148224" x="3028950" y="5289550"/>
          <p14:tracePt t="148240" x="3048000" y="5283200"/>
          <p14:tracePt t="148257" x="3067050" y="5276850"/>
          <p14:tracePt t="148273" x="3073400" y="5270500"/>
          <p14:tracePt t="148290" x="3086100" y="5270500"/>
          <p14:tracePt t="148306" x="3098800" y="5270500"/>
          <p14:tracePt t="148323" x="3117850" y="5270500"/>
          <p14:tracePt t="148340" x="3136900" y="5270500"/>
          <p14:tracePt t="148357" x="3162300" y="5270500"/>
          <p14:tracePt t="148374" x="3181350" y="5276850"/>
          <p14:tracePt t="148390" x="3200400" y="5283200"/>
          <p14:tracePt t="148406" x="3213100" y="5289550"/>
          <p14:tracePt t="148423" x="3219450" y="5295900"/>
          <p14:tracePt t="148439" x="3225800" y="5302250"/>
          <p14:tracePt t="148457" x="3232150" y="5308600"/>
          <p14:tracePt t="148474" x="3232150" y="5321300"/>
          <p14:tracePt t="148490" x="3244850" y="5327650"/>
          <p14:tracePt t="148507" x="3244850" y="5334000"/>
          <p14:tracePt t="148542" x="3244850" y="5340350"/>
          <p14:tracePt t="148542" x="3244850" y="5346700"/>
          <p14:tracePt t="148556" x="3251200" y="5353050"/>
          <p14:tracePt t="148574" x="3251200" y="5359400"/>
          <p14:tracePt t="148590" x="3251200" y="5365750"/>
          <p14:tracePt t="148926" x="3251200" y="5378450"/>
          <p14:tracePt t="148934" x="3244850" y="5397500"/>
          <p14:tracePt t="148942" x="3238500" y="5416550"/>
          <p14:tracePt t="148956" x="3200400" y="5480050"/>
          <p14:tracePt t="148958" x="3187700" y="5524500"/>
          <p14:tracePt t="148958" x="3187700" y="5568950"/>
          <p14:tracePt t="148974" x="3175000" y="5657850"/>
          <p14:tracePt t="148990" x="3162300" y="5715000"/>
          <p14:tracePt t="149007" x="3155950" y="5753100"/>
          <p14:tracePt t="149023" x="3155950" y="5772150"/>
          <p14:tracePt t="149040" x="3155950" y="5784850"/>
          <p14:tracePt t="149057" x="3155950" y="5791200"/>
          <p14:tracePt t="149073" x="3155950" y="5797550"/>
          <p14:tracePt t="149254" x="3162300" y="5797550"/>
          <p14:tracePt t="149270" x="3168650" y="5797550"/>
          <p14:tracePt t="149278" x="3175000" y="5797550"/>
          <p14:tracePt t="149286" x="3181350" y="5797550"/>
          <p14:tracePt t="149300" x="3187700" y="5797550"/>
          <p14:tracePt t="149307" x="3194050" y="5797550"/>
          <p14:tracePt t="149374" x="3187700" y="5791200"/>
          <p14:tracePt t="149383" x="3168650" y="5791200"/>
          <p14:tracePt t="149390" x="3117850" y="5772150"/>
          <p14:tracePt t="149407" x="3092450" y="5765800"/>
          <p14:tracePt t="149407" x="3028950" y="5753100"/>
          <p14:tracePt t="149423" x="2971800" y="5746750"/>
          <p14:tracePt t="149440" x="2940050" y="5746750"/>
          <p14:tracePt t="149456" x="2927350" y="5746750"/>
          <p14:tracePt t="149473" x="2921000" y="5746750"/>
          <p14:tracePt t="149574" x="2921000" y="5740400"/>
          <p14:tracePt t="149598" x="2921000" y="5727700"/>
          <p14:tracePt t="149606" x="2933700" y="5721350"/>
          <p14:tracePt t="149616" x="2952750" y="5702300"/>
          <p14:tracePt t="149622" x="2978150" y="5670550"/>
          <p14:tracePt t="149640" x="2997200" y="5657850"/>
          <p14:tracePt t="149640" x="3016250" y="5626100"/>
          <p14:tracePt t="149656" x="3028950" y="5594350"/>
          <p14:tracePt t="149674" x="3041650" y="5575300"/>
          <p14:tracePt t="149690" x="3041650" y="5568950"/>
          <p14:tracePt t="149861" x="3041650" y="5562600"/>
          <p14:tracePt t="149870" x="3041650" y="5556250"/>
          <p14:tracePt t="149877" x="3035300" y="5549900"/>
          <p14:tracePt t="149886" x="3016250" y="5537200"/>
          <p14:tracePt t="149892" x="2997200" y="5537200"/>
          <p14:tracePt t="149925" x="2990850" y="5530850"/>
          <p14:tracePt t="149926" x="2984500" y="5530850"/>
          <p14:tracePt t="149940" x="2984500" y="5524500"/>
          <p14:tracePt t="150061" x="2978150" y="5530850"/>
          <p14:tracePt t="150070" x="2978150" y="5575300"/>
          <p14:tracePt t="150078" x="2978150" y="5632450"/>
          <p14:tracePt t="150086" x="2978150" y="5689600"/>
          <p14:tracePt t="150090" x="2978150" y="5784850"/>
          <p14:tracePt t="150106" x="2978150" y="5848350"/>
          <p14:tracePt t="150124" x="2978150" y="5867400"/>
          <p14:tracePt t="150846" x="2978150" y="5873750"/>
          <p14:tracePt t="155805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Synthetic Aperture Imaging: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Step #1: Element selection for line 1</a:t>
            </a:r>
          </a:p>
          <a:p>
            <a:pPr lvl="1"/>
            <a:r>
              <a:rPr lang="en-US" dirty="0"/>
              <a:t>8</a:t>
            </a:r>
            <a:r>
              <a:rPr lang="en-US" dirty="0" smtClean="0"/>
              <a:t>-element aperture:  elements </a:t>
            </a:r>
            <a:r>
              <a:rPr lang="en-US" smtClean="0"/>
              <a:t>1:8 </a:t>
            </a:r>
            <a:r>
              <a:rPr lang="en-US" smtClean="0"/>
              <a:t>are </a:t>
            </a:r>
            <a:r>
              <a:rPr lang="en-US" dirty="0" smtClean="0"/>
              <a:t>selected</a:t>
            </a:r>
          </a:p>
          <a:p>
            <a:pPr lvl="1"/>
            <a:r>
              <a:rPr lang="en-US" dirty="0" err="1" smtClean="0"/>
              <a:t>Matlab</a:t>
            </a:r>
            <a:r>
              <a:rPr lang="en-US" dirty="0" smtClean="0"/>
              <a:t>:  </a:t>
            </a:r>
            <a:r>
              <a:rPr lang="en-US" dirty="0" smtClean="0">
                <a:solidFill>
                  <a:srgbClr val="FF0000"/>
                </a:solidFill>
              </a:rPr>
              <a:t>Data1= Data(1:8,1:8, : )</a:t>
            </a:r>
          </a:p>
          <a:p>
            <a:pPr lvl="1"/>
            <a:r>
              <a:rPr lang="en-US" dirty="0" smtClean="0"/>
              <a:t>Resultant data array size: 8x8x512  (3D array)</a:t>
            </a:r>
          </a:p>
          <a:p>
            <a:endParaRPr lang="en-US" dirty="0"/>
          </a:p>
          <a:p>
            <a:r>
              <a:rPr lang="en-US" dirty="0" smtClean="0"/>
              <a:t>Step #2: Obtain </a:t>
            </a:r>
            <a:r>
              <a:rPr lang="en-US" dirty="0"/>
              <a:t>t</a:t>
            </a:r>
            <a:r>
              <a:rPr lang="en-US" dirty="0" smtClean="0"/>
              <a:t>ransmission using 8 elements – no focus</a:t>
            </a:r>
          </a:p>
          <a:p>
            <a:pPr lvl="1"/>
            <a:r>
              <a:rPr lang="en-US" dirty="0" smtClean="0"/>
              <a:t>Superposition: Sum all data from transmission elements 1:8</a:t>
            </a:r>
          </a:p>
          <a:p>
            <a:pPr lvl="1"/>
            <a:r>
              <a:rPr lang="en-US" dirty="0" err="1" smtClean="0"/>
              <a:t>Matlab</a:t>
            </a:r>
            <a:r>
              <a:rPr lang="en-US" dirty="0" smtClean="0"/>
              <a:t>:  </a:t>
            </a:r>
            <a:r>
              <a:rPr lang="en-US" dirty="0" smtClean="0">
                <a:solidFill>
                  <a:srgbClr val="FF0000"/>
                </a:solidFill>
              </a:rPr>
              <a:t>DataTr1= sum(Data1(1:8, : , : ), 1)   </a:t>
            </a:r>
            <a:r>
              <a:rPr lang="en-US" dirty="0" smtClean="0"/>
              <a:t>(sums over 1</a:t>
            </a:r>
            <a:r>
              <a:rPr lang="en-US" baseline="30000" dirty="0" smtClean="0"/>
              <a:t>st</a:t>
            </a:r>
            <a:r>
              <a:rPr lang="en-US" dirty="0" smtClean="0"/>
              <a:t> dim)</a:t>
            </a:r>
          </a:p>
          <a:p>
            <a:pPr lvl="1"/>
            <a:r>
              <a:rPr lang="en-US" dirty="0" smtClean="0"/>
              <a:t>Resultant data array size:  8x512   (2D array)</a:t>
            </a:r>
          </a:p>
          <a:p>
            <a:pPr marL="274320" lvl="1" indent="0">
              <a:buNone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51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010"/>
    </mc:Choice>
    <mc:Fallback>
      <p:transition spd="slow" advTm="157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42" x="2889250" y="1816100"/>
          <p14:tracePt t="2556" x="2882900" y="1816100"/>
          <p14:tracePt t="2635" x="2870200" y="1816100"/>
          <p14:tracePt t="2643" x="2806700" y="1797050"/>
          <p14:tracePt t="2652" x="2736850" y="1790700"/>
          <p14:tracePt t="2660" x="2584450" y="1758950"/>
          <p14:tracePt t="2675" x="2527300" y="1746250"/>
          <p14:tracePt t="2687" x="2457450" y="1746250"/>
          <p14:tracePt t="2707" x="2425700" y="1739900"/>
          <p14:tracePt t="2724" x="2400300" y="1739900"/>
          <p14:tracePt t="2739" x="2393950" y="1739900"/>
          <p14:tracePt t="2756" x="2387600" y="1739900"/>
          <p14:tracePt t="3044" x="2413000" y="1739900"/>
          <p14:tracePt t="3044" x="2463800" y="1739900"/>
          <p14:tracePt t="3060" x="2533650" y="1739900"/>
          <p14:tracePt t="3068" x="2622550" y="1739900"/>
          <p14:tracePt t="3076" x="2819400" y="1739900"/>
          <p14:tracePt t="3087" x="2946400" y="1739900"/>
          <p14:tracePt t="3104" x="3048000" y="1739900"/>
          <p14:tracePt t="3121" x="3105150" y="1739900"/>
          <p14:tracePt t="3137" x="3162300" y="1739900"/>
          <p14:tracePt t="3154" x="3225800" y="1739900"/>
          <p14:tracePt t="3171" x="3346450" y="1739900"/>
          <p14:tracePt t="3188" x="3435350" y="1739900"/>
          <p14:tracePt t="3204" x="3511550" y="1739900"/>
          <p14:tracePt t="3221" x="3568700" y="1739900"/>
          <p14:tracePt t="3237" x="3581400" y="1739900"/>
          <p14:tracePt t="3254" x="3594100" y="1739900"/>
          <p14:tracePt t="3271" x="3613150" y="1739900"/>
          <p14:tracePt t="3287" x="3644900" y="1733550"/>
          <p14:tracePt t="3304" x="3663950" y="1733550"/>
          <p14:tracePt t="3321" x="3670300" y="1733550"/>
          <p14:tracePt t="3396" x="3683000" y="1733550"/>
          <p14:tracePt t="3413" x="3689350" y="1733550"/>
          <p14:tracePt t="11643" x="3733800" y="1733550"/>
          <p14:tracePt t="11651" x="3822700" y="1708150"/>
          <p14:tracePt t="11659" x="4051300" y="1657350"/>
          <p14:tracePt t="11671" x="4165600" y="1651000"/>
          <p14:tracePt t="11687" x="4394200" y="1644650"/>
          <p14:tracePt t="11704" x="4591050" y="1638300"/>
          <p14:tracePt t="11720" x="4718050" y="1638300"/>
          <p14:tracePt t="11737" x="4806950" y="1638300"/>
          <p14:tracePt t="11753" x="4851400" y="1631950"/>
          <p14:tracePt t="11753" x="4876800" y="1625600"/>
          <p14:tracePt t="11772" x="4940300" y="1612900"/>
          <p14:tracePt t="11787" x="5003800" y="1606550"/>
          <p14:tracePt t="11804" x="5054600" y="1600200"/>
          <p14:tracePt t="11821" x="5092700" y="1600200"/>
          <p14:tracePt t="11837" x="5111750" y="1600200"/>
          <p14:tracePt t="11854" x="5137150" y="1600200"/>
          <p14:tracePt t="11871" x="5143500" y="1600200"/>
          <p14:tracePt t="11887" x="5149850" y="1593850"/>
          <p14:tracePt t="11995" x="5168900" y="1593850"/>
          <p14:tracePt t="12003" x="5187950" y="1600200"/>
          <p14:tracePt t="12011" x="5219700" y="1606550"/>
          <p14:tracePt t="12020" x="5257800" y="1619250"/>
          <p14:tracePt t="12020" x="5295900" y="1631950"/>
          <p14:tracePt t="12037" x="5321300" y="1638300"/>
          <p14:tracePt t="12037" x="5397500" y="1663700"/>
          <p14:tracePt t="12054" x="5454650" y="1676400"/>
          <p14:tracePt t="12070" x="5492750" y="1676400"/>
          <p14:tracePt t="12087" x="5511800" y="1676400"/>
          <p14:tracePt t="12123" x="5518150" y="1676400"/>
          <p14:tracePt t="12259" x="5530850" y="1676400"/>
          <p14:tracePt t="12267" x="5537200" y="1676400"/>
          <p14:tracePt t="12275" x="5556250" y="1670050"/>
          <p14:tracePt t="12283" x="5562600" y="1670050"/>
          <p14:tracePt t="12283" x="5581650" y="1670050"/>
          <p14:tracePt t="12291" x="5600700" y="1670050"/>
          <p14:tracePt t="12303" x="5613400" y="1670050"/>
          <p14:tracePt t="12320" x="5619750" y="1670050"/>
          <p14:tracePt t="13451" x="5613400" y="1670050"/>
          <p14:tracePt t="13459" x="5607050" y="1670050"/>
          <p14:tracePt t="13470" x="5600700" y="1670050"/>
          <p14:tracePt t="13475" x="5588000" y="1670050"/>
          <p14:tracePt t="13487" x="5575300" y="1670050"/>
          <p14:tracePt t="13503" x="5556250" y="1670050"/>
          <p14:tracePt t="13520" x="5530850" y="1670050"/>
          <p14:tracePt t="13537" x="5454650" y="1670050"/>
          <p14:tracePt t="13554" x="5340350" y="1651000"/>
          <p14:tracePt t="13570" x="5048250" y="1631950"/>
          <p14:tracePt t="13588" x="4762500" y="1593850"/>
          <p14:tracePt t="13604" x="4629150" y="1562100"/>
          <p14:tracePt t="13621" x="4419600" y="1530350"/>
          <p14:tracePt t="13637" x="4248150" y="1524000"/>
          <p14:tracePt t="13654" x="4076700" y="1524000"/>
          <p14:tracePt t="13670" x="3905250" y="1524000"/>
          <p14:tracePt t="13687" x="3841750" y="1530350"/>
          <p14:tracePt t="13703" x="3702050" y="1543050"/>
          <p14:tracePt t="13720" x="3562350" y="1562100"/>
          <p14:tracePt t="13737" x="3556000" y="1562100"/>
          <p14:tracePt t="13754" x="3492500" y="1574800"/>
          <p14:tracePt t="13770" x="3327400" y="1625600"/>
          <p14:tracePt t="13788" x="3232150" y="1644650"/>
          <p14:tracePt t="13804" x="3168650" y="1657350"/>
          <p14:tracePt t="13820" x="3098800" y="1682750"/>
          <p14:tracePt t="13837" x="3041650" y="1701800"/>
          <p14:tracePt t="13854" x="3003550" y="1714500"/>
          <p14:tracePt t="13870" x="2971800" y="1720850"/>
          <p14:tracePt t="13915" x="2965450" y="1720850"/>
          <p14:tracePt t="13931" x="2959100" y="1727200"/>
          <p14:tracePt t="13963" x="2952750" y="1727200"/>
          <p14:tracePt t="13974" x="2946400" y="1733550"/>
          <p14:tracePt t="13987" x="2940050" y="1739900"/>
          <p14:tracePt t="13988" x="2914650" y="1752600"/>
          <p14:tracePt t="14004" x="2876550" y="1771650"/>
          <p14:tracePt t="14020" x="2844800" y="1784350"/>
          <p14:tracePt t="14037" x="2819400" y="1803400"/>
          <p14:tracePt t="14053" x="2781300" y="1816100"/>
          <p14:tracePt t="14070" x="2755900" y="1835150"/>
          <p14:tracePt t="14087" x="2724150" y="1847850"/>
          <p14:tracePt t="14103" x="2698750" y="1866900"/>
          <p14:tracePt t="14139" x="2686050" y="1866900"/>
          <p14:tracePt t="14140" x="2673350" y="1885950"/>
          <p14:tracePt t="14153" x="2635250" y="1917700"/>
          <p14:tracePt t="14170" x="2571750" y="1981200"/>
          <p14:tracePt t="14188" x="2540000" y="2006600"/>
          <p14:tracePt t="14203" x="2514600" y="2025650"/>
          <p14:tracePt t="14220" x="2501900" y="2032000"/>
          <p14:tracePt t="14237" x="2489200" y="2038350"/>
          <p14:tracePt t="14254" x="2482850" y="2044700"/>
          <p14:tracePt t="14270" x="2470150" y="2051050"/>
          <p14:tracePt t="14287" x="2470150" y="2057400"/>
          <p14:tracePt t="14303" x="2451100" y="2070100"/>
          <p14:tracePt t="14320" x="2438400" y="2076450"/>
          <p14:tracePt t="14337" x="2413000" y="2082800"/>
          <p14:tracePt t="14353" x="2381250" y="2095500"/>
          <p14:tracePt t="14387" x="2374900" y="2101850"/>
          <p14:tracePt t="14388" x="2349500" y="2101850"/>
          <p14:tracePt t="14404" x="2330450" y="2101850"/>
          <p14:tracePt t="14420" x="2311400" y="2101850"/>
          <p14:tracePt t="14437" x="2292350" y="2101850"/>
          <p14:tracePt t="14453" x="2279650" y="2101850"/>
          <p14:tracePt t="14470" x="2266950" y="2108200"/>
          <p14:tracePt t="14635" x="2311400" y="2108200"/>
          <p14:tracePt t="14646" x="2362200" y="2108200"/>
          <p14:tracePt t="14646" x="2432050" y="2108200"/>
          <p14:tracePt t="14654" x="2603500" y="2108200"/>
          <p14:tracePt t="14670" x="2908300" y="2108200"/>
          <p14:tracePt t="14687" x="3117850" y="2108200"/>
          <p14:tracePt t="14703" x="3289300" y="2108200"/>
          <p14:tracePt t="14720" x="3365500" y="2108200"/>
          <p14:tracePt t="14737" x="3454400" y="2108200"/>
          <p14:tracePt t="14753" x="3549650" y="2108200"/>
          <p14:tracePt t="14770" x="3663950" y="2108200"/>
          <p14:tracePt t="14788" x="3708400" y="2108200"/>
          <p14:tracePt t="14804" x="3771900" y="2108200"/>
          <p14:tracePt t="14820" x="3822700" y="2108200"/>
          <p14:tracePt t="14837" x="3854450" y="2108200"/>
          <p14:tracePt t="14853" x="3860800" y="2108200"/>
          <p14:tracePt t="14987" x="3854450" y="2108200"/>
          <p14:tracePt t="14995" x="3848100" y="2108200"/>
          <p14:tracePt t="15003" x="3841750" y="2108200"/>
          <p14:tracePt t="15004" x="3822700" y="2108200"/>
          <p14:tracePt t="15020" x="3803650" y="2108200"/>
          <p14:tracePt t="15037" x="3759200" y="2108200"/>
          <p14:tracePt t="15053" x="3702050" y="2108200"/>
          <p14:tracePt t="15070" x="3670300" y="2108200"/>
          <p14:tracePt t="15087" x="3568700" y="2108200"/>
          <p14:tracePt t="15104" x="3435350" y="2108200"/>
          <p14:tracePt t="15120" x="3327400" y="2108200"/>
          <p14:tracePt t="15155" x="3302000" y="2108200"/>
          <p14:tracePt t="15156" x="3270250" y="2108200"/>
          <p14:tracePt t="15171" x="3238500" y="2108200"/>
          <p14:tracePt t="15188" x="3200400" y="2108200"/>
          <p14:tracePt t="15204" x="3181350" y="2108200"/>
          <p14:tracePt t="15220" x="3155950" y="2114550"/>
          <p14:tracePt t="15237" x="3143250" y="2114550"/>
          <p14:tracePt t="15339" x="3181350" y="2120900"/>
          <p14:tracePt t="15347" x="3251200" y="2127250"/>
          <p14:tracePt t="15363" x="3397250" y="2127250"/>
          <p14:tracePt t="15371" x="3448050" y="2127250"/>
          <p14:tracePt t="15371" x="3625850" y="2127250"/>
          <p14:tracePt t="15388" x="3829050" y="2127250"/>
          <p14:tracePt t="15404" x="3905250" y="2127250"/>
          <p14:tracePt t="15420" x="4019550" y="2108200"/>
          <p14:tracePt t="15437" x="4108450" y="2095500"/>
          <p14:tracePt t="15453" x="4184650" y="2082800"/>
          <p14:tracePt t="15470" x="4216400" y="2082800"/>
          <p14:tracePt t="15487" x="4235450" y="2082800"/>
          <p14:tracePt t="15635" x="4229100" y="2082800"/>
          <p14:tracePt t="15643" x="4210050" y="2082800"/>
          <p14:tracePt t="15651" x="4191000" y="2082800"/>
          <p14:tracePt t="15657" x="4089400" y="2076450"/>
          <p14:tracePt t="15670" x="3937000" y="2076450"/>
          <p14:tracePt t="15687" x="3752850" y="2076450"/>
          <p14:tracePt t="15703" x="3422650" y="2076450"/>
          <p14:tracePt t="15720" x="3181350" y="2076450"/>
          <p14:tracePt t="15737" x="2882900" y="2076450"/>
          <p14:tracePt t="15753" x="2616200" y="2076450"/>
          <p14:tracePt t="15753" x="2565400" y="2076450"/>
          <p14:tracePt t="15771" x="2425700" y="2076450"/>
          <p14:tracePt t="15787" x="2336800" y="2076450"/>
          <p14:tracePt t="15803" x="2292350" y="2076450"/>
          <p14:tracePt t="15820" x="2279650" y="2076450"/>
          <p14:tracePt t="15907" x="2311400" y="2076450"/>
          <p14:tracePt t="15915" x="2381250" y="2076450"/>
          <p14:tracePt t="15921" x="2489200" y="2076450"/>
          <p14:tracePt t="15937" x="2552700" y="2076450"/>
          <p14:tracePt t="15937" x="2959100" y="2063750"/>
          <p14:tracePt t="15953" x="3321050" y="2057400"/>
          <p14:tracePt t="15969" x="3606800" y="2051050"/>
          <p14:tracePt t="15986" x="3860800" y="2051050"/>
          <p14:tracePt t="16004" x="3962400" y="2051050"/>
          <p14:tracePt t="16021" x="4038600" y="2044700"/>
          <p14:tracePt t="16037" x="4108450" y="2038350"/>
          <p14:tracePt t="16054" x="4159250" y="2038350"/>
          <p14:tracePt t="16070" x="4191000" y="2032000"/>
          <p14:tracePt t="16087" x="4216400" y="2025650"/>
          <p14:tracePt t="16103" x="4241800" y="2025650"/>
          <p14:tracePt t="16120" x="4273550" y="2025650"/>
          <p14:tracePt t="16137" x="4305300" y="2019300"/>
          <p14:tracePt t="16154" x="4368800" y="2012950"/>
          <p14:tracePt t="16170" x="4483100" y="2012950"/>
          <p14:tracePt t="16188" x="4572000" y="1993900"/>
          <p14:tracePt t="16203" x="4667250" y="1987550"/>
          <p14:tracePt t="16220" x="4730750" y="1981200"/>
          <p14:tracePt t="16236" x="4762500" y="1974850"/>
          <p14:tracePt t="16253" x="4768850" y="1974850"/>
          <p14:tracePt t="16619" x="4781550" y="1981200"/>
          <p14:tracePt t="16629" x="4832350" y="1993900"/>
          <p14:tracePt t="16635" x="4876800" y="2000250"/>
          <p14:tracePt t="16643" x="5010150" y="2019300"/>
          <p14:tracePt t="16653" x="5156200" y="2038350"/>
          <p14:tracePt t="16670" x="5238750" y="2051050"/>
          <p14:tracePt t="16687" x="5276850" y="2063750"/>
          <p14:tracePt t="16703" x="5283200" y="2063750"/>
          <p14:tracePt t="16720" x="5289550" y="2063750"/>
          <p14:tracePt t="16794" x="5295900" y="2063750"/>
          <p14:tracePt t="16948" x="5283200" y="2063750"/>
          <p14:tracePt t="16956" x="5245100" y="2063750"/>
          <p14:tracePt t="16964" x="5181600" y="2063750"/>
          <p14:tracePt t="16972" x="4953000" y="2063750"/>
          <p14:tracePt t="16988" x="4775200" y="2063750"/>
          <p14:tracePt t="16989" x="4318000" y="2063750"/>
          <p14:tracePt t="17004" x="3733800" y="2063750"/>
          <p14:tracePt t="17021" x="3117850" y="2063750"/>
          <p14:tracePt t="17037" x="2692400" y="2063750"/>
          <p14:tracePt t="17055" x="2336800" y="2063750"/>
          <p14:tracePt t="17071" x="2063750" y="2063750"/>
          <p14:tracePt t="17088" x="1879600" y="2063750"/>
          <p14:tracePt t="17104" x="1727200" y="2063750"/>
          <p14:tracePt t="17121" x="1612900" y="2063750"/>
          <p14:tracePt t="17137" x="1517650" y="2063750"/>
          <p14:tracePt t="17154" x="1454150" y="2063750"/>
          <p14:tracePt t="17171" x="1346200" y="2063750"/>
          <p14:tracePt t="17189" x="1301750" y="2063750"/>
          <p14:tracePt t="17204" x="1263650" y="2063750"/>
          <p14:tracePt t="17221" x="1231900" y="2063750"/>
          <p14:tracePt t="17237" x="1187450" y="2070100"/>
          <p14:tracePt t="17254" x="1162050" y="2076450"/>
          <p14:tracePt t="17271" x="1136650" y="2089150"/>
          <p14:tracePt t="17287" x="1117600" y="2095500"/>
          <p14:tracePt t="17324" x="1111250" y="2095500"/>
          <p14:tracePt t="17356" x="1104900" y="2095500"/>
          <p14:tracePt t="17372" x="1098550" y="2095500"/>
          <p14:tracePt t="17374" x="1092200" y="2101850"/>
          <p14:tracePt t="17388" x="1085850" y="2101850"/>
          <p14:tracePt t="17388" x="1079500" y="2101850"/>
          <p14:tracePt t="17500" x="1085850" y="2108200"/>
          <p14:tracePt t="17513" x="1117600" y="2108200"/>
          <p14:tracePt t="17514" x="1149350" y="2114550"/>
          <p14:tracePt t="17521" x="1238250" y="2127250"/>
          <p14:tracePt t="17537" x="1358900" y="2127250"/>
          <p14:tracePt t="17554" x="1460500" y="2127250"/>
          <p14:tracePt t="17571" x="1543050" y="2127250"/>
          <p14:tracePt t="17589" x="1587500" y="2127250"/>
          <p14:tracePt t="17604" x="1619250" y="2127250"/>
          <p14:tracePt t="17621" x="1631950" y="2127250"/>
          <p14:tracePt t="17637" x="1644650" y="2127250"/>
          <p14:tracePt t="17654" x="1651000" y="2127250"/>
          <p14:tracePt t="17835" x="1670050" y="2127250"/>
          <p14:tracePt t="17846" x="1682750" y="2127250"/>
          <p14:tracePt t="17854" x="1708150" y="2127250"/>
          <p14:tracePt t="17855" x="1752600" y="2127250"/>
          <p14:tracePt t="17871" x="1784350" y="2127250"/>
          <p14:tracePt t="17887" x="1797050" y="2127250"/>
          <p14:tracePt t="17904" x="1803400" y="2127250"/>
          <p14:tracePt t="19452" x="1809750" y="2127250"/>
          <p14:tracePt t="19464" x="1974850" y="2127250"/>
          <p14:tracePt t="19465" x="2260600" y="2139950"/>
          <p14:tracePt t="19472" x="2647950" y="2139950"/>
          <p14:tracePt t="19489" x="2895600" y="2139950"/>
          <p14:tracePt t="19505" x="3200400" y="2139950"/>
          <p14:tracePt t="19522" x="3448050" y="2127250"/>
          <p14:tracePt t="19537" x="3581400" y="2139950"/>
          <p14:tracePt t="19554" x="3759200" y="2120900"/>
          <p14:tracePt t="19571" x="3943350" y="2095500"/>
          <p14:tracePt t="19588" x="4013200" y="2082800"/>
          <p14:tracePt t="19604" x="4057650" y="2076450"/>
          <p14:tracePt t="19621" x="4076700" y="2070100"/>
          <p14:tracePt t="19637" x="4108450" y="2070100"/>
          <p14:tracePt t="19654" x="4140200" y="2070100"/>
          <p14:tracePt t="19671" x="4178300" y="2057400"/>
          <p14:tracePt t="19687" x="4216400" y="2051050"/>
          <p14:tracePt t="19704" x="4248150" y="2051050"/>
          <p14:tracePt t="19721" x="4267200" y="2051050"/>
          <p14:tracePt t="19737" x="4286250" y="2051050"/>
          <p14:tracePt t="19754" x="4292600" y="2051050"/>
          <p14:tracePt t="19771" x="4298950" y="2051050"/>
          <p14:tracePt t="20621" x="4273550" y="2051050"/>
          <p14:tracePt t="20631" x="4241800" y="2057400"/>
          <p14:tracePt t="20636" x="4210050" y="2063750"/>
          <p14:tracePt t="20641" x="4133850" y="2082800"/>
          <p14:tracePt t="20655" x="4076700" y="2089150"/>
          <p14:tracePt t="20672" x="4057650" y="2095500"/>
          <p14:tracePt t="20688" x="4051300" y="2095500"/>
          <p14:tracePt t="20780" x="4064000" y="2095500"/>
          <p14:tracePt t="20788" x="4127500" y="2095500"/>
          <p14:tracePt t="20805" x="4229100" y="2095500"/>
          <p14:tracePt t="20822" x="4292600" y="2095500"/>
          <p14:tracePt t="20823" x="4451350" y="2095500"/>
          <p14:tracePt t="20839" x="4622800" y="2095500"/>
          <p14:tracePt t="20855" x="4654550" y="2095500"/>
          <p14:tracePt t="20872" x="4794250" y="2095500"/>
          <p14:tracePt t="20888" x="4889500" y="2095500"/>
          <p14:tracePt t="20906" x="4953000" y="2095500"/>
          <p14:tracePt t="20922" x="4984750" y="2095500"/>
          <p14:tracePt t="20939" x="5022850" y="2095500"/>
          <p14:tracePt t="20956" x="5035550" y="2095500"/>
          <p14:tracePt t="20972" x="5060950" y="2095500"/>
          <p14:tracePt t="20989" x="5073650" y="2095500"/>
          <p14:tracePt t="21005" x="5080000" y="2095500"/>
          <p14:tracePt t="21022" x="5086350" y="2095500"/>
          <p14:tracePt t="21180" x="5080000" y="2095500"/>
          <p14:tracePt t="21188" x="5048250" y="2101850"/>
          <p14:tracePt t="21198" x="5035550" y="2101850"/>
          <p14:tracePt t="21205" x="5010150" y="2101850"/>
          <p14:tracePt t="21222" x="4972050" y="2101850"/>
          <p14:tracePt t="21239" x="4921250" y="2101850"/>
          <p14:tracePt t="21255" x="4895850" y="2101850"/>
          <p14:tracePt t="21272" x="4889500" y="2101850"/>
          <p14:tracePt t="21469" x="4883150" y="2101850"/>
          <p14:tracePt t="21476" x="4883150" y="2108200"/>
          <p14:tracePt t="21488" x="4889500" y="2108200"/>
          <p14:tracePt t="21492" x="4908550" y="2101850"/>
          <p14:tracePt t="21505" x="4921250" y="2101850"/>
          <p14:tracePt t="21522" x="4933950" y="2101850"/>
          <p14:tracePt t="21700" x="4927600" y="2101850"/>
          <p14:tracePt t="21708" x="4908550" y="2101850"/>
          <p14:tracePt t="21716" x="4883150" y="2101850"/>
          <p14:tracePt t="21724" x="4864100" y="2101850"/>
          <p14:tracePt t="21731" x="4845050" y="2101850"/>
          <p14:tracePt t="21738" x="4800600" y="2101850"/>
          <p14:tracePt t="21755" x="4730750" y="2101850"/>
          <p14:tracePt t="21755" x="4699000" y="2101850"/>
          <p14:tracePt t="21773" x="4610100" y="2101850"/>
          <p14:tracePt t="21789" x="4527550" y="2101850"/>
          <p14:tracePt t="21805" x="4457700" y="2101850"/>
          <p14:tracePt t="21822" x="4381500" y="2095500"/>
          <p14:tracePt t="21838" x="4311650" y="2082800"/>
          <p14:tracePt t="21855" x="4267200" y="2082800"/>
          <p14:tracePt t="21872" x="4235450" y="2082800"/>
          <p14:tracePt t="21888" x="4210050" y="2082800"/>
          <p14:tracePt t="21905" x="4203700" y="2082800"/>
          <p14:tracePt t="22036" x="4210050" y="2082800"/>
          <p14:tracePt t="22048" x="4222750" y="2076450"/>
          <p14:tracePt t="22055" x="4235450" y="2070100"/>
          <p14:tracePt t="22055" x="4267200" y="2070100"/>
          <p14:tracePt t="22072" x="4298950" y="2070100"/>
          <p14:tracePt t="22072" x="4381500" y="2070100"/>
          <p14:tracePt t="22088" x="4476750" y="2070100"/>
          <p14:tracePt t="22105" x="4533900" y="2070100"/>
          <p14:tracePt t="22122" x="4622800" y="2070100"/>
          <p14:tracePt t="22139" x="4692650" y="2070100"/>
          <p14:tracePt t="22155" x="4768850" y="2070100"/>
          <p14:tracePt t="22155" x="4819650" y="2070100"/>
          <p14:tracePt t="22173" x="4889500" y="2070100"/>
          <p14:tracePt t="22189" x="4946650" y="2070100"/>
          <p14:tracePt t="22205" x="4984750" y="2070100"/>
          <p14:tracePt t="22222" x="5016500" y="2070100"/>
          <p14:tracePt t="22238" x="5035550" y="2070100"/>
          <p14:tracePt t="22573" x="5029200" y="2070100"/>
          <p14:tracePt t="22581" x="5003800" y="2070100"/>
          <p14:tracePt t="22581" x="4984750" y="2076450"/>
          <p14:tracePt t="22589" x="4946650" y="2076450"/>
          <p14:tracePt t="22597" x="4921250" y="2082800"/>
          <p14:tracePt t="22605" x="4857750" y="2082800"/>
          <p14:tracePt t="22622" x="4813300" y="2082800"/>
          <p14:tracePt t="22638" x="4781550" y="2082800"/>
          <p14:tracePt t="22655" x="4768850" y="2082800"/>
          <p14:tracePt t="22672" x="4762500" y="2082800"/>
          <p14:tracePt t="22837" x="4768850" y="2082800"/>
          <p14:tracePt t="22845" x="4787900" y="2082800"/>
          <p14:tracePt t="22845" x="4806950" y="2082800"/>
          <p14:tracePt t="22860" x="4832350" y="2082800"/>
          <p14:tracePt t="22868" x="4857750" y="2082800"/>
          <p14:tracePt t="22876" x="4921250" y="2082800"/>
          <p14:tracePt t="22889" x="4984750" y="2082800"/>
          <p14:tracePt t="22905" x="5029200" y="2082800"/>
          <p14:tracePt t="22922" x="5060950" y="2082800"/>
          <p14:tracePt t="22938" x="5067300" y="2082800"/>
          <p14:tracePt t="24452" x="5060950" y="2082800"/>
          <p14:tracePt t="24460" x="5003800" y="2095500"/>
          <p14:tracePt t="24469" x="4946650" y="2101850"/>
          <p14:tracePt t="24472" x="4800600" y="2120900"/>
          <p14:tracePt t="24488" x="4648200" y="2139950"/>
          <p14:tracePt t="24505" x="4451350" y="2171700"/>
          <p14:tracePt t="24522" x="4260850" y="2197100"/>
          <p14:tracePt t="24538" x="4095750" y="2222500"/>
          <p14:tracePt t="24555" x="3937000" y="2247900"/>
          <p14:tracePt t="24572" x="3708400" y="2279650"/>
          <p14:tracePt t="24589" x="3575050" y="2305050"/>
          <p14:tracePt t="24605" x="3435350" y="2324100"/>
          <p14:tracePt t="24621" x="3346450" y="2336800"/>
          <p14:tracePt t="24638" x="3263900" y="2349500"/>
          <p14:tracePt t="24655" x="3187700" y="2368550"/>
          <p14:tracePt t="24672" x="3098800" y="2393950"/>
          <p14:tracePt t="24688" x="3016250" y="2413000"/>
          <p14:tracePt t="24705" x="2940050" y="2432050"/>
          <p14:tracePt t="24722" x="2857500" y="2451100"/>
          <p14:tracePt t="24738" x="2774950" y="2463800"/>
          <p14:tracePt t="24755" x="2717800" y="2470150"/>
          <p14:tracePt t="24772" x="2641600" y="2482850"/>
          <p14:tracePt t="24789" x="2584450" y="2501900"/>
          <p14:tracePt t="24805" x="2540000" y="2508250"/>
          <p14:tracePt t="24821" x="2489200" y="2527300"/>
          <p14:tracePt t="24838" x="2457450" y="2533650"/>
          <p14:tracePt t="24855" x="2438400" y="2540000"/>
          <p14:tracePt t="24872" x="2425700" y="2540000"/>
          <p14:tracePt t="24888" x="2419350" y="2540000"/>
          <p14:tracePt t="24924" x="2406650" y="2540000"/>
          <p14:tracePt t="25308" x="2413000" y="2540000"/>
          <p14:tracePt t="25324" x="2419350" y="2540000"/>
          <p14:tracePt t="25331" x="2425700" y="2540000"/>
          <p14:tracePt t="25339" x="2444750" y="2540000"/>
          <p14:tracePt t="25355" x="2457450" y="2540000"/>
          <p14:tracePt t="25355" x="2470150" y="2540000"/>
          <p14:tracePt t="25373" x="2508250" y="2540000"/>
          <p14:tracePt t="25389" x="2527300" y="2533650"/>
          <p14:tracePt t="25405" x="2578100" y="2527300"/>
          <p14:tracePt t="25421" x="2667000" y="2514600"/>
          <p14:tracePt t="25438" x="2806700" y="2495550"/>
          <p14:tracePt t="25455" x="3086100" y="2457450"/>
          <p14:tracePt t="25471" x="3498850" y="2393950"/>
          <p14:tracePt t="25488" x="3994150" y="2324100"/>
          <p14:tracePt t="25505" x="4552950" y="2254250"/>
          <p14:tracePt t="25522" x="5092700" y="2146300"/>
          <p14:tracePt t="25538" x="5486400" y="2070100"/>
          <p14:tracePt t="25555" x="5676900" y="2025650"/>
          <p14:tracePt t="25555" x="5734050" y="2012950"/>
          <p14:tracePt t="25573" x="5797550" y="1987550"/>
          <p14:tracePt t="25589" x="5822950" y="1981200"/>
          <p14:tracePt t="25605" x="5829300" y="1981200"/>
          <p14:tracePt t="25622" x="5842000" y="1981200"/>
          <p14:tracePt t="25638" x="5848350" y="1974850"/>
          <p14:tracePt t="25796" x="5842000" y="1974850"/>
          <p14:tracePt t="25804" x="5810250" y="1974850"/>
          <p14:tracePt t="25814" x="5784850" y="1974850"/>
          <p14:tracePt t="25822" x="5715000" y="1974850"/>
          <p14:tracePt t="25838" x="5638800" y="1974850"/>
          <p14:tracePt t="25855" x="5537200" y="1974850"/>
          <p14:tracePt t="25872" x="5454650" y="1974850"/>
          <p14:tracePt t="25889" x="5403850" y="1974850"/>
          <p14:tracePt t="25905" x="5365750" y="1974850"/>
          <p14:tracePt t="25922" x="5334000" y="1974850"/>
          <p14:tracePt t="25938" x="5308600" y="1974850"/>
          <p14:tracePt t="25955" x="5276850" y="1974850"/>
          <p14:tracePt t="25971" x="5219700" y="1974850"/>
          <p14:tracePt t="25989" x="5156200" y="1981200"/>
          <p14:tracePt t="26005" x="5105400" y="1987550"/>
          <p14:tracePt t="26022" x="5060950" y="1993900"/>
          <p14:tracePt t="26038" x="5010150" y="1993900"/>
          <p14:tracePt t="26055" x="4965700" y="2006600"/>
          <p14:tracePt t="26071" x="4933950" y="2012950"/>
          <p14:tracePt t="26088" x="4902200" y="2019300"/>
          <p14:tracePt t="26105" x="4857750" y="2019300"/>
          <p14:tracePt t="26122" x="4819650" y="2025650"/>
          <p14:tracePt t="26138" x="4787900" y="2032000"/>
          <p14:tracePt t="26155" x="4768850" y="2038350"/>
          <p14:tracePt t="26171" x="4756150" y="2038350"/>
          <p14:tracePt t="26189" x="4749800" y="2038350"/>
          <p14:tracePt t="26205" x="4743450" y="2038350"/>
          <p14:tracePt t="26396" x="4743450" y="2044700"/>
          <p14:tracePt t="26404" x="4813300" y="2063750"/>
          <p14:tracePt t="26422" x="4857750" y="2070100"/>
          <p14:tracePt t="26422" x="4972050" y="2095500"/>
          <p14:tracePt t="26438" x="5048250" y="2101850"/>
          <p14:tracePt t="26455" x="5086350" y="2101850"/>
          <p14:tracePt t="26471" x="5092700" y="2101850"/>
          <p14:tracePt t="26488" x="5099050" y="2101850"/>
          <p14:tracePt t="26701" x="5073650" y="2101850"/>
          <p14:tracePt t="26709" x="5041900" y="2101850"/>
          <p14:tracePt t="26721" x="5003800" y="2101850"/>
          <p14:tracePt t="26722" x="4921250" y="2089150"/>
          <p14:tracePt t="26738" x="4876800" y="2076450"/>
          <p14:tracePt t="26755" x="4851400" y="2076450"/>
          <p14:tracePt t="26771" x="4845050" y="2076450"/>
          <p14:tracePt t="27484" x="4832350" y="2076450"/>
          <p14:tracePt t="27496" x="4819650" y="2076450"/>
          <p14:tracePt t="27500" x="4800600" y="2089150"/>
          <p14:tracePt t="27506" x="4756150" y="2108200"/>
          <p14:tracePt t="27521" x="4679950" y="2152650"/>
          <p14:tracePt t="27538" x="4584700" y="2216150"/>
          <p14:tracePt t="27555" x="4489450" y="2266950"/>
          <p14:tracePt t="27555" x="4438650" y="2305050"/>
          <p14:tracePt t="27573" x="4318000" y="2368550"/>
          <p14:tracePt t="27588" x="4197350" y="2413000"/>
          <p14:tracePt t="27605" x="4095750" y="2457450"/>
          <p14:tracePt t="27621" x="3987800" y="2501900"/>
          <p14:tracePt t="27638" x="3886200" y="2527300"/>
          <p14:tracePt t="27655" x="3790950" y="2552700"/>
          <p14:tracePt t="27672" x="3721100" y="2571750"/>
          <p14:tracePt t="27688" x="3689350" y="2584450"/>
          <p14:tracePt t="27705" x="3638550" y="2597150"/>
          <p14:tracePt t="27721" x="3613150" y="2603500"/>
          <p14:tracePt t="27738" x="3581400" y="2616200"/>
          <p14:tracePt t="27755" x="3543300" y="2622550"/>
          <p14:tracePt t="27755" x="3530600" y="2628900"/>
          <p14:tracePt t="27773" x="3498850" y="2635250"/>
          <p14:tracePt t="27789" x="3467100" y="2647950"/>
          <p14:tracePt t="27805" x="3435350" y="2660650"/>
          <p14:tracePt t="27821" x="3403600" y="2660650"/>
          <p14:tracePt t="27838" x="3365500" y="2667000"/>
          <p14:tracePt t="27855" x="3327400" y="2667000"/>
          <p14:tracePt t="27872" x="3302000" y="2673350"/>
          <p14:tracePt t="27888" x="3282950" y="2673350"/>
          <p14:tracePt t="27905" x="3270250" y="2673350"/>
          <p14:tracePt t="27921" x="3257550" y="2673350"/>
          <p14:tracePt t="27938" x="3251200" y="2673350"/>
          <p14:tracePt t="27980" x="3244850" y="2673350"/>
          <p14:tracePt t="27996" x="3219450" y="2673350"/>
          <p14:tracePt t="28000" x="3213100" y="2673350"/>
          <p14:tracePt t="28005" x="3187700" y="2667000"/>
          <p14:tracePt t="28022" x="3155950" y="2667000"/>
          <p14:tracePt t="28038" x="3136900" y="2660650"/>
          <p14:tracePt t="28055" x="3124200" y="2660650"/>
          <p14:tracePt t="28072" x="3117850" y="2654300"/>
          <p14:tracePt t="28088" x="3111500" y="2654300"/>
          <p14:tracePt t="28105" x="3105150" y="2654300"/>
          <p14:tracePt t="28148" x="3098800" y="2647950"/>
          <p14:tracePt t="28292" x="3105150" y="2647950"/>
          <p14:tracePt t="28300" x="3111500" y="2647950"/>
          <p14:tracePt t="28308" x="3117850" y="2647950"/>
          <p14:tracePt t="28364" x="3124200" y="2647950"/>
          <p14:tracePt t="28372" x="3130550" y="2641600"/>
          <p14:tracePt t="28388" x="3136900" y="2635250"/>
          <p14:tracePt t="28388" x="3143250" y="2635250"/>
          <p14:tracePt t="28404" x="3155950" y="2635250"/>
          <p14:tracePt t="28414" x="3168650" y="2635250"/>
          <p14:tracePt t="28420" x="3206750" y="2622550"/>
          <p14:tracePt t="28438" x="3225800" y="2616200"/>
          <p14:tracePt t="28454" x="3257550" y="2609850"/>
          <p14:tracePt t="28455" x="3289300" y="2603500"/>
          <p14:tracePt t="28472" x="3308350" y="2590800"/>
          <p14:tracePt t="28488" x="3321050" y="2590800"/>
          <p14:tracePt t="28505" x="3333750" y="2590800"/>
          <p14:tracePt t="28521" x="3352800" y="2590800"/>
          <p14:tracePt t="28538" x="3384550" y="2590800"/>
          <p14:tracePt t="28554" x="3422650" y="2590800"/>
          <p14:tracePt t="28554" x="3429000" y="2590800"/>
          <p14:tracePt t="28573" x="3460750" y="2590800"/>
          <p14:tracePt t="28588" x="3530600" y="2590800"/>
          <p14:tracePt t="28605" x="3587750" y="2590800"/>
          <p14:tracePt t="28621" x="3625850" y="2590800"/>
          <p14:tracePt t="28638" x="3657600" y="2590800"/>
          <p14:tracePt t="28654" x="3683000" y="2590800"/>
          <p14:tracePt t="28672" x="3708400" y="2590800"/>
          <p14:tracePt t="28688" x="3733800" y="2590800"/>
          <p14:tracePt t="28705" x="3771900" y="2590800"/>
          <p14:tracePt t="28721" x="3822700" y="2590800"/>
          <p14:tracePt t="28738" x="3867150" y="2590800"/>
          <p14:tracePt t="28754" x="3943350" y="2590800"/>
          <p14:tracePt t="28754" x="3981450" y="2590800"/>
          <p14:tracePt t="28772" x="4083050" y="2590800"/>
          <p14:tracePt t="28788" x="4178300" y="2590800"/>
          <p14:tracePt t="28805" x="4267200" y="2590800"/>
          <p14:tracePt t="28821" x="4298950" y="2590800"/>
          <p14:tracePt t="28838" x="4343400" y="2590800"/>
          <p14:tracePt t="28854" x="4387850" y="2590800"/>
          <p14:tracePt t="28871" x="4432300" y="2590800"/>
          <p14:tracePt t="28888" x="4476750" y="2590800"/>
          <p14:tracePt t="28905" x="4540250" y="2590800"/>
          <p14:tracePt t="28921" x="4603750" y="2590800"/>
          <p14:tracePt t="28938" x="4673600" y="2590800"/>
          <p14:tracePt t="28955" x="4711700" y="2590800"/>
          <p14:tracePt t="28955" x="4730750" y="2590800"/>
          <p14:tracePt t="28972" x="4749800" y="2590800"/>
          <p14:tracePt t="28988" x="4762500" y="2590800"/>
          <p14:tracePt t="29005" x="4775200" y="2590800"/>
          <p14:tracePt t="29021" x="4781550" y="2590800"/>
          <p14:tracePt t="29038" x="4787900" y="2590800"/>
          <p14:tracePt t="29055" x="4800600" y="2584450"/>
          <p14:tracePt t="29092" x="4806950" y="2584450"/>
          <p14:tracePt t="29116" x="4819650" y="2578100"/>
          <p14:tracePt t="29156" x="4826000" y="2578100"/>
          <p14:tracePt t="29900" x="4762500" y="2578100"/>
          <p14:tracePt t="29914" x="4692650" y="2578100"/>
          <p14:tracePt t="29914" x="4629150" y="2578100"/>
          <p14:tracePt t="29924" x="4591050" y="2578100"/>
          <p14:tracePt t="29924" x="4527550" y="2578100"/>
          <p14:tracePt t="29938" x="4406900" y="2578100"/>
          <p14:tracePt t="29955" x="4330700" y="2578100"/>
          <p14:tracePt t="29971" x="4197350" y="2571750"/>
          <p14:tracePt t="29989" x="4114800" y="2571750"/>
          <p14:tracePt t="30005" x="4044950" y="2571750"/>
          <p14:tracePt t="30021" x="3956050" y="2559050"/>
          <p14:tracePt t="30038" x="3860800" y="2546350"/>
          <p14:tracePt t="30055" x="3759200" y="2533650"/>
          <p14:tracePt t="30071" x="3670300" y="2527300"/>
          <p14:tracePt t="30088" x="3600450" y="2527300"/>
          <p14:tracePt t="30105" x="3562350" y="2520950"/>
          <p14:tracePt t="30121" x="3549650" y="2520950"/>
          <p14:tracePt t="30138" x="3536950" y="2520950"/>
          <p14:tracePt t="30155" x="3530600" y="2514600"/>
          <p14:tracePt t="30171" x="3517900" y="2514600"/>
          <p14:tracePt t="30396" x="3517900" y="2508250"/>
          <p14:tracePt t="30404" x="3549650" y="2508250"/>
          <p14:tracePt t="30414" x="3562350" y="2508250"/>
          <p14:tracePt t="30421" x="3587750" y="2501900"/>
          <p14:tracePt t="30438" x="3619500" y="2495550"/>
          <p14:tracePt t="30455" x="3638550" y="2495550"/>
          <p14:tracePt t="30471" x="3657600" y="2495550"/>
          <p14:tracePt t="30488" x="3657600" y="2489200"/>
          <p14:tracePt t="30504" x="3663950" y="2489200"/>
          <p14:tracePt t="30521" x="3670300" y="2489200"/>
          <p14:tracePt t="30538" x="3676650" y="2489200"/>
          <p14:tracePt t="30555" x="3702050" y="2489200"/>
          <p14:tracePt t="30571" x="3740150" y="2489200"/>
          <p14:tracePt t="30589" x="3746500" y="2489200"/>
          <p14:tracePt t="30605" x="3759200" y="2489200"/>
          <p14:tracePt t="30621" x="3771900" y="2489200"/>
          <p14:tracePt t="30638" x="3778250" y="2489200"/>
          <p14:tracePt t="30654" x="3784600" y="2489200"/>
          <p14:tracePt t="30692" x="3790950" y="2489200"/>
          <p14:tracePt t="30716" x="3797300" y="2489200"/>
          <p14:tracePt t="30756" x="3803650" y="2489200"/>
          <p14:tracePt t="30780" x="3810000" y="2489200"/>
          <p14:tracePt t="30788" x="3816350" y="2482850"/>
          <p14:tracePt t="30805" x="3822700" y="2482850"/>
          <p14:tracePt t="30844" x="3829050" y="2482850"/>
          <p14:tracePt t="31172" x="3835400" y="2482850"/>
          <p14:tracePt t="31181" x="3841750" y="2482850"/>
          <p14:tracePt t="31181" x="3854450" y="2482850"/>
          <p14:tracePt t="31196" x="3873500" y="2482850"/>
          <p14:tracePt t="31205" x="3879850" y="2482850"/>
          <p14:tracePt t="31221" x="3892550" y="2482850"/>
          <p14:tracePt t="31238" x="3898900" y="2482850"/>
          <p14:tracePt t="31254" x="3905250" y="2482850"/>
          <p14:tracePt t="31292" x="3911600" y="2482850"/>
          <p14:tracePt t="31292" x="3917950" y="2482850"/>
          <p14:tracePt t="31324" x="3924300" y="2482850"/>
          <p14:tracePt t="31340" x="3930650" y="2482850"/>
          <p14:tracePt t="31356" x="3943350" y="2482850"/>
          <p14:tracePt t="31371" x="3949700" y="2482850"/>
          <p14:tracePt t="31372" x="3956050" y="2482850"/>
          <p14:tracePt t="31388" x="3962400" y="2482850"/>
          <p14:tracePt t="31405" x="3968750" y="2482850"/>
          <p14:tracePt t="31908" x="3975100" y="2482850"/>
          <p14:tracePt t="31916" x="3987800" y="2482850"/>
          <p14:tracePt t="31932" x="3994150" y="2482850"/>
          <p14:tracePt t="31940" x="4000500" y="2482850"/>
          <p14:tracePt t="31948" x="4006850" y="2482850"/>
          <p14:tracePt t="31956" x="4032250" y="2476500"/>
          <p14:tracePt t="31956" x="4044950" y="2476500"/>
          <p14:tracePt t="31972" x="4076700" y="2470150"/>
          <p14:tracePt t="31988" x="4102100" y="2470150"/>
          <p14:tracePt t="32005" x="4121150" y="2463800"/>
          <p14:tracePt t="32021" x="4127500" y="2463800"/>
          <p14:tracePt t="32038" x="4140200" y="2463800"/>
          <p14:tracePt t="32076" x="4140200" y="2457450"/>
          <p14:tracePt t="32108" x="4146550" y="2457450"/>
          <p14:tracePt t="32204" x="4152900" y="2457450"/>
          <p14:tracePt t="32236" x="4159250" y="2457450"/>
          <p14:tracePt t="32268" x="4165600" y="2457450"/>
          <p14:tracePt t="32580" x="4184650" y="2457450"/>
          <p14:tracePt t="32587" x="4222750" y="2457450"/>
          <p14:tracePt t="32597" x="4241800" y="2457450"/>
          <p14:tracePt t="32605" x="4248150" y="2457450"/>
          <p14:tracePt t="32622" x="4254500" y="2457450"/>
          <p14:tracePt t="32638" x="4260850" y="2457450"/>
          <p14:tracePt t="32655" x="4267200" y="2457450"/>
          <p14:tracePt t="32940" x="4286250" y="2457450"/>
          <p14:tracePt t="32948" x="4292600" y="2457450"/>
          <p14:tracePt t="32964" x="4305300" y="2457450"/>
          <p14:tracePt t="32972" x="4324350" y="2457450"/>
          <p14:tracePt t="32988" x="4337050" y="2457450"/>
          <p14:tracePt t="32988" x="4356100" y="2457450"/>
          <p14:tracePt t="33004" x="4368800" y="2457450"/>
          <p14:tracePt t="33021" x="4387850" y="2457450"/>
          <p14:tracePt t="33038" x="4406900" y="2457450"/>
          <p14:tracePt t="33055" x="4432300" y="2457450"/>
          <p14:tracePt t="33071" x="4464050" y="2457450"/>
          <p14:tracePt t="33088" x="4508500" y="2457450"/>
          <p14:tracePt t="33104" x="4565650" y="2457450"/>
          <p14:tracePt t="33122" x="4629150" y="2425700"/>
          <p14:tracePt t="33138" x="4679950" y="2381250"/>
          <p14:tracePt t="33154" x="4711700" y="2349500"/>
          <p14:tracePt t="33171" x="4737100" y="2292350"/>
          <p14:tracePt t="33189" x="4743450" y="2266950"/>
          <p14:tracePt t="33204" x="4749800" y="2235200"/>
          <p14:tracePt t="33221" x="4749800" y="2228850"/>
          <p14:tracePt t="33260" x="4749800" y="2222500"/>
          <p14:tracePt t="33268" x="4749800" y="2216150"/>
          <p14:tracePt t="33275" x="4743450" y="2209800"/>
          <p14:tracePt t="33288" x="4718050" y="2197100"/>
          <p14:tracePt t="33304" x="4705350" y="2190750"/>
          <p14:tracePt t="33321" x="4699000" y="2190750"/>
          <p14:tracePt t="33356" x="4686300" y="2184400"/>
          <p14:tracePt t="33427" x="4679950" y="2203450"/>
          <p14:tracePt t="33435" x="4667250" y="2222500"/>
          <p14:tracePt t="33443" x="4654550" y="2254250"/>
          <p14:tracePt t="33454" x="4641850" y="2292350"/>
          <p14:tracePt t="33470" x="4641850" y="2324100"/>
          <p14:tracePt t="33488" x="4635500" y="2355850"/>
          <p14:tracePt t="33504" x="4629150" y="2393950"/>
          <p14:tracePt t="33521" x="4629150" y="2432050"/>
          <p14:tracePt t="33538" x="4629150" y="2457450"/>
          <p14:tracePt t="33555" x="4635500" y="2470150"/>
          <p14:tracePt t="33571" x="4648200" y="2495550"/>
          <p14:tracePt t="33589" x="4673600" y="2508250"/>
          <p14:tracePt t="33604" x="4686300" y="2514600"/>
          <p14:tracePt t="33622" x="4699000" y="2514600"/>
          <p14:tracePt t="33638" x="4718050" y="2514600"/>
          <p14:tracePt t="33654" x="4737100" y="2514600"/>
          <p14:tracePt t="33671" x="4756150" y="2514600"/>
          <p14:tracePt t="33688" x="4775200" y="2495550"/>
          <p14:tracePt t="33704" x="4787900" y="2463800"/>
          <p14:tracePt t="33721" x="4800600" y="2432050"/>
          <p14:tracePt t="33737" x="4806950" y="2400300"/>
          <p14:tracePt t="33755" x="4806950" y="2374900"/>
          <p14:tracePt t="33771" x="4806950" y="2343150"/>
          <p14:tracePt t="33788" x="4806950" y="2336800"/>
          <p14:tracePt t="33804" x="4806950" y="2330450"/>
          <p14:tracePt t="33821" x="4806950" y="2324100"/>
          <p14:tracePt t="33837" x="4800600" y="2317750"/>
          <p14:tracePt t="33900" x="4794250" y="2311400"/>
          <p14:tracePt t="33956" x="4781550" y="2311400"/>
          <p14:tracePt t="33964" x="4781550" y="2305050"/>
          <p14:tracePt t="33972" x="4775200" y="2305050"/>
          <p14:tracePt t="33988" x="4768850" y="2305050"/>
          <p14:tracePt t="33988" x="4749800" y="2292350"/>
          <p14:tracePt t="34028" x="4743450" y="2292350"/>
          <p14:tracePt t="34036" x="4737100" y="2292350"/>
          <p14:tracePt t="34039" x="4718050" y="2286000"/>
          <p14:tracePt t="34054" x="4705350" y="2286000"/>
          <p14:tracePt t="34071" x="4667250" y="2286000"/>
          <p14:tracePt t="34088" x="4610100" y="2330450"/>
          <p14:tracePt t="34104" x="4533900" y="2406650"/>
          <p14:tracePt t="34121" x="4489450" y="2501900"/>
          <p14:tracePt t="34138" x="4476750" y="2552700"/>
          <p14:tracePt t="34154" x="4476750" y="2622550"/>
          <p14:tracePt t="34173" x="4489450" y="2660650"/>
          <p14:tracePt t="34188" x="4508500" y="2679700"/>
          <p14:tracePt t="34205" x="4521200" y="2692400"/>
          <p14:tracePt t="34221" x="4533900" y="2698750"/>
          <p14:tracePt t="34238" x="4552950" y="2698750"/>
          <p14:tracePt t="34254" x="4584700" y="2698750"/>
          <p14:tracePt t="34271" x="4610100" y="2686050"/>
          <p14:tracePt t="34287" x="4635500" y="2679700"/>
          <p14:tracePt t="34304" x="4660900" y="2673350"/>
          <p14:tracePt t="34322" x="4673600" y="2660650"/>
          <p14:tracePt t="34339" x="4711700" y="2654300"/>
          <p14:tracePt t="34355" x="4749800" y="2635250"/>
          <p14:tracePt t="34372" x="4800600" y="2616200"/>
          <p14:tracePt t="34389" x="4819650" y="2603500"/>
          <p14:tracePt t="34406" x="4826000" y="2597150"/>
          <p14:tracePt t="34508" x="4819650" y="2597150"/>
          <p14:tracePt t="34516" x="4800600" y="2597150"/>
          <p14:tracePt t="34525" x="4794250" y="2597150"/>
          <p14:tracePt t="34532" x="4768850" y="2597150"/>
          <p14:tracePt t="34539" x="4711700" y="2590800"/>
          <p14:tracePt t="34555" x="4629150" y="2578100"/>
          <p14:tracePt t="34572" x="4438650" y="2578100"/>
          <p14:tracePt t="34589" x="4292600" y="2578100"/>
          <p14:tracePt t="34606" x="4146550" y="2578100"/>
          <p14:tracePt t="34622" x="3975100" y="2578100"/>
          <p14:tracePt t="34640" x="3848100" y="2578100"/>
          <p14:tracePt t="34655" x="3708400" y="2578100"/>
          <p14:tracePt t="34673" x="3594100" y="2578100"/>
          <p14:tracePt t="34688" x="3517900" y="2578100"/>
          <p14:tracePt t="34705" x="3454400" y="2578100"/>
          <p14:tracePt t="34740" x="3435350" y="2578100"/>
          <p14:tracePt t="34741" x="3422650" y="2578100"/>
          <p14:tracePt t="34755" x="3384550" y="2578100"/>
          <p14:tracePt t="34772" x="3308350" y="2578100"/>
          <p14:tracePt t="34789" x="3244850" y="2578100"/>
          <p14:tracePt t="34806" x="3175000" y="2578100"/>
          <p14:tracePt t="34822" x="3086100" y="2578100"/>
          <p14:tracePt t="34839" x="3016250" y="2578100"/>
          <p14:tracePt t="34855" x="2952750" y="2578100"/>
          <p14:tracePt t="34872" x="2927350" y="2571750"/>
          <p14:tracePt t="34888" x="2889250" y="2565400"/>
          <p14:tracePt t="34906" x="2857500" y="2565400"/>
          <p14:tracePt t="34922" x="2844800" y="2559050"/>
          <p14:tracePt t="34939" x="2832100" y="2559050"/>
          <p14:tracePt t="34981" x="2825750" y="2559050"/>
          <p14:tracePt t="35325" x="2844800" y="2559050"/>
          <p14:tracePt t="35333" x="2889250" y="2559050"/>
          <p14:tracePt t="35340" x="2959100" y="2559050"/>
          <p14:tracePt t="35341" x="3035300" y="2559050"/>
          <p14:tracePt t="35356" x="3181350" y="2559050"/>
          <p14:tracePt t="35372" x="3568700" y="2559050"/>
          <p14:tracePt t="35389" x="3733800" y="2559050"/>
          <p14:tracePt t="35405" x="3860800" y="2559050"/>
          <p14:tracePt t="35422" x="3937000" y="2559050"/>
          <p14:tracePt t="35439" x="3994150" y="2559050"/>
          <p14:tracePt t="35455" x="4038600" y="2559050"/>
          <p14:tracePt t="35472" x="4121150" y="2559050"/>
          <p14:tracePt t="35489" x="4235450" y="2559050"/>
          <p14:tracePt t="35505" x="4362450" y="2559050"/>
          <p14:tracePt t="35522" x="4476750" y="2559050"/>
          <p14:tracePt t="35539" x="4552950" y="2559050"/>
          <p14:tracePt t="35555" x="4610100" y="2559050"/>
          <p14:tracePt t="35555" x="4622800" y="2559050"/>
          <p14:tracePt t="35573" x="4648200" y="2559050"/>
          <p14:tracePt t="35589" x="4667250" y="2559050"/>
          <p14:tracePt t="35605" x="4673600" y="2559050"/>
          <p14:tracePt t="35748" x="4654550" y="2559050"/>
          <p14:tracePt t="35748" x="4616450" y="2559050"/>
          <p14:tracePt t="35765" x="4572000" y="2559050"/>
          <p14:tracePt t="35772" x="4521200" y="2559050"/>
          <p14:tracePt t="35773" x="4394200" y="2559050"/>
          <p14:tracePt t="35789" x="4229100" y="2559050"/>
          <p14:tracePt t="35805" x="4044950" y="2559050"/>
          <p14:tracePt t="35823" x="3848100" y="2559050"/>
          <p14:tracePt t="35838" x="3657600" y="2559050"/>
          <p14:tracePt t="35856" x="3530600" y="2559050"/>
          <p14:tracePt t="35872" x="3403600" y="2559050"/>
          <p14:tracePt t="35889" x="3295650" y="2559050"/>
          <p14:tracePt t="35905" x="3232150" y="2559050"/>
          <p14:tracePt t="35922" x="3162300" y="2559050"/>
          <p14:tracePt t="35938" x="3098800" y="2559050"/>
          <p14:tracePt t="35955" x="3054350" y="2559050"/>
          <p14:tracePt t="35972" x="2997200" y="2559050"/>
          <p14:tracePt t="35989" x="2965450" y="2559050"/>
          <p14:tracePt t="36005" x="2946400" y="2559050"/>
          <p14:tracePt t="36022" x="2927350" y="2559050"/>
          <p14:tracePt t="36038" x="2908300" y="2559050"/>
          <p14:tracePt t="36055" x="2895600" y="2559050"/>
          <p14:tracePt t="36100" x="2889250" y="2559050"/>
          <p14:tracePt t="42436" x="2844800" y="2559050"/>
          <p14:tracePt t="42443" x="2825750" y="2559050"/>
          <p14:tracePt t="42451" x="2806700" y="2559050"/>
          <p14:tracePt t="42454" x="2711450" y="2571750"/>
          <p14:tracePt t="42470" x="2635250" y="2571750"/>
          <p14:tracePt t="42487" x="2603500" y="2571750"/>
          <p14:tracePt t="42504" x="2597150" y="2571750"/>
          <p14:tracePt t="42859" x="2603500" y="2571750"/>
          <p14:tracePt t="42867" x="2622550" y="2571750"/>
          <p14:tracePt t="42875" x="2654300" y="2565400"/>
          <p14:tracePt t="42887" x="2711450" y="2559050"/>
          <p14:tracePt t="42904" x="2774950" y="2552700"/>
          <p14:tracePt t="42921" x="2870200" y="2552700"/>
          <p14:tracePt t="42937" x="2965450" y="2552700"/>
          <p14:tracePt t="42954" x="3035300" y="2552700"/>
          <p14:tracePt t="42971" x="3117850" y="2552700"/>
          <p14:tracePt t="42988" x="3136900" y="2552700"/>
          <p14:tracePt t="43004" x="3168650" y="2552700"/>
          <p14:tracePt t="43021" x="3206750" y="2552700"/>
          <p14:tracePt t="43037" x="3257550" y="2552700"/>
          <p14:tracePt t="43054" x="3308350" y="2552700"/>
          <p14:tracePt t="43070" x="3359150" y="2552700"/>
          <p14:tracePt t="43088" x="3416300" y="2552700"/>
          <p14:tracePt t="43104" x="3486150" y="2552700"/>
          <p14:tracePt t="43121" x="3549650" y="2552700"/>
          <p14:tracePt t="43137" x="3613150" y="2552700"/>
          <p14:tracePt t="43154" x="3663950" y="2552700"/>
          <p14:tracePt t="43170" x="3714750" y="2546350"/>
          <p14:tracePt t="43188" x="3740150" y="2546350"/>
          <p14:tracePt t="43204" x="3771900" y="2546350"/>
          <p14:tracePt t="43221" x="3803650" y="2546350"/>
          <p14:tracePt t="43237" x="3822700" y="2546350"/>
          <p14:tracePt t="43254" x="3841750" y="2546350"/>
          <p14:tracePt t="43271" x="3854450" y="2546350"/>
          <p14:tracePt t="43287" x="3867150" y="2546350"/>
          <p14:tracePt t="43304" x="3879850" y="2546350"/>
          <p14:tracePt t="43321" x="3886200" y="2546350"/>
          <p14:tracePt t="43835" x="3886200" y="2540000"/>
          <p14:tracePt t="43836" x="3886200" y="2533650"/>
          <p14:tracePt t="43847" x="3886200" y="2527300"/>
          <p14:tracePt t="43854" x="3886200" y="2514600"/>
          <p14:tracePt t="43870" x="3879850" y="2501900"/>
          <p14:tracePt t="43887" x="3879850" y="2489200"/>
          <p14:tracePt t="43904" x="3873500" y="2482850"/>
          <p14:tracePt t="44155" x="3867150" y="2476500"/>
          <p14:tracePt t="44163" x="3854450" y="2476500"/>
          <p14:tracePt t="44169" x="3841750" y="2476500"/>
          <p14:tracePt t="44187" x="3835400" y="2476500"/>
          <p14:tracePt t="44188" x="3829050" y="2476500"/>
          <p14:tracePt t="44451" x="3835400" y="2476500"/>
          <p14:tracePt t="44459" x="3848100" y="2476500"/>
          <p14:tracePt t="44470" x="3854450" y="2476500"/>
          <p14:tracePt t="44471" x="3873500" y="2482850"/>
          <p14:tracePt t="44487" x="3879850" y="2482850"/>
          <p14:tracePt t="44504" x="3886200" y="2482850"/>
          <p14:tracePt t="44563" x="3892550" y="2482850"/>
          <p14:tracePt t="45651" x="3898900" y="2482850"/>
          <p14:tracePt t="45654" x="3917950" y="2482850"/>
          <p14:tracePt t="45671" x="3949700" y="2482850"/>
          <p14:tracePt t="45671" x="3987800" y="2482850"/>
          <p14:tracePt t="45688" x="4019550" y="2482850"/>
          <p14:tracePt t="45704" x="4076700" y="2489200"/>
          <p14:tracePt t="45721" x="4114800" y="2489200"/>
          <p14:tracePt t="45737" x="4133850" y="2489200"/>
          <p14:tracePt t="45754" x="4140200" y="2489200"/>
          <p14:tracePt t="45770" x="4146550" y="2489200"/>
          <p14:tracePt t="45827" x="4152900" y="2489200"/>
          <p14:tracePt t="45875" x="4159250" y="2489200"/>
          <p14:tracePt t="45923" x="4171950" y="2489200"/>
          <p14:tracePt t="45955" x="4178300" y="2489200"/>
          <p14:tracePt t="45955" x="4184650" y="2489200"/>
          <p14:tracePt t="45971" x="4197350" y="2489200"/>
          <p14:tracePt t="45987" x="4229100" y="2489200"/>
          <p14:tracePt t="45988" x="4267200" y="2489200"/>
          <p14:tracePt t="46004" x="4292600" y="2489200"/>
          <p14:tracePt t="46021" x="4311650" y="2489200"/>
          <p14:tracePt t="46435" x="4324350" y="2489200"/>
          <p14:tracePt t="46443" x="4356100" y="2489200"/>
          <p14:tracePt t="46454" x="4394200" y="2501900"/>
          <p14:tracePt t="46455" x="4483100" y="2514600"/>
          <p14:tracePt t="46470" x="4546600" y="2520950"/>
          <p14:tracePt t="46487" x="4584700" y="2527300"/>
          <p14:tracePt t="46504" x="4622800" y="2527300"/>
          <p14:tracePt t="46521" x="4648200" y="2527300"/>
          <p14:tracePt t="46537" x="4667250" y="2527300"/>
          <p14:tracePt t="46554" x="4699000" y="2527300"/>
          <p14:tracePt t="46570" x="4756150" y="2527300"/>
          <p14:tracePt t="46588" x="4775200" y="2527300"/>
          <p14:tracePt t="46604" x="4794250" y="2527300"/>
          <p14:tracePt t="46621" x="4800600" y="2527300"/>
          <p14:tracePt t="46637" x="4806950" y="2527300"/>
          <p14:tracePt t="46812" x="4800600" y="2527300"/>
          <p14:tracePt t="46819" x="4794250" y="2527300"/>
          <p14:tracePt t="46830" x="4787900" y="2527300"/>
          <p14:tracePt t="46834" x="4775200" y="2527300"/>
          <p14:tracePt t="46842" x="4756150" y="2527300"/>
          <p14:tracePt t="46853" x="4737100" y="2527300"/>
          <p14:tracePt t="46870" x="4711700" y="2527300"/>
          <p14:tracePt t="46887" x="4692650" y="2527300"/>
          <p14:tracePt t="46904" x="4686300" y="2527300"/>
          <p14:tracePt t="47051" x="4679950" y="2527300"/>
          <p14:tracePt t="47107" x="4673600" y="2527300"/>
          <p14:tracePt t="47147" x="4667250" y="2527300"/>
          <p14:tracePt t="47219" x="4660900" y="2527300"/>
          <p14:tracePt t="49075" x="4654550" y="2527300"/>
          <p14:tracePt t="49083" x="4641850" y="2527300"/>
          <p14:tracePt t="49086" x="4635500" y="2533650"/>
          <p14:tracePt t="49107" x="4622800" y="2533650"/>
          <p14:tracePt t="49107" x="4616450" y="2533650"/>
          <p14:tracePt t="49120" x="4603750" y="2533650"/>
          <p14:tracePt t="49137" x="4597400" y="2533650"/>
          <p14:tracePt t="49154" x="4591050" y="2533650"/>
          <p14:tracePt t="49371" x="4610100" y="2533650"/>
          <p14:tracePt t="49381" x="4635500" y="2533650"/>
          <p14:tracePt t="49387" x="4660900" y="2533650"/>
          <p14:tracePt t="49388" x="4705350" y="2533650"/>
          <p14:tracePt t="49404" x="4781550" y="2508250"/>
          <p14:tracePt t="49420" x="4832350" y="2476500"/>
          <p14:tracePt t="49437" x="4876800" y="2451100"/>
          <p14:tracePt t="49454" x="4889500" y="2444750"/>
          <p14:tracePt t="49470" x="4908550" y="2419350"/>
          <p14:tracePt t="49487" x="4908550" y="2413000"/>
          <p14:tracePt t="49503" x="4914900" y="2400300"/>
          <p14:tracePt t="49520" x="4914900" y="2381250"/>
          <p14:tracePt t="49537" x="4914900" y="2368550"/>
          <p14:tracePt t="49554" x="4914900" y="2343150"/>
          <p14:tracePt t="49570" x="4883150" y="2298700"/>
          <p14:tracePt t="49587" x="4851400" y="2254250"/>
          <p14:tracePt t="49603" x="4781550" y="2203450"/>
          <p14:tracePt t="49620" x="4718050" y="2165350"/>
          <p14:tracePt t="49637" x="4603750" y="2108200"/>
          <p14:tracePt t="49654" x="4476750" y="2057400"/>
          <p14:tracePt t="49670" x="4311650" y="2012950"/>
          <p14:tracePt t="49687" x="4083050" y="1949450"/>
          <p14:tracePt t="49703" x="4051300" y="1936750"/>
          <p14:tracePt t="49721" x="3898900" y="1917700"/>
          <p14:tracePt t="49737" x="3860800" y="1911350"/>
          <p14:tracePt t="49753" x="3714750" y="1892300"/>
          <p14:tracePt t="49770" x="3454400" y="1854200"/>
          <p14:tracePt t="49787" x="3270250" y="1835150"/>
          <p14:tracePt t="49803" x="3181350" y="1828800"/>
          <p14:tracePt t="49843" x="3162300" y="1828800"/>
          <p14:tracePt t="49854" x="3111500" y="1828800"/>
          <p14:tracePt t="49854" x="2997200" y="1847850"/>
          <p14:tracePt t="49870" x="2889250" y="1854200"/>
          <p14:tracePt t="49887" x="2870200" y="1854200"/>
          <p14:tracePt t="49903" x="2813050" y="1866900"/>
          <p14:tracePt t="49920" x="2730500" y="1892300"/>
          <p14:tracePt t="49936" x="2654300" y="1917700"/>
          <p14:tracePt t="49954" x="2527300" y="1974850"/>
          <p14:tracePt t="49971" x="2463800" y="2000250"/>
          <p14:tracePt t="49987" x="2425700" y="2025650"/>
          <p14:tracePt t="50004" x="2393950" y="2044700"/>
          <p14:tracePt t="50020" x="2362200" y="2070100"/>
          <p14:tracePt t="50037" x="2324100" y="2101850"/>
          <p14:tracePt t="50054" x="2305050" y="2120900"/>
          <p14:tracePt t="50070" x="2273300" y="2152650"/>
          <p14:tracePt t="50087" x="2247900" y="2178050"/>
          <p14:tracePt t="50103" x="2235200" y="2197100"/>
          <p14:tracePt t="50121" x="2216150" y="2222500"/>
          <p14:tracePt t="50137" x="2209800" y="2241550"/>
          <p14:tracePt t="50154" x="2203450" y="2266950"/>
          <p14:tracePt t="50170" x="2190750" y="2305050"/>
          <p14:tracePt t="50187" x="2190750" y="2343150"/>
          <p14:tracePt t="50203" x="2190750" y="2381250"/>
          <p14:tracePt t="50220" x="2197100" y="2419350"/>
          <p14:tracePt t="50237" x="2222500" y="2457450"/>
          <p14:tracePt t="50253" x="2254250" y="2495550"/>
          <p14:tracePt t="50270" x="2279650" y="2514600"/>
          <p14:tracePt t="50287" x="2324100" y="2533650"/>
          <p14:tracePt t="50303" x="2374900" y="2546350"/>
          <p14:tracePt t="50320" x="2425700" y="2559050"/>
          <p14:tracePt t="50337" x="2489200" y="2565400"/>
          <p14:tracePt t="50354" x="2565400" y="2571750"/>
          <p14:tracePt t="50354" x="2590800" y="2571750"/>
          <p14:tracePt t="50371" x="2654300" y="2578100"/>
          <p14:tracePt t="50387" x="2717800" y="2578100"/>
          <p14:tracePt t="50403" x="2768600" y="2578100"/>
          <p14:tracePt t="50420" x="2825750" y="2578100"/>
          <p14:tracePt t="50437" x="2870200" y="2578100"/>
          <p14:tracePt t="50453" x="2940050" y="2565400"/>
          <p14:tracePt t="50470" x="2990850" y="2533650"/>
          <p14:tracePt t="50487" x="3041650" y="2501900"/>
          <p14:tracePt t="50504" x="3073400" y="2463800"/>
          <p14:tracePt t="50520" x="3079750" y="2413000"/>
          <p14:tracePt t="50537" x="3086100" y="2374900"/>
          <p14:tracePt t="50553" x="3092450" y="2336800"/>
          <p14:tracePt t="50570" x="3092450" y="2260600"/>
          <p14:tracePt t="50587" x="3067050" y="2209800"/>
          <p14:tracePt t="50603" x="3041650" y="2171700"/>
          <p14:tracePt t="50620" x="3041650" y="2165350"/>
          <p14:tracePt t="50659" x="3022600" y="2159000"/>
          <p14:tracePt t="50667" x="3009900" y="2139950"/>
          <p14:tracePt t="50670" x="2971800" y="2114550"/>
          <p14:tracePt t="50687" x="2927350" y="2095500"/>
          <p14:tracePt t="50704" x="2876550" y="2063750"/>
          <p14:tracePt t="50720" x="2825750" y="2051050"/>
          <p14:tracePt t="50737" x="2762250" y="2032000"/>
          <p14:tracePt t="50753" x="2641600" y="2012950"/>
          <p14:tracePt t="50772" x="2546350" y="2012950"/>
          <p14:tracePt t="50787" x="2463800" y="2012950"/>
          <p14:tracePt t="50804" x="2387600" y="2012950"/>
          <p14:tracePt t="50820" x="2343150" y="2012950"/>
          <p14:tracePt t="50837" x="2317750" y="2012950"/>
          <p14:tracePt t="50853" x="2286000" y="2012950"/>
          <p14:tracePt t="50870" x="2247900" y="2019300"/>
          <p14:tracePt t="50887" x="2203450" y="2025650"/>
          <p14:tracePt t="50904" x="2171700" y="2038350"/>
          <p14:tracePt t="50921" x="2152650" y="2044700"/>
          <p14:tracePt t="50937" x="2127250" y="2063750"/>
          <p14:tracePt t="50953" x="2108200" y="2114550"/>
          <p14:tracePt t="50971" x="2101850" y="2165350"/>
          <p14:tracePt t="50987" x="2082800" y="2228850"/>
          <p14:tracePt t="51004" x="2076450" y="2292350"/>
          <p14:tracePt t="51020" x="2070100" y="2349500"/>
          <p14:tracePt t="51037" x="2070100" y="2393950"/>
          <p14:tracePt t="51053" x="2070100" y="2438400"/>
          <p14:tracePt t="51070" x="2070100" y="2463800"/>
          <p14:tracePt t="51087" x="2076450" y="2495550"/>
          <p14:tracePt t="51103" x="2089150" y="2520950"/>
          <p14:tracePt t="51120" x="2108200" y="2540000"/>
          <p14:tracePt t="51137" x="2120900" y="2571750"/>
          <p14:tracePt t="51153" x="2133600" y="2584450"/>
          <p14:tracePt t="51171" x="2146300" y="2597150"/>
          <p14:tracePt t="51187" x="2159000" y="2609850"/>
          <p14:tracePt t="51204" x="2178050" y="2616200"/>
          <p14:tracePt t="51220" x="2203450" y="2622550"/>
          <p14:tracePt t="51237" x="2216150" y="2622550"/>
          <p14:tracePt t="51253" x="2235200" y="2628900"/>
          <p14:tracePt t="51270" x="2241550" y="2628900"/>
          <p14:tracePt t="51287" x="2247900" y="2628900"/>
          <p14:tracePt t="51851" x="2254250" y="2635250"/>
          <p14:tracePt t="51851" x="2260600" y="2660650"/>
          <p14:tracePt t="51868" x="2266950" y="2686050"/>
          <p14:tracePt t="51876" x="2279650" y="2717800"/>
          <p14:tracePt t="51884" x="2286000" y="2736850"/>
          <p14:tracePt t="51891" x="2292350" y="2762250"/>
          <p14:tracePt t="51904" x="2298700" y="2781300"/>
          <p14:tracePt t="51921" x="2311400" y="2794000"/>
          <p14:tracePt t="51938" x="2317750" y="2825750"/>
          <p14:tracePt t="51954" x="2336800" y="2857500"/>
          <p14:tracePt t="51971" x="2355850" y="2940050"/>
          <p14:tracePt t="51988" x="2374900" y="3035300"/>
          <p14:tracePt t="52004" x="2406650" y="3124200"/>
          <p14:tracePt t="52021" x="2438400" y="3206750"/>
          <p14:tracePt t="52038" x="2489200" y="3282950"/>
          <p14:tracePt t="52054" x="2514600" y="3346450"/>
          <p14:tracePt t="52071" x="2546350" y="3390900"/>
          <p14:tracePt t="52088" x="2559050" y="3416300"/>
          <p14:tracePt t="52104" x="2571750" y="3435350"/>
          <p14:tracePt t="52121" x="2578100" y="3454400"/>
          <p14:tracePt t="52138" x="2584450" y="3460750"/>
          <p14:tracePt t="52154" x="2584450" y="3467100"/>
          <p14:tracePt t="52972" x="2603500" y="3454400"/>
          <p14:tracePt t="52980" x="2603500" y="3441700"/>
          <p14:tracePt t="52980" x="2616200" y="3403600"/>
          <p14:tracePt t="52988" x="2654300" y="3333750"/>
          <p14:tracePt t="53004" x="2692400" y="3289300"/>
          <p14:tracePt t="53021" x="2730500" y="3257550"/>
          <p14:tracePt t="53038" x="2762250" y="3238500"/>
          <p14:tracePt t="53054" x="2781300" y="3219450"/>
          <p14:tracePt t="53071" x="2806700" y="3200400"/>
          <p14:tracePt t="53088" x="2838450" y="3175000"/>
          <p14:tracePt t="53104" x="2870200" y="3136900"/>
          <p14:tracePt t="53121" x="2895600" y="3098800"/>
          <p14:tracePt t="53137" x="2908300" y="3079750"/>
          <p14:tracePt t="53154" x="2921000" y="3073400"/>
          <p14:tracePt t="53171" x="2952750" y="3048000"/>
          <p14:tracePt t="53188" x="2971800" y="3041650"/>
          <p14:tracePt t="53204" x="2990850" y="3041650"/>
          <p14:tracePt t="53221" x="3003550" y="3035300"/>
          <p14:tracePt t="53238" x="3022600" y="3035300"/>
          <p14:tracePt t="53255" x="3067050" y="3028950"/>
          <p14:tracePt t="53271" x="3136900" y="3028950"/>
          <p14:tracePt t="53288" x="3257550" y="3028950"/>
          <p14:tracePt t="53304" x="3409950" y="3028950"/>
          <p14:tracePt t="53321" x="3581400" y="3028950"/>
          <p14:tracePt t="53337" x="3746500" y="3028950"/>
          <p14:tracePt t="53355" x="3879850" y="3028950"/>
          <p14:tracePt t="53371" x="3994150" y="3028950"/>
          <p14:tracePt t="53388" x="4025900" y="3028950"/>
          <p14:tracePt t="53404" x="4044950" y="3028950"/>
          <p14:tracePt t="53421" x="4064000" y="3028950"/>
          <p14:tracePt t="53438" x="4089400" y="3028950"/>
          <p14:tracePt t="53454" x="4095750" y="3028950"/>
          <p14:tracePt t="53471" x="4108450" y="3028950"/>
          <p14:tracePt t="53488" x="4133850" y="3022600"/>
          <p14:tracePt t="53504" x="4152900" y="3022600"/>
          <p14:tracePt t="53521" x="4197350" y="3022600"/>
          <p14:tracePt t="53556" x="4216400" y="3022600"/>
          <p14:tracePt t="53556" x="4254500" y="3009900"/>
          <p14:tracePt t="53572" x="4311650" y="3003550"/>
          <p14:tracePt t="53588" x="4337050" y="3003550"/>
          <p14:tracePt t="53604" x="4362450" y="2990850"/>
          <p14:tracePt t="53621" x="4368800" y="2984500"/>
          <p14:tracePt t="53637" x="4381500" y="2984500"/>
          <p14:tracePt t="53654" x="4394200" y="2984500"/>
          <p14:tracePt t="53671" x="4413250" y="2971800"/>
          <p14:tracePt t="53688" x="4425950" y="2971800"/>
          <p14:tracePt t="53704" x="4457700" y="2965450"/>
          <p14:tracePt t="53721" x="4464050" y="2959100"/>
          <p14:tracePt t="53867" x="4457700" y="2959100"/>
          <p14:tracePt t="53880" x="4451350" y="2959100"/>
          <p14:tracePt t="53899" x="4438650" y="2959100"/>
          <p14:tracePt t="53914" x="4432300" y="2959100"/>
          <p14:tracePt t="53922" x="4419600" y="2959100"/>
          <p14:tracePt t="53922" x="4406900" y="2959100"/>
          <p14:tracePt t="53938" x="4375150" y="2965450"/>
          <p14:tracePt t="53954" x="4305300" y="2971800"/>
          <p14:tracePt t="53972" x="4254500" y="2971800"/>
          <p14:tracePt t="53988" x="4178300" y="2971800"/>
          <p14:tracePt t="54005" x="4076700" y="2971800"/>
          <p14:tracePt t="54021" x="3962400" y="2971800"/>
          <p14:tracePt t="54037" x="3816350" y="2971800"/>
          <p14:tracePt t="54054" x="3651250" y="2971800"/>
          <p14:tracePt t="54071" x="3409950" y="2971800"/>
          <p14:tracePt t="54087" x="3175000" y="2978150"/>
          <p14:tracePt t="54104" x="2959100" y="2965450"/>
          <p14:tracePt t="54121" x="2838450" y="2940050"/>
          <p14:tracePt t="54138" x="2736850" y="2901950"/>
          <p14:tracePt t="54154" x="2660650" y="2857500"/>
          <p14:tracePt t="54172" x="2635250" y="2844800"/>
          <p14:tracePt t="54188" x="2622550" y="2832100"/>
          <p14:tracePt t="54204" x="2616200" y="2825750"/>
          <p14:tracePt t="54221" x="2609850" y="2813050"/>
          <p14:tracePt t="54238" x="2609850" y="2800350"/>
          <p14:tracePt t="54254" x="2628900" y="2768600"/>
          <p14:tracePt t="54271" x="2679700" y="2724150"/>
          <p14:tracePt t="54288" x="2736850" y="2686050"/>
          <p14:tracePt t="54304" x="2825750" y="2641600"/>
          <p14:tracePt t="54321" x="2882900" y="2609850"/>
          <p14:tracePt t="54338" x="2971800" y="2584450"/>
          <p14:tracePt t="54354" x="3098800" y="2571750"/>
          <p14:tracePt t="54372" x="3175000" y="2559050"/>
          <p14:tracePt t="54388" x="3181350" y="2559050"/>
          <p14:tracePt t="54484" x="3168650" y="2559050"/>
          <p14:tracePt t="54492" x="3143250" y="2559050"/>
          <p14:tracePt t="54497" x="3086100" y="2559050"/>
          <p14:tracePt t="54504" x="2959100" y="2559050"/>
          <p14:tracePt t="54521" x="2857500" y="2559050"/>
          <p14:tracePt t="54538" x="2781300" y="2552700"/>
          <p14:tracePt t="54554" x="2647950" y="2552700"/>
          <p14:tracePt t="54572" x="2597150" y="2552700"/>
          <p14:tracePt t="54588" x="2559050" y="2552700"/>
          <p14:tracePt t="54605" x="2552700" y="2552700"/>
          <p14:tracePt t="54621" x="2540000" y="2552700"/>
          <p14:tracePt t="55172" x="2546350" y="2552700"/>
          <p14:tracePt t="55179" x="2597150" y="2552700"/>
          <p14:tracePt t="55188" x="2755900" y="2578100"/>
          <p14:tracePt t="55204" x="2832100" y="2597150"/>
          <p14:tracePt t="55205" x="3003550" y="2647950"/>
          <p14:tracePt t="55221" x="3155950" y="2692400"/>
          <p14:tracePt t="55238" x="3270250" y="2730500"/>
          <p14:tracePt t="55254" x="3327400" y="2749550"/>
          <p14:tracePt t="55271" x="3378200" y="2762250"/>
          <p14:tracePt t="55287" x="3416300" y="2774950"/>
          <p14:tracePt t="55304" x="3467100" y="2794000"/>
          <p14:tracePt t="55321" x="3524250" y="2806700"/>
          <p14:tracePt t="55337" x="3594100" y="2825750"/>
          <p14:tracePt t="55354" x="3708400" y="2851150"/>
          <p14:tracePt t="55372" x="3784600" y="2857500"/>
          <p14:tracePt t="55387" x="3829050" y="2863850"/>
          <p14:tracePt t="55404" x="3860800" y="2863850"/>
          <p14:tracePt t="55421" x="3886200" y="2863850"/>
          <p14:tracePt t="55438" x="3898900" y="2863850"/>
          <p14:tracePt t="55454" x="3911600" y="2863850"/>
          <p14:tracePt t="55471" x="3917950" y="2863850"/>
          <p14:tracePt t="55487" x="3930650" y="2863850"/>
          <p14:tracePt t="55504" x="3943350" y="2863850"/>
          <p14:tracePt t="55521" x="3981450" y="2876550"/>
          <p14:tracePt t="55537" x="4006850" y="2882900"/>
          <p14:tracePt t="55537" x="4025900" y="2889250"/>
          <p14:tracePt t="55556" x="4044950" y="2895600"/>
          <p14:tracePt t="55571" x="4095750" y="2908300"/>
          <p14:tracePt t="55588" x="4121150" y="2914650"/>
          <p14:tracePt t="55604" x="4133850" y="2927350"/>
          <p14:tracePt t="55621" x="4146550" y="2933700"/>
          <p14:tracePt t="55637" x="4159250" y="2933700"/>
          <p14:tracePt t="55654" x="4171950" y="2940050"/>
          <p14:tracePt t="55671" x="4178300" y="2940050"/>
          <p14:tracePt t="55688" x="4191000" y="2952750"/>
          <p14:tracePt t="55748" x="4197350" y="2952750"/>
          <p14:tracePt t="55939" x="4203700" y="2952750"/>
          <p14:tracePt t="55949" x="4216400" y="2952750"/>
          <p14:tracePt t="55955" x="4229100" y="2952750"/>
          <p14:tracePt t="55956" x="4267200" y="2952750"/>
          <p14:tracePt t="55972" x="4286250" y="2952750"/>
          <p14:tracePt t="55988" x="4292600" y="2952750"/>
          <p14:tracePt t="56324" x="4324350" y="2952750"/>
          <p14:tracePt t="56331" x="4337050" y="2952750"/>
          <p14:tracePt t="56340" x="4375150" y="2952750"/>
          <p14:tracePt t="56355" x="4406900" y="2952750"/>
          <p14:tracePt t="56356" x="4425950" y="2952750"/>
          <p14:tracePt t="56371" x="4464050" y="2946400"/>
          <p14:tracePt t="56388" x="4470400" y="2940050"/>
          <p14:tracePt t="56804" x="4489450" y="2940050"/>
          <p14:tracePt t="56814" x="4508500" y="2940050"/>
          <p14:tracePt t="56814" x="4540250" y="2940050"/>
          <p14:tracePt t="56821" x="4603750" y="2940050"/>
          <p14:tracePt t="56837" x="4673600" y="2933700"/>
          <p14:tracePt t="56854" x="4699000" y="2933700"/>
          <p14:tracePt t="56871" x="4724400" y="2933700"/>
          <p14:tracePt t="56887" x="4743450" y="2933700"/>
          <p14:tracePt t="56904" x="4756150" y="2933700"/>
          <p14:tracePt t="56921" x="4762500" y="2933700"/>
          <p14:tracePt t="56937" x="4775200" y="2933700"/>
          <p14:tracePt t="56954" x="4781550" y="2933700"/>
          <p14:tracePt t="56972" x="4787900" y="2933700"/>
          <p14:tracePt t="57011" x="4794250" y="2933700"/>
          <p14:tracePt t="58099" x="0" y="0"/>
        </p14:tracePtLst>
        <p14:tracePtLst>
          <p14:tracePt t="72277" x="4083050" y="3848100"/>
          <p14:tracePt t="72547" x="4070350" y="3860800"/>
          <p14:tracePt t="72555" x="3994150" y="3867150"/>
          <p14:tracePt t="72571" x="3911600" y="3879850"/>
          <p14:tracePt t="72587" x="3835400" y="3886200"/>
          <p14:tracePt t="72598" x="3797300" y="3886200"/>
          <p14:tracePt t="72611" x="3733800" y="3886200"/>
          <p14:tracePt t="72627" x="3663950" y="3886200"/>
          <p14:tracePt t="72643" x="3613150" y="3886200"/>
          <p14:tracePt t="72659" x="3556000" y="3886200"/>
          <p14:tracePt t="72675" x="3524250" y="3886200"/>
          <p14:tracePt t="72688" x="3511550" y="3886200"/>
          <p14:tracePt t="72851" x="3549650" y="3886200"/>
          <p14:tracePt t="72859" x="3600450" y="3886200"/>
          <p14:tracePt t="72867" x="3657600" y="3886200"/>
          <p14:tracePt t="72875" x="3790950" y="3886200"/>
          <p14:tracePt t="72888" x="3930650" y="3886200"/>
          <p14:tracePt t="72904" x="4064000" y="3886200"/>
          <p14:tracePt t="72921" x="4165600" y="3886200"/>
          <p14:tracePt t="72937" x="4254500" y="3886200"/>
          <p14:tracePt t="72954" x="4368800" y="3886200"/>
          <p14:tracePt t="72971" x="4400550" y="3886200"/>
          <p14:tracePt t="72988" x="4419600" y="3886200"/>
          <p14:tracePt t="73091" x="4419600" y="3892550"/>
          <p14:tracePt t="73099" x="4387850" y="3892550"/>
          <p14:tracePt t="73107" x="4337050" y="3892550"/>
          <p14:tracePt t="73112" x="4273550" y="3892550"/>
          <p14:tracePt t="73121" x="4152900" y="3892550"/>
          <p14:tracePt t="73138" x="4019550" y="3892550"/>
          <p14:tracePt t="73138" x="3956050" y="3892550"/>
          <p14:tracePt t="73156" x="3860800" y="3892550"/>
          <p14:tracePt t="73172" x="3790950" y="3892550"/>
          <p14:tracePt t="73188" x="3746500" y="3892550"/>
          <p14:tracePt t="73204" x="3702050" y="3892550"/>
          <p14:tracePt t="73221" x="3676650" y="3892550"/>
          <p14:tracePt t="73238" x="3651250" y="3892550"/>
          <p14:tracePt t="73255" x="3644900" y="3892550"/>
          <p14:tracePt t="73419" x="3651250" y="3892550"/>
          <p14:tracePt t="73427" x="3657600" y="3892550"/>
          <p14:tracePt t="73442" x="3663950" y="3892550"/>
          <p14:tracePt t="73491" x="3670300" y="3892550"/>
          <p14:tracePt t="73707" x="3676650" y="3892550"/>
          <p14:tracePt t="73715" x="3683000" y="3892550"/>
          <p14:tracePt t="73731" x="3689350" y="3892550"/>
          <p14:tracePt t="73731" x="3695700" y="3892550"/>
          <p14:tracePt t="73755" x="3702050" y="3892550"/>
          <p14:tracePt t="73779" x="3708400" y="3892550"/>
          <p14:tracePt t="74851" x="3702050" y="3892550"/>
          <p14:tracePt t="74859" x="3651250" y="3892550"/>
          <p14:tracePt t="74864" x="3619500" y="3892550"/>
          <p14:tracePt t="74871" x="3530600" y="3892550"/>
          <p14:tracePt t="74887" x="3435350" y="3886200"/>
          <p14:tracePt t="74904" x="3352800" y="3873500"/>
          <p14:tracePt t="74921" x="3282950" y="3867150"/>
          <p14:tracePt t="74938" x="3238500" y="3854450"/>
          <p14:tracePt t="74954" x="3200400" y="3848100"/>
          <p14:tracePt t="74972" x="3194050" y="3835400"/>
          <p14:tracePt t="74987" x="3168650" y="3835400"/>
          <p14:tracePt t="75004" x="3149600" y="3829050"/>
          <p14:tracePt t="75021" x="3143250" y="3829050"/>
          <p14:tracePt t="75107" x="3136900" y="3822700"/>
          <p14:tracePt t="75403" x="3149600" y="3822700"/>
          <p14:tracePt t="75411" x="3162300" y="3822700"/>
          <p14:tracePt t="75419" x="3219450" y="3835400"/>
          <p14:tracePt t="75437" x="3244850" y="3841750"/>
          <p14:tracePt t="75438" x="3302000" y="3841750"/>
          <p14:tracePt t="75454" x="3371850" y="3854450"/>
          <p14:tracePt t="75471" x="3448050" y="3860800"/>
          <p14:tracePt t="75487" x="3524250" y="3867150"/>
          <p14:tracePt t="75504" x="3613150" y="3873500"/>
          <p14:tracePt t="75521" x="3702050" y="3873500"/>
          <p14:tracePt t="75537" x="3848100" y="3873500"/>
          <p14:tracePt t="75556" x="3981450" y="3873500"/>
          <p14:tracePt t="75571" x="4108450" y="3873500"/>
          <p14:tracePt t="75588" x="4229100" y="3873500"/>
          <p14:tracePt t="75604" x="4324350" y="3873500"/>
          <p14:tracePt t="75621" x="4413250" y="3873500"/>
          <p14:tracePt t="75637" x="4502150" y="3873500"/>
          <p14:tracePt t="75654" x="4597400" y="3873500"/>
          <p14:tracePt t="75671" x="4673600" y="3873500"/>
          <p14:tracePt t="75688" x="4749800" y="3873500"/>
          <p14:tracePt t="75704" x="4806950" y="3873500"/>
          <p14:tracePt t="75721" x="4857750" y="3873500"/>
          <p14:tracePt t="75738" x="4895850" y="3873500"/>
          <p14:tracePt t="75754" x="4965700" y="3873500"/>
          <p14:tracePt t="75771" x="5029200" y="3867150"/>
          <p14:tracePt t="75788" x="5086350" y="3867150"/>
          <p14:tracePt t="75804" x="5156200" y="3867150"/>
          <p14:tracePt t="75821" x="5200650" y="3867150"/>
          <p14:tracePt t="75837" x="5251450" y="3867150"/>
          <p14:tracePt t="75854" x="5302250" y="3867150"/>
          <p14:tracePt t="75871" x="5340350" y="3867150"/>
          <p14:tracePt t="75887" x="5378450" y="3867150"/>
          <p14:tracePt t="75904" x="5422900" y="3867150"/>
          <p14:tracePt t="75921" x="5480050" y="3867150"/>
          <p14:tracePt t="75937" x="5524500" y="3867150"/>
          <p14:tracePt t="75954" x="5588000" y="3867150"/>
          <p14:tracePt t="75971" x="5626100" y="3867150"/>
          <p14:tracePt t="75988" x="5645150" y="3867150"/>
          <p14:tracePt t="76004" x="5651500" y="3867150"/>
          <p14:tracePt t="76075" x="5657850" y="3867150"/>
          <p14:tracePt t="76084" x="5664200" y="3867150"/>
          <p14:tracePt t="76091" x="5670550" y="3867150"/>
          <p14:tracePt t="76099" x="5676900" y="3867150"/>
          <p14:tracePt t="76107" x="5695950" y="3867150"/>
          <p14:tracePt t="76121" x="5708650" y="3867150"/>
          <p14:tracePt t="76137" x="5721350" y="3867150"/>
          <p14:tracePt t="76154" x="5734050" y="3867150"/>
          <p14:tracePt t="76195" x="5740400" y="3867150"/>
          <p14:tracePt t="76427" x="5746750" y="3867150"/>
          <p14:tracePt t="76435" x="5759450" y="3867150"/>
          <p14:tracePt t="76443" x="5791200" y="3867150"/>
          <p14:tracePt t="76454" x="5816600" y="3867150"/>
          <p14:tracePt t="76471" x="5842000" y="3867150"/>
          <p14:tracePt t="76488" x="5873750" y="3867150"/>
          <p14:tracePt t="76504" x="5918200" y="3867150"/>
          <p14:tracePt t="76521" x="6000750" y="3867150"/>
          <p14:tracePt t="76537" x="6096000" y="3867150"/>
          <p14:tracePt t="76554" x="6292850" y="3867150"/>
          <p14:tracePt t="76571" x="6419850" y="3867150"/>
          <p14:tracePt t="76587" x="6546850" y="3873500"/>
          <p14:tracePt t="76604" x="6648450" y="3873500"/>
          <p14:tracePt t="76621" x="6711950" y="3873500"/>
          <p14:tracePt t="76637" x="6756400" y="3873500"/>
          <p14:tracePt t="76654" x="6794500" y="3873500"/>
          <p14:tracePt t="76671" x="6858000" y="3873500"/>
          <p14:tracePt t="76688" x="6902450" y="3873500"/>
          <p14:tracePt t="76704" x="6991350" y="3873500"/>
          <p14:tracePt t="76721" x="7067550" y="3873500"/>
          <p14:tracePt t="76737" x="7194550" y="3873500"/>
          <p14:tracePt t="76756" x="7289800" y="3873500"/>
          <p14:tracePt t="76771" x="7359650" y="3873500"/>
          <p14:tracePt t="76788" x="7416800" y="3873500"/>
          <p14:tracePt t="76804" x="7467600" y="3873500"/>
          <p14:tracePt t="76821" x="7512050" y="3873500"/>
          <p14:tracePt t="76837" x="7543800" y="3873500"/>
          <p14:tracePt t="76854" x="7569200" y="3873500"/>
          <p14:tracePt t="76871" x="7588250" y="3873500"/>
          <p14:tracePt t="76887" x="7626350" y="3873500"/>
          <p14:tracePt t="76905" x="7664450" y="3873500"/>
          <p14:tracePt t="76921" x="7721600" y="3873500"/>
          <p14:tracePt t="76937" x="7791450" y="3873500"/>
          <p14:tracePt t="76954" x="7899400" y="3873500"/>
          <p14:tracePt t="76971" x="7969250" y="3873500"/>
          <p14:tracePt t="76987" x="8039100" y="3873500"/>
          <p14:tracePt t="77004" x="8147050" y="3879850"/>
          <p14:tracePt t="77021" x="8255000" y="3892550"/>
          <p14:tracePt t="77037" x="8274050" y="3892550"/>
          <p14:tracePt t="77054" x="8356600" y="3898900"/>
          <p14:tracePt t="77071" x="8445500" y="3898900"/>
          <p14:tracePt t="77087" x="8521700" y="3898900"/>
          <p14:tracePt t="77104" x="8610600" y="3898900"/>
          <p14:tracePt t="77121" x="8699500" y="3898900"/>
          <p14:tracePt t="77137" x="8775700" y="3898900"/>
          <p14:tracePt t="77154" x="8864600" y="3898900"/>
          <p14:tracePt t="77172" x="8896350" y="3898900"/>
          <p14:tracePt t="77187" x="8915400" y="3898900"/>
          <p14:tracePt t="77205" x="8928100" y="3898900"/>
          <p14:tracePt t="77251" x="8934450" y="3892550"/>
          <p14:tracePt t="77363" x="8921750" y="3892550"/>
          <p14:tracePt t="77369" x="8890000" y="3892550"/>
          <p14:tracePt t="77387" x="8864600" y="3892550"/>
          <p14:tracePt t="77388" x="8807450" y="3898900"/>
          <p14:tracePt t="77404" x="8737600" y="3911600"/>
          <p14:tracePt t="77421" x="8642350" y="3911600"/>
          <p14:tracePt t="77438" x="8515350" y="3911600"/>
          <p14:tracePt t="77454" x="8388350" y="3911600"/>
          <p14:tracePt t="77471" x="8248650" y="3911600"/>
          <p14:tracePt t="77487" x="8172450" y="3911600"/>
          <p14:tracePt t="77504" x="8077200" y="3917950"/>
          <p14:tracePt t="77521" x="8001000" y="3917950"/>
          <p14:tracePt t="77537" x="7956550" y="3917950"/>
          <p14:tracePt t="77554" x="7867650" y="3917950"/>
          <p14:tracePt t="77572" x="7804150" y="3917950"/>
          <p14:tracePt t="77587" x="7753350" y="3917950"/>
          <p14:tracePt t="77604" x="7708900" y="3917950"/>
          <p14:tracePt t="77621" x="7670800" y="3917950"/>
          <p14:tracePt t="77638" x="7632700" y="3917950"/>
          <p14:tracePt t="77653" x="7607300" y="3917950"/>
          <p14:tracePt t="77671" x="7581900" y="3917950"/>
          <p14:tracePt t="77687" x="7569200" y="3917950"/>
          <p14:tracePt t="77704" x="7556500" y="3917950"/>
          <p14:tracePt t="77721" x="7550150" y="3917950"/>
          <p14:tracePt t="77737" x="7543800" y="3917950"/>
          <p14:tracePt t="78259" x="7537450" y="3917950"/>
          <p14:tracePt t="78275" x="7531100" y="3917950"/>
          <p14:tracePt t="78283" x="7524750" y="3917950"/>
          <p14:tracePt t="78291" x="7505700" y="3917950"/>
          <p14:tracePt t="78315" x="7499350" y="3917950"/>
          <p14:tracePt t="78331" x="7493000" y="3917950"/>
          <p14:tracePt t="78667" x="7505700" y="3917950"/>
          <p14:tracePt t="78680" x="7518400" y="3917950"/>
          <p14:tracePt t="78683" x="7537450" y="3911600"/>
          <p14:tracePt t="78689" x="7569200" y="3911600"/>
          <p14:tracePt t="78704" x="7607300" y="3905250"/>
          <p14:tracePt t="78721" x="7626350" y="3905250"/>
          <p14:tracePt t="78737" x="7658100" y="3898900"/>
          <p14:tracePt t="78754" x="7721600" y="3886200"/>
          <p14:tracePt t="78772" x="7778750" y="3879850"/>
          <p14:tracePt t="78787" x="7835900" y="3867150"/>
          <p14:tracePt t="78804" x="7905750" y="3860800"/>
          <p14:tracePt t="78821" x="7962900" y="3860800"/>
          <p14:tracePt t="78837" x="8026400" y="3848100"/>
          <p14:tracePt t="78854" x="8077200" y="3835400"/>
          <p14:tracePt t="78871" x="8128000" y="3829050"/>
          <p14:tracePt t="78888" x="8159750" y="3829050"/>
          <p14:tracePt t="78904" x="8178800" y="3829050"/>
          <p14:tracePt t="80051" x="8172450" y="3829050"/>
          <p14:tracePt t="80187" x="8166100" y="3829050"/>
          <p14:tracePt t="80219" x="8159750" y="3829050"/>
          <p14:tracePt t="80235" x="8153400" y="3829050"/>
          <p14:tracePt t="80260" x="8147050" y="3829050"/>
          <p14:tracePt t="80284" x="8140700" y="3829050"/>
          <p14:tracePt t="80300" x="8134350" y="3829050"/>
          <p14:tracePt t="80412" x="8128000" y="3829050"/>
          <p14:tracePt t="80431" x="8115300" y="3829050"/>
          <p14:tracePt t="80448" x="8108950" y="3829050"/>
          <p14:tracePt t="80460" x="8102600" y="3829050"/>
          <p14:tracePt t="80475" x="8089900" y="3829050"/>
          <p14:tracePt t="80492" x="8077200" y="3829050"/>
          <p14:tracePt t="80508" x="8070850" y="3829050"/>
          <p14:tracePt t="80524" x="8064500" y="3829050"/>
          <p14:tracePt t="80540" x="8058150" y="3829050"/>
          <p14:tracePt t="80540" x="8051800" y="3829050"/>
          <p14:tracePt t="80555" x="8026400" y="3829050"/>
          <p14:tracePt t="80573" x="8007350" y="3835400"/>
          <p14:tracePt t="80588" x="7969250" y="3841750"/>
          <p14:tracePt t="80605" x="7943850" y="3841750"/>
          <p14:tracePt t="80622" x="7912100" y="3848100"/>
          <p14:tracePt t="80638" x="7874000" y="3854450"/>
          <p14:tracePt t="80655" x="7848600" y="3854450"/>
          <p14:tracePt t="80672" x="7804150" y="3860800"/>
          <p14:tracePt t="80688" x="7759700" y="3860800"/>
          <p14:tracePt t="80705" x="7708900" y="3873500"/>
          <p14:tracePt t="80722" x="7658100" y="3879850"/>
          <p14:tracePt t="80738" x="7632700" y="3886200"/>
          <p14:tracePt t="80754" x="7613650" y="3886200"/>
          <p14:tracePt t="80772" x="7607300" y="3886200"/>
          <p14:tracePt t="80788" x="7600950" y="3886200"/>
          <p14:tracePt t="80805" x="7594600" y="3886200"/>
          <p14:tracePt t="80892" x="7588250" y="3886200"/>
          <p14:tracePt t="80900" x="7581900" y="3892550"/>
          <p14:tracePt t="80932" x="7575550" y="3892550"/>
          <p14:tracePt t="80980" x="7569200" y="3892550"/>
          <p14:tracePt t="81180" x="7556500" y="3892550"/>
          <p14:tracePt t="81198" x="7550150" y="3892550"/>
          <p14:tracePt t="81205" x="7537450" y="3892550"/>
          <p14:tracePt t="81206" x="7531100" y="3892550"/>
          <p14:tracePt t="81222" x="7524750" y="3892550"/>
          <p14:tracePt t="81524" x="7518400" y="3892550"/>
          <p14:tracePt t="81556" x="7512050" y="3892550"/>
          <p14:tracePt t="81564" x="7505700" y="3892550"/>
          <p14:tracePt t="81771" x="7499350" y="3892550"/>
          <p14:tracePt t="82228" x="7486650" y="3892550"/>
          <p14:tracePt t="82236" x="7435850" y="3892550"/>
          <p14:tracePt t="82244" x="7302500" y="3892550"/>
          <p14:tracePt t="82255" x="7080250" y="3873500"/>
          <p14:tracePt t="82272" x="6737350" y="3822700"/>
          <p14:tracePt t="82288" x="6432550" y="3765550"/>
          <p14:tracePt t="82305" x="6223000" y="3733800"/>
          <p14:tracePt t="82322" x="6026150" y="3714750"/>
          <p14:tracePt t="82338" x="5930900" y="3683000"/>
          <p14:tracePt t="82355" x="5734050" y="3638550"/>
          <p14:tracePt t="82372" x="5581650" y="3606800"/>
          <p14:tracePt t="82389" x="5543550" y="3594100"/>
          <p14:tracePt t="82405" x="5429250" y="3575050"/>
          <p14:tracePt t="82422" x="5289550" y="3556000"/>
          <p14:tracePt t="82438" x="5143500" y="3511550"/>
          <p14:tracePt t="82455" x="5029200" y="3473450"/>
          <p14:tracePt t="82471" x="4921250" y="3435350"/>
          <p14:tracePt t="82488" x="4832350" y="3403600"/>
          <p14:tracePt t="82505" x="4762500" y="3371850"/>
          <p14:tracePt t="82522" x="4692650" y="3340100"/>
          <p14:tracePt t="82538" x="4622800" y="3308350"/>
          <p14:tracePt t="82555" x="4508500" y="3257550"/>
          <p14:tracePt t="82572" x="4432300" y="3225800"/>
          <p14:tracePt t="82588" x="4362450" y="3181350"/>
          <p14:tracePt t="82605" x="4292600" y="3117850"/>
          <p14:tracePt t="82622" x="4210050" y="3048000"/>
          <p14:tracePt t="82638" x="4146550" y="2971800"/>
          <p14:tracePt t="82655" x="4089400" y="2895600"/>
          <p14:tracePt t="82671" x="4044950" y="2838450"/>
          <p14:tracePt t="82688" x="4013200" y="2794000"/>
          <p14:tracePt t="82705" x="3981450" y="2762250"/>
          <p14:tracePt t="82722" x="3930650" y="2724150"/>
          <p14:tracePt t="82738" x="3892550" y="2692400"/>
          <p14:tracePt t="82755" x="3841750" y="2647950"/>
          <p14:tracePt t="82772" x="3829050" y="2628900"/>
          <p14:tracePt t="82789" x="3816350" y="2616200"/>
          <p14:tracePt t="82805" x="3816350" y="2603500"/>
          <p14:tracePt t="82822" x="3810000" y="2584450"/>
          <p14:tracePt t="82838" x="3803650" y="2571750"/>
          <p14:tracePt t="82882" x="3803650" y="2559050"/>
          <p14:tracePt t="82891" x="3803650" y="2552700"/>
          <p14:tracePt t="82905" x="3803650" y="2546350"/>
          <p14:tracePt t="82905" x="3803650" y="2533650"/>
          <p14:tracePt t="82922" x="3803650" y="2514600"/>
          <p14:tracePt t="82938" x="3797300" y="2495550"/>
          <p14:tracePt t="82938" x="3797300" y="2489200"/>
          <p14:tracePt t="82956" x="3790950" y="2482850"/>
          <p14:tracePt t="82972" x="3784600" y="2476500"/>
          <p14:tracePt t="84620" x="3810000" y="2470150"/>
          <p14:tracePt t="84627" x="3841750" y="2470150"/>
          <p14:tracePt t="84638" x="3873500" y="2470150"/>
          <p14:tracePt t="84639" x="3924300" y="2470150"/>
          <p14:tracePt t="84655" x="3981450" y="2470150"/>
          <p14:tracePt t="84672" x="4006850" y="2476500"/>
          <p14:tracePt t="84688" x="4038600" y="2476500"/>
          <p14:tracePt t="84705" x="4076700" y="2476500"/>
          <p14:tracePt t="84721" x="4102100" y="2476500"/>
          <p14:tracePt t="84738" x="4127500" y="2476500"/>
          <p14:tracePt t="84755" x="4152900" y="2482850"/>
          <p14:tracePt t="84772" x="4171950" y="2482850"/>
          <p14:tracePt t="84788" x="4191000" y="2482850"/>
          <p14:tracePt t="84805" x="4203700" y="2482850"/>
          <p14:tracePt t="84821" x="4210050" y="2482850"/>
          <p14:tracePt t="85148" x="4216400" y="2482850"/>
          <p14:tracePt t="85155" x="4235450" y="2489200"/>
          <p14:tracePt t="85172" x="4248150" y="2489200"/>
          <p14:tracePt t="85195" x="4254500" y="2489200"/>
          <p14:tracePt t="85348" x="4260850" y="2489200"/>
          <p14:tracePt t="85355" x="4267200" y="2489200"/>
          <p14:tracePt t="85363" x="4273550" y="2495550"/>
          <p14:tracePt t="85372" x="4279900" y="2495550"/>
          <p14:tracePt t="85372" x="4286250" y="2495550"/>
          <p14:tracePt t="85388" x="4305300" y="2495550"/>
          <p14:tracePt t="85405" x="4311650" y="2495550"/>
          <p14:tracePt t="85421" x="4318000" y="2495550"/>
          <p14:tracePt t="85438" x="4330700" y="2495550"/>
          <p14:tracePt t="85454" x="4337050" y="2495550"/>
          <p14:tracePt t="85471" x="4343400" y="2495550"/>
          <p14:tracePt t="85488" x="4349750" y="2495550"/>
          <p14:tracePt t="85505" x="4356100" y="2495550"/>
          <p14:tracePt t="85707" x="4349750" y="2495550"/>
          <p14:tracePt t="85715" x="4337050" y="2495550"/>
          <p14:tracePt t="85722" x="4311650" y="2495550"/>
          <p14:tracePt t="85724" x="4286250" y="2495550"/>
          <p14:tracePt t="85738" x="4248150" y="2495550"/>
          <p14:tracePt t="85755" x="4203700" y="2495550"/>
          <p14:tracePt t="85772" x="4159250" y="2495550"/>
          <p14:tracePt t="85788" x="4152900" y="2495550"/>
          <p14:tracePt t="85875" x="4159250" y="2495550"/>
          <p14:tracePt t="85884" x="4178300" y="2495550"/>
          <p14:tracePt t="85891" x="4203700" y="2495550"/>
          <p14:tracePt t="85892" x="4229100" y="2495550"/>
          <p14:tracePt t="85923" x="4235450" y="2495550"/>
          <p14:tracePt t="85924" x="4248150" y="2495550"/>
          <p14:tracePt t="85938" x="4279900" y="2489200"/>
          <p14:tracePt t="85955" x="4292600" y="2482850"/>
          <p14:tracePt t="86131" x="4286250" y="2482850"/>
          <p14:tracePt t="86140" x="4260850" y="2482850"/>
          <p14:tracePt t="86147" x="4241800" y="2482850"/>
          <p14:tracePt t="86299" x="4248150" y="2482850"/>
          <p14:tracePt t="86307" x="4273550" y="2482850"/>
          <p14:tracePt t="86314" x="4292600" y="2482850"/>
          <p14:tracePt t="86321" x="4343400" y="2482850"/>
          <p14:tracePt t="86338" x="4381500" y="2476500"/>
          <p14:tracePt t="86338" x="4387850" y="2476500"/>
          <p14:tracePt t="86356" x="4394200" y="2476500"/>
          <p14:tracePt t="86515" x="4400550" y="2476500"/>
          <p14:tracePt t="86523" x="4394200" y="2476500"/>
          <p14:tracePt t="86531" x="4381500" y="2476500"/>
          <p14:tracePt t="86539" x="4362450" y="2476500"/>
          <p14:tracePt t="86544" x="4330700" y="2476500"/>
          <p14:tracePt t="86554" x="4241800" y="2476500"/>
          <p14:tracePt t="86572" x="4235450" y="2476500"/>
          <p14:tracePt t="86723" x="4241800" y="2476500"/>
          <p14:tracePt t="86731" x="4254500" y="2476500"/>
          <p14:tracePt t="86739" x="4267200" y="2476500"/>
          <p14:tracePt t="86739" x="4279900" y="2476500"/>
          <p14:tracePt t="86755" x="4286250" y="2476500"/>
          <p14:tracePt t="86756" x="4318000" y="2476500"/>
          <p14:tracePt t="86773" x="4330700" y="2476500"/>
          <p14:tracePt t="86789" x="4343400" y="2476500"/>
          <p14:tracePt t="86805" x="4356100" y="2476500"/>
          <p14:tracePt t="86868" x="4362450" y="2476500"/>
          <p14:tracePt t="86964" x="4349750" y="2476500"/>
          <p14:tracePt t="86972" x="4305300" y="2476500"/>
          <p14:tracePt t="86982" x="4267200" y="2476500"/>
          <p14:tracePt t="86989" x="4229100" y="2476500"/>
          <p14:tracePt t="87197" x="4241800" y="2476500"/>
          <p14:tracePt t="87204" x="4273550" y="2476500"/>
          <p14:tracePt t="87215" x="4292600" y="2476500"/>
          <p14:tracePt t="87222" x="4324350" y="2476500"/>
          <p14:tracePt t="87239" x="4343400" y="2476500"/>
          <p14:tracePt t="87380" x="4337050" y="2476500"/>
          <p14:tracePt t="87388" x="4324350" y="2476500"/>
          <p14:tracePt t="87406" x="4311650" y="2476500"/>
          <p14:tracePt t="87406" x="4298950" y="2476500"/>
          <p14:tracePt t="87422" x="4286250" y="2476500"/>
          <p14:tracePt t="87439" x="4273550" y="2476500"/>
          <p14:tracePt t="87455" x="4267200" y="2476500"/>
          <p14:tracePt t="87472" x="4260850" y="2476500"/>
          <p14:tracePt t="87489" x="4254500" y="2476500"/>
          <p14:tracePt t="87506" x="4248150" y="2476500"/>
          <p14:tracePt t="88380" x="4267200" y="2476500"/>
          <p14:tracePt t="88388" x="4337050" y="2476500"/>
          <p14:tracePt t="88405" x="4381500" y="2476500"/>
          <p14:tracePt t="88406" x="4483100" y="2476500"/>
          <p14:tracePt t="88422" x="4559300" y="2476500"/>
          <p14:tracePt t="88500" x="4565650" y="2476500"/>
          <p14:tracePt t="88516" x="4578350" y="2476500"/>
          <p14:tracePt t="88524" x="4591050" y="2476500"/>
          <p14:tracePt t="88531" x="4597400" y="2476500"/>
          <p14:tracePt t="88539" x="4622800" y="2470150"/>
          <p14:tracePt t="88556" x="4660900" y="2457450"/>
          <p14:tracePt t="88572" x="4673600" y="2444750"/>
          <p14:tracePt t="88589" x="4686300" y="2432050"/>
          <p14:tracePt t="88605" x="4692650" y="2419350"/>
          <p14:tracePt t="88622" x="4692650" y="2400300"/>
          <p14:tracePt t="88639" x="4692650" y="2368550"/>
          <p14:tracePt t="88655" x="4692650" y="2349500"/>
          <p14:tracePt t="88672" x="4692650" y="2324100"/>
          <p14:tracePt t="88689" x="4692650" y="2305050"/>
          <p14:tracePt t="88705" x="4692650" y="2279650"/>
          <p14:tracePt t="88722" x="4692650" y="2254250"/>
          <p14:tracePt t="88739" x="4692650" y="2235200"/>
          <p14:tracePt t="88755" x="4686300" y="2190750"/>
          <p14:tracePt t="88773" x="4686300" y="2178050"/>
          <p14:tracePt t="88789" x="4673600" y="2152650"/>
          <p14:tracePt t="88805" x="4673600" y="2146300"/>
          <p14:tracePt t="88823" x="4673600" y="2139950"/>
          <p14:tracePt t="88908" x="4660900" y="2139950"/>
          <p14:tracePt t="88921" x="4654550" y="2152650"/>
          <p14:tracePt t="88940" x="4648200" y="2152650"/>
          <p14:tracePt t="88956" x="4641850" y="2165350"/>
          <p14:tracePt t="88957" x="4635500" y="2178050"/>
          <p14:tracePt t="88971" x="4622800" y="2216150"/>
          <p14:tracePt t="88989" x="4622800" y="2254250"/>
          <p14:tracePt t="89005" x="4622800" y="2286000"/>
          <p14:tracePt t="89022" x="4622800" y="2311400"/>
          <p14:tracePt t="89039" x="4622800" y="2343150"/>
          <p14:tracePt t="89055" x="4622800" y="2368550"/>
          <p14:tracePt t="89072" x="4629150" y="2393950"/>
          <p14:tracePt t="89089" x="4629150" y="2400300"/>
          <p14:tracePt t="89105" x="4635500" y="2406650"/>
          <p14:tracePt t="89122" x="4641850" y="2419350"/>
          <p14:tracePt t="89139" x="4648200" y="2425700"/>
          <p14:tracePt t="89155" x="4654550" y="2432050"/>
          <p14:tracePt t="89172" x="4660900" y="2432050"/>
          <p14:tracePt t="89212" x="4667250" y="2432050"/>
          <p14:tracePt t="89228" x="4673600" y="2432050"/>
          <p14:tracePt t="89236" x="4679950" y="2432050"/>
          <p14:tracePt t="89249" x="4686300" y="2432050"/>
          <p14:tracePt t="89256" x="4699000" y="2438400"/>
          <p14:tracePt t="90260" x="4692650" y="2438400"/>
          <p14:tracePt t="90268" x="4667250" y="2438400"/>
          <p14:tracePt t="90273" x="4641850" y="2432050"/>
          <p14:tracePt t="90289" x="4610100" y="2432050"/>
          <p14:tracePt t="90289" x="4572000" y="2425700"/>
          <p14:tracePt t="90340" x="4552950" y="2425700"/>
          <p14:tracePt t="90348" x="4527550" y="2425700"/>
          <p14:tracePt t="90356" x="4489450" y="2425700"/>
          <p14:tracePt t="90357" x="4413250" y="2425700"/>
          <p14:tracePt t="90374" x="4356100" y="2425700"/>
          <p14:tracePt t="90389" x="4286250" y="2425700"/>
          <p14:tracePt t="90406" x="4197350" y="2425700"/>
          <p14:tracePt t="90422" x="4191000" y="2425700"/>
          <p14:tracePt t="90439" x="4140200" y="2425700"/>
          <p14:tracePt t="90455" x="4076700" y="2425700"/>
          <p14:tracePt t="90472" x="4025900" y="2432050"/>
          <p14:tracePt t="90489" x="3994150" y="2438400"/>
          <p14:tracePt t="90505" x="3968750" y="2438400"/>
          <p14:tracePt t="90522" x="3956050" y="2444750"/>
          <p14:tracePt t="90539" x="3949700" y="2444750"/>
          <p14:tracePt t="90555" x="3937000" y="2444750"/>
          <p14:tracePt t="90573" x="3924300" y="2444750"/>
          <p14:tracePt t="90589" x="3905250" y="2451100"/>
          <p14:tracePt t="90606" x="3898900" y="2457450"/>
          <p14:tracePt t="90676" x="3892550" y="2457450"/>
          <p14:tracePt t="90684" x="3879850" y="2457450"/>
          <p14:tracePt t="90692" x="3873500" y="2457450"/>
          <p14:tracePt t="90700" x="3860800" y="2457450"/>
          <p14:tracePt t="90705" x="3854450" y="2457450"/>
          <p14:tracePt t="91372" x="3848100" y="2457450"/>
          <p14:tracePt t="91380" x="3841750" y="2457450"/>
          <p14:tracePt t="91392" x="3835400" y="2457450"/>
          <p14:tracePt t="91398" x="3829050" y="2457450"/>
          <p14:tracePt t="91405" x="3816350" y="2457450"/>
          <p14:tracePt t="91422" x="3797300" y="2463800"/>
          <p14:tracePt t="91439" x="3790950" y="2463800"/>
          <p14:tracePt t="92100" x="3784600" y="2470150"/>
          <p14:tracePt t="92116" x="3790950" y="2476500"/>
          <p14:tracePt t="92130" x="3803650" y="2482850"/>
          <p14:tracePt t="92131" x="3829050" y="2489200"/>
          <p14:tracePt t="92138" x="3860800" y="2514600"/>
          <p14:tracePt t="92155" x="3905250" y="2533650"/>
          <p14:tracePt t="92172" x="3949700" y="2552700"/>
          <p14:tracePt t="92189" x="3981450" y="2565400"/>
          <p14:tracePt t="92205" x="4019550" y="2578100"/>
          <p14:tracePt t="92222" x="4057650" y="2584450"/>
          <p14:tracePt t="92239" x="4095750" y="2590800"/>
          <p14:tracePt t="92255" x="4133850" y="2590800"/>
          <p14:tracePt t="92272" x="4165600" y="2590800"/>
          <p14:tracePt t="92289" x="4216400" y="2590800"/>
          <p14:tracePt t="92305" x="4254500" y="2590800"/>
          <p14:tracePt t="92322" x="4286250" y="2590800"/>
          <p14:tracePt t="92338" x="4324350" y="2590800"/>
          <p14:tracePt t="92355" x="4362450" y="2571750"/>
          <p14:tracePt t="92373" x="4381500" y="2559050"/>
          <p14:tracePt t="92389" x="4394200" y="2546350"/>
          <p14:tracePt t="92405" x="4394200" y="2540000"/>
          <p14:tracePt t="92422" x="4394200" y="2533650"/>
          <p14:tracePt t="92460" x="4394200" y="2527300"/>
          <p14:tracePt t="92461" x="4394200" y="2520950"/>
          <p14:tracePt t="92476" x="4381500" y="2508250"/>
          <p14:tracePt t="92489" x="4362450" y="2501900"/>
          <p14:tracePt t="92505" x="4356100" y="2495550"/>
          <p14:tracePt t="92522" x="4349750" y="2495550"/>
          <p14:tracePt t="92538" x="4343400" y="2489200"/>
          <p14:tracePt t="92556" x="4337050" y="2489200"/>
          <p14:tracePt t="92572" x="4324350" y="2482850"/>
          <p14:tracePt t="92589" x="4305300" y="2482850"/>
          <p14:tracePt t="92605" x="4292600" y="2482850"/>
          <p14:tracePt t="92622" x="4279900" y="2482850"/>
          <p14:tracePt t="92638" x="4267200" y="2476500"/>
          <p14:tracePt t="92655" x="4260850" y="2476500"/>
          <p14:tracePt t="92672" x="4254500" y="2476500"/>
          <p14:tracePt t="92836" x="4267200" y="2476500"/>
          <p14:tracePt t="92844" x="4286250" y="2476500"/>
          <p14:tracePt t="92848" x="4318000" y="2482850"/>
          <p14:tracePt t="92855" x="4362450" y="2482850"/>
          <p14:tracePt t="92872" x="4406900" y="2489200"/>
          <p14:tracePt t="92889" x="4457700" y="2495550"/>
          <p14:tracePt t="92905" x="4502150" y="2495550"/>
          <p14:tracePt t="92922" x="4540250" y="2495550"/>
          <p14:tracePt t="92939" x="4559300" y="2495550"/>
          <p14:tracePt t="92939" x="4565650" y="2495550"/>
          <p14:tracePt t="93220" x="4572000" y="2501900"/>
          <p14:tracePt t="93228" x="4591050" y="2501900"/>
          <p14:tracePt t="93236" x="4616450" y="2508250"/>
          <p14:tracePt t="93255" x="4648200" y="2508250"/>
          <p14:tracePt t="93256" x="4648200" y="2514600"/>
          <p14:tracePt t="93272" x="4654550" y="2514600"/>
          <p14:tracePt t="93289" x="4660900" y="2514600"/>
          <p14:tracePt t="93305" x="4673600" y="2514600"/>
          <p14:tracePt t="93322" x="4686300" y="2501900"/>
          <p14:tracePt t="93338" x="4699000" y="2489200"/>
          <p14:tracePt t="93338" x="4705350" y="2482850"/>
          <p14:tracePt t="93468" x="4705350" y="2470150"/>
          <p14:tracePt t="93476" x="4699000" y="2463800"/>
          <p14:tracePt t="93488" x="4692650" y="2451100"/>
          <p14:tracePt t="93676" x="4679950" y="2457450"/>
          <p14:tracePt t="93684" x="4667250" y="2476500"/>
          <p14:tracePt t="93692" x="4654550" y="2489200"/>
          <p14:tracePt t="93700" x="4654550" y="2508250"/>
          <p14:tracePt t="93705" x="4635500" y="2552700"/>
          <p14:tracePt t="93722" x="4616450" y="2603500"/>
          <p14:tracePt t="93739" x="4616450" y="2628900"/>
          <p14:tracePt t="93755" x="4616450" y="2641600"/>
          <p14:tracePt t="93772" x="4622800" y="2647950"/>
          <p14:tracePt t="93789" x="4629150" y="2647950"/>
          <p14:tracePt t="93805" x="4648200" y="2654300"/>
          <p14:tracePt t="93822" x="4660900" y="2654300"/>
          <p14:tracePt t="93839" x="4673600" y="2654300"/>
          <p14:tracePt t="93855" x="4686300" y="2654300"/>
          <p14:tracePt t="93872" x="4699000" y="2654300"/>
          <p14:tracePt t="94012" x="4686300" y="2654300"/>
          <p14:tracePt t="94028" x="4667250" y="2654300"/>
          <p14:tracePt t="94035" x="4660900" y="2654300"/>
          <p14:tracePt t="94038" x="4641850" y="2654300"/>
          <p14:tracePt t="94055" x="4622800" y="2654300"/>
          <p14:tracePt t="94072" x="4603750" y="2654300"/>
          <p14:tracePt t="94089" x="4591050" y="2654300"/>
          <p14:tracePt t="94105" x="4578350" y="2660650"/>
          <p14:tracePt t="94244" x="4591050" y="2654300"/>
          <p14:tracePt t="94252" x="4597400" y="2641600"/>
          <p14:tracePt t="94264" x="4603750" y="2628900"/>
          <p14:tracePt t="94266" x="4610100" y="2622550"/>
          <p14:tracePt t="94272" x="4622800" y="2590800"/>
          <p14:tracePt t="95389" x="4616450" y="2590800"/>
          <p14:tracePt t="95390" x="4610100" y="2590800"/>
          <p14:tracePt t="95411" x="4597400" y="2590800"/>
          <p14:tracePt t="95421" x="4591050" y="2597150"/>
          <p14:tracePt t="95438" x="4584700" y="2597150"/>
          <p14:tracePt t="95439" x="4565650" y="2609850"/>
          <p14:tracePt t="95455" x="4540250" y="2622550"/>
          <p14:tracePt t="95472" x="4495800" y="2660650"/>
          <p14:tracePt t="95489" x="4445000" y="2711450"/>
          <p14:tracePt t="95506" x="4368800" y="2781300"/>
          <p14:tracePt t="95522" x="4311650" y="2844800"/>
          <p14:tracePt t="95539" x="4254500" y="2908300"/>
          <p14:tracePt t="95555" x="4197350" y="2978150"/>
          <p14:tracePt t="95572" x="4191000" y="2997200"/>
          <p14:tracePt t="95589" x="4178300" y="3009900"/>
          <p14:tracePt t="95605" x="4127500" y="3073400"/>
          <p14:tracePt t="95622" x="4076700" y="3187700"/>
          <p14:tracePt t="95638" x="4006850" y="3346450"/>
          <p14:tracePt t="95655" x="3924300" y="3581400"/>
          <p14:tracePt t="95672" x="3860800" y="3810000"/>
          <p14:tracePt t="95688" x="3835400" y="3949700"/>
          <p14:tracePt t="95705" x="3829050" y="4064000"/>
          <p14:tracePt t="95722" x="3829050" y="4146550"/>
          <p14:tracePt t="95738" x="3829050" y="4222750"/>
          <p14:tracePt t="95738" x="3829050" y="4254500"/>
          <p14:tracePt t="95756" x="3822700" y="4311650"/>
          <p14:tracePt t="95772" x="3822700" y="4356100"/>
          <p14:tracePt t="95789" x="3822700" y="4400550"/>
          <p14:tracePt t="95805" x="3822700" y="4438650"/>
          <p14:tracePt t="95822" x="3822700" y="4483100"/>
          <p14:tracePt t="95838" x="3816350" y="4521200"/>
          <p14:tracePt t="95855" x="3810000" y="4572000"/>
          <p14:tracePt t="95872" x="3797300" y="4622800"/>
          <p14:tracePt t="95889" x="3784600" y="4699000"/>
          <p14:tracePt t="95905" x="3778250" y="4756150"/>
          <p14:tracePt t="95922" x="3765550" y="4794250"/>
          <p14:tracePt t="95938" x="3765550" y="4806950"/>
          <p14:tracePt t="95938" x="3765550" y="4813300"/>
          <p14:tracePt t="96036" x="3759200" y="4819650"/>
          <p14:tracePt t="96052" x="3752850" y="4826000"/>
          <p14:tracePt t="96067" x="3740150" y="4826000"/>
          <p14:tracePt t="96076" x="3740150" y="4832350"/>
          <p14:tracePt t="96088" x="3733800" y="4832350"/>
          <p14:tracePt t="96156" x="3727450" y="4832350"/>
          <p14:tracePt t="96164" x="3708400" y="4832350"/>
          <p14:tracePt t="96171" x="3676650" y="4813300"/>
          <p14:tracePt t="96188" x="3663950" y="4800600"/>
          <p14:tracePt t="96189" x="3638550" y="4775200"/>
          <p14:tracePt t="96205" x="3619500" y="4756150"/>
          <p14:tracePt t="96222" x="3600450" y="4730750"/>
          <p14:tracePt t="96238" x="3575050" y="4705350"/>
          <p14:tracePt t="96255" x="3568700" y="4699000"/>
          <p14:tracePt t="96272" x="3562350" y="4692650"/>
          <p14:tracePt t="96836" x="3568700" y="4692650"/>
          <p14:tracePt t="96840" x="3594100" y="4692650"/>
          <p14:tracePt t="96855" x="3619500" y="4692650"/>
          <p14:tracePt t="96856" x="3702050" y="4718050"/>
          <p14:tracePt t="96872" x="3810000" y="4737100"/>
          <p14:tracePt t="96888" x="3917950" y="4756150"/>
          <p14:tracePt t="96905" x="4025900" y="4768850"/>
          <p14:tracePt t="96922" x="4108450" y="4781550"/>
          <p14:tracePt t="96938" x="4165600" y="4794250"/>
          <p14:tracePt t="96955" x="4222750" y="4800600"/>
          <p14:tracePt t="96973" x="4260850" y="4813300"/>
          <p14:tracePt t="96988" x="4318000" y="4819650"/>
          <p14:tracePt t="97006" x="4394200" y="4826000"/>
          <p14:tracePt t="97022" x="4483100" y="4826000"/>
          <p14:tracePt t="97039" x="4597400" y="4826000"/>
          <p14:tracePt t="97055" x="4654550" y="4826000"/>
          <p14:tracePt t="97072" x="4724400" y="4813300"/>
          <p14:tracePt t="97088" x="4806950" y="4813300"/>
          <p14:tracePt t="97105" x="4883150" y="4794250"/>
          <p14:tracePt t="97122" x="4965700" y="4781550"/>
          <p14:tracePt t="97139" x="5041900" y="4762500"/>
          <p14:tracePt t="97155" x="5105400" y="4743450"/>
          <p14:tracePt t="97172" x="5111750" y="4737100"/>
          <p14:tracePt t="97227" x="5118100" y="4737100"/>
          <p14:tracePt t="97236" x="5118100" y="4724400"/>
          <p14:tracePt t="97238" x="5060950" y="4692650"/>
          <p14:tracePt t="97255" x="4997450" y="4654550"/>
          <p14:tracePt t="97272" x="4845050" y="4546600"/>
          <p14:tracePt t="97288" x="4660900" y="4362450"/>
          <p14:tracePt t="97305" x="4413250" y="4146550"/>
          <p14:tracePt t="97321" x="4191000" y="3867150"/>
          <p14:tracePt t="97339" x="3962400" y="3486150"/>
          <p14:tracePt t="97355" x="3714750" y="2965450"/>
          <p14:tracePt t="97372" x="3619500" y="2762250"/>
          <p14:tracePt t="97388" x="3556000" y="2597150"/>
          <p14:tracePt t="97405" x="3498850" y="2495550"/>
          <p14:tracePt t="97421" x="3454400" y="2451100"/>
          <p14:tracePt t="97438" x="3435350" y="2432050"/>
          <p14:tracePt t="97455" x="3422650" y="2419350"/>
          <p14:tracePt t="97472" x="3422650" y="2413000"/>
          <p14:tracePt t="97540" x="3416300" y="2413000"/>
          <p14:tracePt t="97548" x="3397250" y="2406650"/>
          <p14:tracePt t="97556" x="3340100" y="2387600"/>
          <p14:tracePt t="97572" x="3295650" y="2368550"/>
          <p14:tracePt t="97572" x="3155950" y="2298700"/>
          <p14:tracePt t="97588" x="2984500" y="2235200"/>
          <p14:tracePt t="97605" x="2844800" y="2190750"/>
          <p14:tracePt t="97622" x="2819400" y="2184400"/>
          <p14:tracePt t="97638" x="2806700" y="2178050"/>
          <p14:tracePt t="97655" x="2794000" y="2178050"/>
          <p14:tracePt t="97672" x="2781300" y="2178050"/>
          <p14:tracePt t="97688" x="2762250" y="2184400"/>
          <p14:tracePt t="97705" x="2749550" y="2197100"/>
          <p14:tracePt t="97722" x="2724150" y="2222500"/>
          <p14:tracePt t="97738" x="2711450" y="2247900"/>
          <p14:tracePt t="97755" x="2679700" y="2311400"/>
          <p14:tracePt t="97773" x="2673350" y="2336800"/>
          <p14:tracePt t="97788" x="2647950" y="2374900"/>
          <p14:tracePt t="97805" x="2628900" y="2393950"/>
          <p14:tracePt t="97822" x="2609850" y="2413000"/>
          <p14:tracePt t="97838" x="2578100" y="2425700"/>
          <p14:tracePt t="97855" x="2533650" y="2438400"/>
          <p14:tracePt t="97872" x="2482850" y="2451100"/>
          <p14:tracePt t="97888" x="2470150" y="2451100"/>
          <p14:tracePt t="97905" x="2451100" y="2463800"/>
          <p14:tracePt t="97922" x="2413000" y="2470150"/>
          <p14:tracePt t="97938" x="2349500" y="2489200"/>
          <p14:tracePt t="97956" x="2324100" y="2495550"/>
          <p14:tracePt t="97972" x="2305050" y="2501900"/>
          <p14:tracePt t="97988" x="2292350" y="2501900"/>
          <p14:tracePt t="98005" x="2286000" y="2501900"/>
          <p14:tracePt t="98092" x="2286000" y="2508250"/>
          <p14:tracePt t="98100" x="2286000" y="2514600"/>
          <p14:tracePt t="98107" x="2305050" y="2514600"/>
          <p14:tracePt t="98121" x="2336800" y="2520950"/>
          <p14:tracePt t="98122" x="2387600" y="2520950"/>
          <p14:tracePt t="98139" x="2432050" y="2520950"/>
          <p14:tracePt t="98155" x="2457450" y="2520950"/>
          <p14:tracePt t="98444" x="2457450" y="2527300"/>
          <p14:tracePt t="98452" x="2457450" y="2533650"/>
          <p14:tracePt t="98457" x="2520950" y="2616200"/>
          <p14:tracePt t="98472" x="2609850" y="2743200"/>
          <p14:tracePt t="98488" x="2705100" y="2876550"/>
          <p14:tracePt t="98505" x="2813050" y="3048000"/>
          <p14:tracePt t="98522" x="2927350" y="3225800"/>
          <p14:tracePt t="98538" x="3073400" y="3403600"/>
          <p14:tracePt t="98538" x="3124200" y="3473450"/>
          <p14:tracePt t="98557" x="3282950" y="3606800"/>
          <p14:tracePt t="98572" x="3403600" y="3714750"/>
          <p14:tracePt t="98588" x="3517900" y="3790950"/>
          <p14:tracePt t="98605" x="3594100" y="3848100"/>
          <p14:tracePt t="98622" x="3632200" y="3879850"/>
          <p14:tracePt t="98638" x="3663950" y="3911600"/>
          <p14:tracePt t="98655" x="3702050" y="3949700"/>
          <p14:tracePt t="98672" x="3740150" y="3994150"/>
          <p14:tracePt t="98689" x="3784600" y="4044950"/>
          <p14:tracePt t="98705" x="3860800" y="4102100"/>
          <p14:tracePt t="98722" x="3949700" y="4146550"/>
          <p14:tracePt t="98738" x="4038600" y="4184650"/>
          <p14:tracePt t="98755" x="4152900" y="4229100"/>
          <p14:tracePt t="98772" x="4210050" y="4254500"/>
          <p14:tracePt t="98789" x="4260850" y="4273550"/>
          <p14:tracePt t="98805" x="4292600" y="4286250"/>
          <p14:tracePt t="98822" x="4324350" y="4298950"/>
          <p14:tracePt t="98838" x="4349750" y="4318000"/>
          <p14:tracePt t="98855" x="4381500" y="4343400"/>
          <p14:tracePt t="98871" x="4419600" y="4375150"/>
          <p14:tracePt t="98888" x="4451350" y="4413250"/>
          <p14:tracePt t="98905" x="4489450" y="4445000"/>
          <p14:tracePt t="98922" x="4521200" y="4470400"/>
          <p14:tracePt t="98938" x="4565650" y="4521200"/>
          <p14:tracePt t="98938" x="4578350" y="4527550"/>
          <p14:tracePt t="98956" x="4616450" y="4552950"/>
          <p14:tracePt t="98972" x="4635500" y="4559300"/>
          <p14:tracePt t="98988" x="4654550" y="4559300"/>
          <p14:tracePt t="99005" x="4660900" y="4559300"/>
          <p14:tracePt t="99022" x="4679950" y="4565650"/>
          <p14:tracePt t="99038" x="4686300" y="4565650"/>
          <p14:tracePt t="99055" x="4705350" y="4565650"/>
          <p14:tracePt t="99071" x="4730750" y="4572000"/>
          <p14:tracePt t="99088" x="4762500" y="4578350"/>
          <p14:tracePt t="99105" x="4806950" y="4584700"/>
          <p14:tracePt t="99122" x="4883150" y="4597400"/>
          <p14:tracePt t="99138" x="4933950" y="4597400"/>
          <p14:tracePt t="99155" x="5016500" y="4597400"/>
          <p14:tracePt t="99172" x="5054600" y="4578350"/>
          <p14:tracePt t="99188" x="5073650" y="4540250"/>
          <p14:tracePt t="99205" x="5086350" y="4489450"/>
          <p14:tracePt t="99222" x="5099050" y="4438650"/>
          <p14:tracePt t="99238" x="5105400" y="4406900"/>
          <p14:tracePt t="99255" x="5111750" y="4375150"/>
          <p14:tracePt t="99271" x="5111750" y="4368800"/>
          <p14:tracePt t="99288" x="5111750" y="4343400"/>
          <p14:tracePt t="99305" x="5099050" y="4311650"/>
          <p14:tracePt t="99322" x="5086350" y="4292600"/>
          <p14:tracePt t="99338" x="5060950" y="4267200"/>
          <p14:tracePt t="99355" x="5048250" y="4248150"/>
          <p14:tracePt t="99396" x="5035550" y="4248150"/>
          <p14:tracePt t="99404" x="5003800" y="4229100"/>
          <p14:tracePt t="99414" x="4991100" y="4229100"/>
          <p14:tracePt t="99422" x="4959350" y="4210050"/>
          <p14:tracePt t="99438" x="4933950" y="4210050"/>
          <p14:tracePt t="99455" x="4902200" y="4210050"/>
          <p14:tracePt t="99471" x="4876800" y="4210050"/>
          <p14:tracePt t="99488" x="4851400" y="4216400"/>
          <p14:tracePt t="99505" x="4826000" y="4235450"/>
          <p14:tracePt t="99522" x="4794250" y="4260850"/>
          <p14:tracePt t="99538" x="4756150" y="4286250"/>
          <p14:tracePt t="99538" x="4749800" y="4292600"/>
          <p14:tracePt t="99556" x="4711700" y="4318000"/>
          <p14:tracePt t="99572" x="4692650" y="4349750"/>
          <p14:tracePt t="99588" x="4679950" y="4375150"/>
          <p14:tracePt t="99605" x="4679950" y="4406900"/>
          <p14:tracePt t="99622" x="4679950" y="4438650"/>
          <p14:tracePt t="99638" x="4679950" y="4476750"/>
          <p14:tracePt t="99655" x="4679950" y="4508500"/>
          <p14:tracePt t="99671" x="4692650" y="4540250"/>
          <p14:tracePt t="99688" x="4699000" y="4578350"/>
          <p14:tracePt t="99705" x="4711700" y="4616450"/>
          <p14:tracePt t="99722" x="4730750" y="4660900"/>
          <p14:tracePt t="99738" x="4749800" y="4692650"/>
          <p14:tracePt t="99738" x="4756150" y="4718050"/>
          <p14:tracePt t="99756" x="4781550" y="4749800"/>
          <p14:tracePt t="99772" x="4800600" y="4775200"/>
          <p14:tracePt t="99788" x="4819650" y="4794250"/>
          <p14:tracePt t="99805" x="4857750" y="4806950"/>
          <p14:tracePt t="99821" x="4883150" y="4813300"/>
          <p14:tracePt t="99838" x="4908550" y="4813300"/>
          <p14:tracePt t="99855" x="4933950" y="4813300"/>
          <p14:tracePt t="99871" x="4959350" y="4813300"/>
          <p14:tracePt t="99888" x="4972050" y="4813300"/>
          <p14:tracePt t="99905" x="5003800" y="4806950"/>
          <p14:tracePt t="99922" x="5022850" y="4787900"/>
          <p14:tracePt t="99938" x="5035550" y="4749800"/>
          <p14:tracePt t="99955" x="5048250" y="4673600"/>
          <p14:tracePt t="99972" x="5048250" y="4629150"/>
          <p14:tracePt t="99988" x="5048250" y="4591050"/>
          <p14:tracePt t="100005" x="5048250" y="4546600"/>
          <p14:tracePt t="100022" x="5029200" y="4489450"/>
          <p14:tracePt t="100038" x="5010150" y="4432300"/>
          <p14:tracePt t="100055" x="4972050" y="4375150"/>
          <p14:tracePt t="100072" x="4953000" y="4343400"/>
          <p14:tracePt t="100088" x="4921250" y="4292600"/>
          <p14:tracePt t="100105" x="4895850" y="4260850"/>
          <p14:tracePt t="100122" x="4876800" y="4248150"/>
          <p14:tracePt t="100138" x="4838700" y="4222750"/>
          <p14:tracePt t="100138" x="4832350" y="4216400"/>
          <p14:tracePt t="100156" x="4813300" y="4216400"/>
          <p14:tracePt t="100171" x="4800600" y="4210050"/>
          <p14:tracePt t="100188" x="4794250" y="4203700"/>
          <p14:tracePt t="100205" x="4775200" y="4203700"/>
          <p14:tracePt t="100221" x="4762500" y="4203700"/>
          <p14:tracePt t="100238" x="4756150" y="4203700"/>
          <p14:tracePt t="100255" x="4730750" y="4216400"/>
          <p14:tracePt t="100271" x="4699000" y="4248150"/>
          <p14:tracePt t="100288" x="4673600" y="4273550"/>
          <p14:tracePt t="100304" x="4641850" y="4311650"/>
          <p14:tracePt t="100321" x="4629150" y="4343400"/>
          <p14:tracePt t="100339" x="4610100" y="4387850"/>
          <p14:tracePt t="100355" x="4597400" y="4451350"/>
          <p14:tracePt t="100373" x="4597400" y="4483100"/>
          <p14:tracePt t="100389" x="4597400" y="4508500"/>
          <p14:tracePt t="100405" x="4597400" y="4540250"/>
          <p14:tracePt t="100425" x="4597400" y="4559300"/>
          <p14:tracePt t="100438" x="4597400" y="4578350"/>
          <p14:tracePt t="100454" x="4610100" y="4597400"/>
          <p14:tracePt t="100471" x="4622800" y="4622800"/>
          <p14:tracePt t="100487" x="4635500" y="4629150"/>
          <p14:tracePt t="100505" x="4641850" y="4641850"/>
          <p14:tracePt t="100522" x="4654550" y="4654550"/>
          <p14:tracePt t="100538" x="4660900" y="4667250"/>
          <p14:tracePt t="100555" x="4686300" y="4699000"/>
          <p14:tracePt t="100573" x="4699000" y="4718050"/>
          <p14:tracePt t="100588" x="4711700" y="4730750"/>
          <p14:tracePt t="100605" x="4730750" y="4730750"/>
          <p14:tracePt t="100622" x="4756150" y="4737100"/>
          <p14:tracePt t="100639" x="4781550" y="4737100"/>
          <p14:tracePt t="100654" x="4813300" y="4737100"/>
          <p14:tracePt t="100671" x="4845050" y="4737100"/>
          <p14:tracePt t="100687" x="4876800" y="4730750"/>
          <p14:tracePt t="100704" x="4914900" y="4718050"/>
          <p14:tracePt t="100722" x="4940300" y="4705350"/>
          <p14:tracePt t="100738" x="4972050" y="4686300"/>
          <p14:tracePt t="100754" x="5010150" y="4641850"/>
          <p14:tracePt t="100772" x="5035550" y="4597400"/>
          <p14:tracePt t="100788" x="5041900" y="4565650"/>
          <p14:tracePt t="100805" x="5054600" y="4521200"/>
          <p14:tracePt t="100821" x="5054600" y="4489450"/>
          <p14:tracePt t="100838" x="5054600" y="4438650"/>
          <p14:tracePt t="100855" x="5048250" y="4400550"/>
          <p14:tracePt t="100872" x="5029200" y="4375150"/>
          <p14:tracePt t="100888" x="5010150" y="4343400"/>
          <p14:tracePt t="100905" x="4991100" y="4318000"/>
          <p14:tracePt t="100921" x="4972050" y="4292600"/>
          <p14:tracePt t="100938" x="4946650" y="4273550"/>
          <p14:tracePt t="100954" x="4914900" y="4260850"/>
          <p14:tracePt t="100971" x="4895850" y="4248150"/>
          <p14:tracePt t="100988" x="4870450" y="4241800"/>
          <p14:tracePt t="101005" x="4857750" y="4235450"/>
          <p14:tracePt t="101021" x="4845050" y="4235450"/>
          <p14:tracePt t="101038" x="4826000" y="4235450"/>
          <p14:tracePt t="101055" x="4800600" y="4235450"/>
          <p14:tracePt t="101072" x="4762500" y="4241800"/>
          <p14:tracePt t="101088" x="4730750" y="4267200"/>
          <p14:tracePt t="101105" x="4705350" y="4292600"/>
          <p14:tracePt t="101121" x="4679950" y="4324350"/>
          <p14:tracePt t="101139" x="4667250" y="4356100"/>
          <p14:tracePt t="101155" x="4648200" y="4413250"/>
          <p14:tracePt t="101172" x="4641850" y="4445000"/>
          <p14:tracePt t="101188" x="4635500" y="4483100"/>
          <p14:tracePt t="101205" x="4635500" y="4521200"/>
          <p14:tracePt t="101221" x="4635500" y="4552950"/>
          <p14:tracePt t="101238" x="4635500" y="4584700"/>
          <p14:tracePt t="101255" x="4641850" y="4616450"/>
          <p14:tracePt t="101272" x="4648200" y="4648200"/>
          <p14:tracePt t="101288" x="4667250" y="4679950"/>
          <p14:tracePt t="101305" x="4673600" y="4711700"/>
          <p14:tracePt t="101321" x="4679950" y="4737100"/>
          <p14:tracePt t="101339" x="4686300" y="4756150"/>
          <p14:tracePt t="101355" x="4705350" y="4794250"/>
          <p14:tracePt t="101372" x="4724400" y="4826000"/>
          <p14:tracePt t="101412" x="4737100" y="4832350"/>
          <p14:tracePt t="101420" x="4737100" y="4838700"/>
          <p14:tracePt t="101431" x="4743450" y="4838700"/>
          <p14:tracePt t="101438" x="4756150" y="4845050"/>
          <p14:tracePt t="101455" x="4768850" y="4851400"/>
          <p14:tracePt t="101472" x="4800600" y="4851400"/>
          <p14:tracePt t="101488" x="4832350" y="4851400"/>
          <p14:tracePt t="101505" x="4883150" y="4832350"/>
          <p14:tracePt t="101521" x="4927600" y="4806950"/>
          <p14:tracePt t="101538" x="4972050" y="4781550"/>
          <p14:tracePt t="101555" x="5010150" y="4743450"/>
          <p14:tracePt t="101572" x="5016500" y="4711700"/>
          <p14:tracePt t="101589" x="5022850" y="4667250"/>
          <p14:tracePt t="101605" x="5022850" y="4616450"/>
          <p14:tracePt t="101622" x="5022850" y="4565650"/>
          <p14:tracePt t="101638" x="5022850" y="4527550"/>
          <p14:tracePt t="101655" x="5022850" y="4470400"/>
          <p14:tracePt t="101671" x="5010150" y="4425950"/>
          <p14:tracePt t="101688" x="4991100" y="4387850"/>
          <p14:tracePt t="101705" x="4965700" y="4343400"/>
          <p14:tracePt t="101721" x="4933950" y="4298950"/>
          <p14:tracePt t="101738" x="4908550" y="4267200"/>
          <p14:tracePt t="101755" x="4864100" y="4235450"/>
          <p14:tracePt t="101772" x="4845050" y="4222750"/>
          <p14:tracePt t="101788" x="4819650" y="4210050"/>
          <p14:tracePt t="101805" x="4806950" y="4203700"/>
          <p14:tracePt t="101821" x="4794250" y="4203700"/>
          <p14:tracePt t="101838" x="4768850" y="4203700"/>
          <p14:tracePt t="101855" x="4749800" y="4203700"/>
          <p14:tracePt t="101871" x="4711700" y="4216400"/>
          <p14:tracePt t="101888" x="4679950" y="4248150"/>
          <p14:tracePt t="101905" x="4654550" y="4273550"/>
          <p14:tracePt t="101921" x="4629150" y="4311650"/>
          <p14:tracePt t="101938" x="4616450" y="4356100"/>
          <p14:tracePt t="101955" x="4591050" y="4425950"/>
          <p14:tracePt t="101972" x="4591050" y="4464050"/>
          <p14:tracePt t="101989" x="4584700" y="4495800"/>
          <p14:tracePt t="102005" x="4584700" y="4527550"/>
          <p14:tracePt t="102022" x="4584700" y="4552950"/>
          <p14:tracePt t="102038" x="4591050" y="4591050"/>
          <p14:tracePt t="102055" x="4603750" y="4616450"/>
          <p14:tracePt t="102071" x="4616450" y="4648200"/>
          <p14:tracePt t="102088" x="4629150" y="4667250"/>
          <p14:tracePt t="102105" x="4641850" y="4692650"/>
          <p14:tracePt t="102122" x="4654550" y="4711700"/>
          <p14:tracePt t="102138" x="4667250" y="4730750"/>
          <p14:tracePt t="102155" x="4686300" y="4756150"/>
          <p14:tracePt t="102172" x="4699000" y="4768850"/>
          <p14:tracePt t="102188" x="4705350" y="4781550"/>
          <p14:tracePt t="102205" x="4718050" y="4787900"/>
          <p14:tracePt t="102222" x="4724400" y="4787900"/>
          <p14:tracePt t="102238" x="4737100" y="4794250"/>
          <p14:tracePt t="102255" x="4762500" y="4800600"/>
          <p14:tracePt t="102271" x="4787900" y="4813300"/>
          <p14:tracePt t="102288" x="4806950" y="4819650"/>
          <p14:tracePt t="102305" x="4838700" y="4819650"/>
          <p14:tracePt t="102321" x="4864100" y="4819650"/>
          <p14:tracePt t="102337" x="4902200" y="4813300"/>
          <p14:tracePt t="102354" x="4933950" y="4787900"/>
          <p14:tracePt t="102372" x="4965700" y="4762500"/>
          <p14:tracePt t="102388" x="4978400" y="4724400"/>
          <p14:tracePt t="102405" x="4997450" y="4679950"/>
          <p14:tracePt t="102422" x="5003800" y="4629150"/>
          <p14:tracePt t="102438" x="5010150" y="4610100"/>
          <p14:tracePt t="102455" x="5016500" y="4584700"/>
          <p14:tracePt t="102471" x="5029200" y="4565650"/>
          <p14:tracePt t="102488" x="5035550" y="4546600"/>
          <p14:tracePt t="102504" x="5048250" y="4514850"/>
          <p14:tracePt t="102522" x="5048250" y="4495800"/>
          <p14:tracePt t="102538" x="5048250" y="4445000"/>
          <p14:tracePt t="102558" x="5041900" y="4413250"/>
          <p14:tracePt t="102575" x="5029200" y="4381500"/>
          <p14:tracePt t="102589" x="5010150" y="4356100"/>
          <p14:tracePt t="102604" x="4984750" y="4349750"/>
          <p14:tracePt t="102621" x="4940300" y="4324350"/>
          <p14:tracePt t="102637" x="4889500" y="4292600"/>
          <p14:tracePt t="102654" x="4845050" y="4279900"/>
          <p14:tracePt t="102670" x="4826000" y="4273550"/>
          <p14:tracePt t="102687" x="4800600" y="4267200"/>
          <p14:tracePt t="102704" x="4781550" y="4267200"/>
          <p14:tracePt t="102722" x="4756150" y="4267200"/>
          <p14:tracePt t="102738" x="4730750" y="4279900"/>
          <p14:tracePt t="102738" x="4718050" y="4286250"/>
          <p14:tracePt t="102756" x="4692650" y="4305300"/>
          <p14:tracePt t="102772" x="4673600" y="4330700"/>
          <p14:tracePt t="102788" x="4654550" y="4349750"/>
          <p14:tracePt t="102804" x="4635500" y="4368800"/>
          <p14:tracePt t="102822" x="4622800" y="4400550"/>
          <p14:tracePt t="102838" x="4616450" y="4432300"/>
          <p14:tracePt t="102855" x="4603750" y="4470400"/>
          <p14:tracePt t="102871" x="4603750" y="4495800"/>
          <p14:tracePt t="102888" x="4603750" y="4527550"/>
          <p14:tracePt t="102905" x="4603750" y="4565650"/>
          <p14:tracePt t="102922" x="4603750" y="4591050"/>
          <p14:tracePt t="102938" x="4603750" y="4622800"/>
          <p14:tracePt t="102955" x="4616450" y="4673600"/>
          <p14:tracePt t="102972" x="4629150" y="4705350"/>
          <p14:tracePt t="102988" x="4648200" y="4724400"/>
          <p14:tracePt t="103005" x="4654550" y="4730750"/>
          <p14:tracePt t="103021" x="4673600" y="4749800"/>
          <p14:tracePt t="103038" x="4699000" y="4762500"/>
          <p14:tracePt t="103055" x="4730750" y="4768850"/>
          <p14:tracePt t="103071" x="4775200" y="4781550"/>
          <p14:tracePt t="103088" x="4819650" y="4787900"/>
          <p14:tracePt t="103105" x="4870450" y="4800600"/>
          <p14:tracePt t="103122" x="4914900" y="4806950"/>
          <p14:tracePt t="103138" x="4953000" y="4806950"/>
          <p14:tracePt t="103138" x="4965700" y="4806950"/>
          <p14:tracePt t="103156" x="5003800" y="4806950"/>
          <p14:tracePt t="103171" x="5029200" y="4806950"/>
          <p14:tracePt t="103188" x="5060950" y="4787900"/>
          <p14:tracePt t="103204" x="5086350" y="4756150"/>
          <p14:tracePt t="103221" x="5111750" y="4724400"/>
          <p14:tracePt t="103238" x="5130800" y="4673600"/>
          <p14:tracePt t="103255" x="5143500" y="4629150"/>
          <p14:tracePt t="103271" x="5143500" y="4603750"/>
          <p14:tracePt t="103288" x="5143500" y="4597400"/>
          <p14:tracePt t="103305" x="5143500" y="4578350"/>
          <p14:tracePt t="103322" x="5143500" y="4572000"/>
          <p14:tracePt t="103338" x="5137150" y="4540250"/>
          <p14:tracePt t="103338" x="5124450" y="4527550"/>
          <p14:tracePt t="103356" x="5105400" y="4502150"/>
          <p14:tracePt t="103372" x="5080000" y="4476750"/>
          <p14:tracePt t="103388" x="5048250" y="4451350"/>
          <p14:tracePt t="103404" x="5022850" y="4432300"/>
          <p14:tracePt t="103421" x="4978400" y="4419600"/>
          <p14:tracePt t="103438" x="4946650" y="4406900"/>
          <p14:tracePt t="103454" x="4927600" y="4394200"/>
          <p14:tracePt t="103471" x="4908550" y="4387850"/>
          <p14:tracePt t="103488" x="4889500" y="4387850"/>
          <p14:tracePt t="103505" x="4876800" y="4381500"/>
          <p14:tracePt t="103521" x="4864100" y="4381500"/>
          <p14:tracePt t="103538" x="4851400" y="4381500"/>
          <p14:tracePt t="103554" x="4838700" y="4381500"/>
          <p14:tracePt t="104195" x="4832350" y="4387850"/>
          <p14:tracePt t="104203" x="4826000" y="4413250"/>
          <p14:tracePt t="104204" x="4819650" y="4438650"/>
          <p14:tracePt t="104221" x="4819650" y="4470400"/>
          <p14:tracePt t="104222" x="4819650" y="4527550"/>
          <p14:tracePt t="104238" x="4819650" y="4591050"/>
          <p14:tracePt t="104255" x="4819650" y="4635500"/>
          <p14:tracePt t="104273" x="4819650" y="4660900"/>
          <p14:tracePt t="104388" x="4819650" y="4667250"/>
          <p14:tracePt t="104396" x="4819650" y="4673600"/>
          <p14:tracePt t="104406" x="4819650" y="4686300"/>
          <p14:tracePt t="104406" x="4819650" y="4699000"/>
          <p14:tracePt t="104422" x="4819650" y="4724400"/>
          <p14:tracePt t="104439" x="4819650" y="4743450"/>
          <p14:tracePt t="104455" x="4813300" y="4762500"/>
          <p14:tracePt t="104473" x="4806950" y="4775200"/>
          <p14:tracePt t="104588" x="4806950" y="4781550"/>
          <p14:tracePt t="104931" x="0" y="0"/>
        </p14:tracePtLst>
        <p14:tracePtLst>
          <p14:tracePt t="123932" x="4768850" y="4762500"/>
          <p14:tracePt t="124100" x="4775200" y="4756150"/>
          <p14:tracePt t="124119" x="4781550" y="4756150"/>
          <p14:tracePt t="124124" x="4787900" y="4756150"/>
          <p14:tracePt t="124139" x="4806950" y="4756150"/>
          <p14:tracePt t="124163" x="4813300" y="4756150"/>
          <p14:tracePt t="124179" x="4819650" y="4756150"/>
          <p14:tracePt t="124187" x="4826000" y="4756150"/>
          <p14:tracePt t="124195" x="4851400" y="4749800"/>
          <p14:tracePt t="124205" x="4876800" y="4743450"/>
          <p14:tracePt t="124227" x="4914900" y="4737100"/>
          <p14:tracePt t="124238" x="4959350" y="4737100"/>
          <p14:tracePt t="124259" x="4978400" y="4737100"/>
          <p14:tracePt t="124275" x="4997450" y="4730750"/>
          <p14:tracePt t="124291" x="5003800" y="4730750"/>
          <p14:tracePt t="124500" x="4991100" y="4724400"/>
          <p14:tracePt t="124514" x="4972050" y="4724400"/>
          <p14:tracePt t="124516" x="4953000" y="4718050"/>
          <p14:tracePt t="124524" x="4933950" y="4718050"/>
          <p14:tracePt t="124539" x="4914900" y="4718050"/>
          <p14:tracePt t="124555" x="4895850" y="4711700"/>
          <p14:tracePt t="124572" x="4883150" y="4711700"/>
          <p14:tracePt t="124589" x="4876800" y="4711700"/>
          <p14:tracePt t="124605" x="4870450" y="4711700"/>
          <p14:tracePt t="124622" x="4864100" y="4711700"/>
          <p14:tracePt t="124639" x="4857750" y="4711700"/>
          <p14:tracePt t="124655" x="4851400" y="4711700"/>
          <p14:tracePt t="124691" x="4845050" y="4711700"/>
          <p14:tracePt t="124707" x="4838700" y="4711700"/>
          <p14:tracePt t="124723" x="4832350" y="4711700"/>
          <p14:tracePt t="124731" x="4826000" y="4705350"/>
          <p14:tracePt t="124739" x="4813300" y="4705350"/>
          <p14:tracePt t="124754" x="4787900" y="4699000"/>
          <p14:tracePt t="124771" x="4775200" y="4692650"/>
          <p14:tracePt t="124788" x="4768850" y="4692650"/>
          <p14:tracePt t="124805" x="4762500" y="4692650"/>
          <p14:tracePt t="124821" x="4756150" y="4692650"/>
          <p14:tracePt t="124964" x="4768850" y="4686300"/>
          <p14:tracePt t="124972" x="4800600" y="4686300"/>
          <p14:tracePt t="124986" x="4813300" y="4686300"/>
          <p14:tracePt t="124989" x="4845050" y="4686300"/>
          <p14:tracePt t="125006" x="4870450" y="4686300"/>
          <p14:tracePt t="125023" x="4895850" y="4686300"/>
          <p14:tracePt t="125039" x="4914900" y="4686300"/>
          <p14:tracePt t="125056" x="4927600" y="4686300"/>
          <p14:tracePt t="125071" x="4946650" y="4686300"/>
          <p14:tracePt t="125088" x="4965700" y="4686300"/>
          <p14:tracePt t="125104" x="4984750" y="4686300"/>
          <p14:tracePt t="125121" x="5010150" y="4679950"/>
          <p14:tracePt t="125138" x="5022850" y="4679950"/>
          <p14:tracePt t="125154" x="5029200" y="4679950"/>
          <p14:tracePt t="125171" x="5035550" y="4679950"/>
          <p14:tracePt t="125987" x="5041900" y="4679950"/>
          <p14:tracePt t="126011" x="5022850" y="4679950"/>
          <p14:tracePt t="126019" x="5003800" y="4679950"/>
          <p14:tracePt t="126027" x="4959350" y="4679950"/>
          <p14:tracePt t="126042" x="4908550" y="4679950"/>
          <p14:tracePt t="126054" x="4864100" y="4673600"/>
          <p14:tracePt t="126071" x="4832350" y="4673600"/>
          <p14:tracePt t="126088" x="4813300" y="4673600"/>
          <p14:tracePt t="126104" x="4800600" y="4673600"/>
          <p14:tracePt t="126121" x="4775200" y="4673600"/>
          <p14:tracePt t="126138" x="4730750" y="4667250"/>
          <p14:tracePt t="126156" x="4692650" y="4660900"/>
          <p14:tracePt t="126172" x="4667250" y="4660900"/>
          <p14:tracePt t="126189" x="4648200" y="4660900"/>
          <p14:tracePt t="126205" x="4622800" y="4654550"/>
          <p14:tracePt t="126222" x="4616450" y="4654550"/>
          <p14:tracePt t="126268" x="4610100" y="4654550"/>
          <p14:tracePt t="126355" x="4616450" y="4654550"/>
          <p14:tracePt t="126364" x="4635500" y="4654550"/>
          <p14:tracePt t="126371" x="4692650" y="4654550"/>
          <p14:tracePt t="126388" x="4724400" y="4654550"/>
          <p14:tracePt t="126388" x="4781550" y="4654550"/>
          <p14:tracePt t="126404" x="4845050" y="4667250"/>
          <p14:tracePt t="126421" x="4876800" y="4667250"/>
          <p14:tracePt t="126438" x="4914900" y="4667250"/>
          <p14:tracePt t="126455" x="4933950" y="4667250"/>
          <p14:tracePt t="126472" x="4940300" y="4667250"/>
          <p14:tracePt t="126489" x="4959350" y="4667250"/>
          <p14:tracePt t="126506" x="4965700" y="4667250"/>
          <p14:tracePt t="126522" x="4972050" y="4667250"/>
          <p14:tracePt t="126538" x="4984750" y="4667250"/>
          <p14:tracePt t="126555" x="4997450" y="4667250"/>
          <p14:tracePt t="126891" x="4978400" y="4667250"/>
          <p14:tracePt t="126899" x="4965700" y="4673600"/>
          <p14:tracePt t="126907" x="4959350" y="4673600"/>
          <p14:tracePt t="126921" x="4953000" y="4673600"/>
          <p14:tracePt t="126923" x="4921250" y="4679950"/>
          <p14:tracePt t="126938" x="4908550" y="4679950"/>
          <p14:tracePt t="126955" x="4876800" y="4679950"/>
          <p14:tracePt t="126972" x="4864100" y="4679950"/>
          <p14:tracePt t="126989" x="4851400" y="4679950"/>
          <p14:tracePt t="127006" x="4832350" y="4679950"/>
          <p14:tracePt t="127022" x="4826000" y="4679950"/>
          <p14:tracePt t="127038" x="4819650" y="4679950"/>
          <p14:tracePt t="127055" x="4806950" y="4679950"/>
          <p14:tracePt t="127072" x="4794250" y="4679950"/>
          <p14:tracePt t="127088" x="4781550" y="4679950"/>
          <p14:tracePt t="127124" x="4775200" y="4679950"/>
          <p14:tracePt t="127172" x="4768850" y="4679950"/>
          <p14:tracePt t="127307" x="4781550" y="4679950"/>
          <p14:tracePt t="127315" x="4794250" y="4679950"/>
          <p14:tracePt t="127323" x="4806950" y="4679950"/>
          <p14:tracePt t="127338" x="4819650" y="4679950"/>
          <p14:tracePt t="127338" x="4851400" y="4679950"/>
          <p14:tracePt t="127354" x="4883150" y="4679950"/>
          <p14:tracePt t="127354" x="4895850" y="4679950"/>
          <p14:tracePt t="127371" x="4914900" y="4679950"/>
          <p14:tracePt t="127388" x="4927600" y="4679950"/>
          <p14:tracePt t="127404" x="4940300" y="4673600"/>
          <p14:tracePt t="127421" x="4946650" y="4673600"/>
          <p14:tracePt t="127438" x="4959350" y="4667250"/>
          <p14:tracePt t="127564" x="4965700" y="4667250"/>
          <p14:tracePt t="128043" x="4953000" y="4667250"/>
          <p14:tracePt t="128052" x="4946650" y="4667250"/>
          <p14:tracePt t="128055" x="4940300" y="4667250"/>
          <p14:tracePt t="128072" x="4921250" y="4667250"/>
          <p14:tracePt t="128072" x="4908550" y="4673600"/>
          <p14:tracePt t="128089" x="4895850" y="4673600"/>
          <p14:tracePt t="128105" x="4889500" y="4673600"/>
          <p14:tracePt t="128122" x="4876800" y="4679950"/>
          <p14:tracePt t="128138" x="4864100" y="4679950"/>
          <p14:tracePt t="128156" x="4851400" y="4679950"/>
          <p14:tracePt t="128172" x="4838700" y="4679950"/>
          <p14:tracePt t="128189" x="4826000" y="4679950"/>
          <p14:tracePt t="128205" x="4819650" y="4686300"/>
          <p14:tracePt t="128221" x="4806950" y="4686300"/>
          <p14:tracePt t="128238" x="4800600" y="4686300"/>
          <p14:tracePt t="128254" x="4794250" y="4686300"/>
          <p14:tracePt t="128271" x="4781550" y="4686300"/>
          <p14:tracePt t="128288" x="4775200" y="4692650"/>
          <p14:tracePt t="128304" x="4756150" y="4692650"/>
          <p14:tracePt t="128321" x="4749800" y="4692650"/>
          <p14:tracePt t="128420" x="4743450" y="4692650"/>
          <p14:tracePt t="128491" x="4749800" y="4692650"/>
          <p14:tracePt t="128499" x="4756150" y="4692650"/>
          <p14:tracePt t="128507" x="4762500" y="4692650"/>
          <p14:tracePt t="128515" x="4768850" y="4692650"/>
          <p14:tracePt t="128521" x="4794250" y="4692650"/>
          <p14:tracePt t="128538" x="4813300" y="4692650"/>
          <p14:tracePt t="128554" x="4845050" y="4692650"/>
          <p14:tracePt t="128571" x="4883150" y="4692650"/>
          <p14:tracePt t="128588" x="4908550" y="4692650"/>
          <p14:tracePt t="128604" x="4921250" y="4692650"/>
          <p14:tracePt t="128621" x="4927600" y="4692650"/>
          <p14:tracePt t="128638" x="4940300" y="4692650"/>
          <p14:tracePt t="128654" x="4953000" y="4692650"/>
          <p14:tracePt t="128671" x="4965700" y="4692650"/>
          <p14:tracePt t="128688" x="4972050" y="4692650"/>
          <p14:tracePt t="128705" x="4978400" y="4692650"/>
          <p14:tracePt t="128907" x="4984750" y="4692650"/>
          <p14:tracePt t="129115" x="4978400" y="4692650"/>
          <p14:tracePt t="129130" x="4972050" y="4692650"/>
          <p14:tracePt t="129131" x="4953000" y="4692650"/>
          <p14:tracePt t="129139" x="4927600" y="4692650"/>
          <p14:tracePt t="129139" x="4914900" y="4692650"/>
          <p14:tracePt t="129156" x="4889500" y="4692650"/>
          <p14:tracePt t="129172" x="4876800" y="4692650"/>
          <p14:tracePt t="129189" x="4870450" y="4692650"/>
          <p14:tracePt t="129676" x="4857750" y="4692650"/>
          <p14:tracePt t="129684" x="4832350" y="4711700"/>
          <p14:tracePt t="129691" x="4794250" y="4737100"/>
          <p14:tracePt t="129699" x="4762500" y="4756150"/>
          <p14:tracePt t="129705" x="4667250" y="4826000"/>
          <p14:tracePt t="129722" x="4584700" y="4870450"/>
          <p14:tracePt t="129739" x="4521200" y="4914900"/>
          <p14:tracePt t="129756" x="4489450" y="4940300"/>
          <p14:tracePt t="129772" x="4445000" y="4965700"/>
          <p14:tracePt t="129789" x="4387850" y="4997450"/>
          <p14:tracePt t="129805" x="4324350" y="5029200"/>
          <p14:tracePt t="129822" x="4279900" y="5054600"/>
          <p14:tracePt t="129839" x="4229100" y="5080000"/>
          <p14:tracePt t="129855" x="4197350" y="5099050"/>
          <p14:tracePt t="129872" x="4184650" y="5111750"/>
          <p14:tracePt t="129888" x="4171950" y="5118100"/>
          <p14:tracePt t="129905" x="4165600" y="5124450"/>
          <p14:tracePt t="129940" x="4152900" y="5130800"/>
          <p14:tracePt t="129940" x="4146550" y="5143500"/>
          <p14:tracePt t="129956" x="4133850" y="5149850"/>
          <p14:tracePt t="129972" x="4127500" y="5162550"/>
          <p14:tracePt t="129989" x="4121150" y="5162550"/>
          <p14:tracePt t="130005" x="4114800" y="5162550"/>
          <p14:tracePt t="130052" x="4114800" y="5168900"/>
          <p14:tracePt t="130124" x="4102100" y="5168900"/>
          <p14:tracePt t="130132" x="4095750" y="5168900"/>
          <p14:tracePt t="130140" x="4076700" y="5168900"/>
          <p14:tracePt t="130140" x="4064000" y="5168900"/>
          <p14:tracePt t="130155" x="3968750" y="5162550"/>
          <p14:tracePt t="130172" x="3848100" y="5162550"/>
          <p14:tracePt t="130188" x="3714750" y="5162550"/>
          <p14:tracePt t="130205" x="3575050" y="5162550"/>
          <p14:tracePt t="130222" x="3454400" y="5162550"/>
          <p14:tracePt t="130239" x="3371850" y="5162550"/>
          <p14:tracePt t="130255" x="3308350" y="5168900"/>
          <p14:tracePt t="130272" x="3276600" y="5168900"/>
          <p14:tracePt t="130288" x="3263900" y="5175250"/>
          <p14:tracePt t="130372" x="3276600" y="5175250"/>
          <p14:tracePt t="130380" x="3302000" y="5175250"/>
          <p14:tracePt t="130388" x="3384550" y="5181600"/>
          <p14:tracePt t="130397" x="3454400" y="5194300"/>
          <p14:tracePt t="130405" x="3632200" y="5200650"/>
          <p14:tracePt t="130422" x="3930650" y="5200650"/>
          <p14:tracePt t="130438" x="4152900" y="5200650"/>
          <p14:tracePt t="130455" x="4337050" y="5207000"/>
          <p14:tracePt t="130472" x="4451350" y="5200650"/>
          <p14:tracePt t="130489" x="4533900" y="5194300"/>
          <p14:tracePt t="130505" x="4572000" y="5194300"/>
          <p14:tracePt t="130522" x="4597400" y="5194300"/>
          <p14:tracePt t="130539" x="4610100" y="5194300"/>
          <p14:tracePt t="130556" x="4629150" y="5187950"/>
          <p14:tracePt t="130572" x="4635500" y="5187950"/>
          <p14:tracePt t="130803" x="4616450" y="5187950"/>
          <p14:tracePt t="130811" x="4597400" y="5187950"/>
          <p14:tracePt t="130819" x="4572000" y="5187950"/>
          <p14:tracePt t="130825" x="4514850" y="5187950"/>
          <p14:tracePt t="130839" x="4476750" y="5187950"/>
          <p14:tracePt t="130855" x="4451350" y="5187950"/>
          <p14:tracePt t="130872" x="4432300" y="5187950"/>
          <p14:tracePt t="130888" x="4419600" y="5187950"/>
          <p14:tracePt t="130905" x="4406900" y="5187950"/>
          <p14:tracePt t="130940" x="4400550" y="5187950"/>
          <p14:tracePt t="130979" x="4394200" y="5187950"/>
          <p14:tracePt t="131100" x="4387850" y="5187950"/>
          <p14:tracePt t="131115" x="4381500" y="5187950"/>
          <p14:tracePt t="131123" x="4375150" y="5187950"/>
          <p14:tracePt t="131140" x="4368800" y="5187950"/>
          <p14:tracePt t="131141" x="4356100" y="5181600"/>
          <p14:tracePt t="131156" x="4343400" y="5175250"/>
          <p14:tracePt t="131172" x="4324350" y="5175250"/>
          <p14:tracePt t="131188" x="4305300" y="5168900"/>
          <p14:tracePt t="131205" x="4298950" y="5162550"/>
          <p14:tracePt t="131222" x="4292600" y="5162550"/>
          <p14:tracePt t="131427" x="4279900" y="5162550"/>
          <p14:tracePt t="131435" x="4273550" y="5149850"/>
          <p14:tracePt t="131443" x="4260850" y="5149850"/>
          <p14:tracePt t="131455" x="4254500" y="5143500"/>
          <p14:tracePt t="131472" x="4248150" y="5137150"/>
          <p14:tracePt t="131804" x="4254500" y="5137150"/>
          <p14:tracePt t="131814" x="4267200" y="5137150"/>
          <p14:tracePt t="131817" x="4279900" y="5137150"/>
          <p14:tracePt t="131822" x="4305300" y="5137150"/>
          <p14:tracePt t="131838" x="4330700" y="5137150"/>
          <p14:tracePt t="131855" x="4375150" y="5137150"/>
          <p14:tracePt t="131872" x="4400550" y="5137150"/>
          <p14:tracePt t="131889" x="4425950" y="5137150"/>
          <p14:tracePt t="131905" x="4457700" y="5137150"/>
          <p14:tracePt t="131922" x="4483100" y="5137150"/>
          <p14:tracePt t="131938" x="4527550" y="5137150"/>
          <p14:tracePt t="131956" x="4559300" y="5137150"/>
          <p14:tracePt t="131972" x="4584700" y="5137150"/>
          <p14:tracePt t="131989" x="4610100" y="5137150"/>
          <p14:tracePt t="132005" x="4635500" y="5137150"/>
          <p14:tracePt t="132022" x="4660900" y="5137150"/>
          <p14:tracePt t="132038" x="4667250" y="5137150"/>
          <p14:tracePt t="132732" x="4648200" y="5143500"/>
          <p14:tracePt t="132740" x="4591050" y="5143500"/>
          <p14:tracePt t="132755" x="4572000" y="5149850"/>
          <p14:tracePt t="132756" x="4546600" y="5149850"/>
          <p14:tracePt t="132772" x="4508500" y="5149850"/>
          <p14:tracePt t="132788" x="4489450" y="5149850"/>
          <p14:tracePt t="132805" x="4470400" y="5149850"/>
          <p14:tracePt t="132822" x="4464050" y="5149850"/>
          <p14:tracePt t="132838" x="4464050" y="5156200"/>
          <p14:tracePt t="132899" x="4457700" y="5156200"/>
          <p14:tracePt t="132915" x="4451350" y="5156200"/>
          <p14:tracePt t="132931" x="4445000" y="5156200"/>
          <p14:tracePt t="132931" x="4438650" y="5156200"/>
          <p14:tracePt t="132939" x="4432300" y="5156200"/>
          <p14:tracePt t="132963" x="4425950" y="5156200"/>
          <p14:tracePt t="132972" x="4413250" y="5156200"/>
          <p14:tracePt t="132973" x="4394200" y="5156200"/>
          <p14:tracePt t="132988" x="4362450" y="5156200"/>
          <p14:tracePt t="133006" x="4343400" y="5156200"/>
          <p14:tracePt t="133022" x="4330700" y="5156200"/>
          <p14:tracePt t="133123" x="4324350" y="5156200"/>
          <p14:tracePt t="133131" x="4318000" y="5156200"/>
          <p14:tracePt t="133137" x="4305300" y="5156200"/>
          <p14:tracePt t="133155" x="4298950" y="5156200"/>
          <p14:tracePt t="133156" x="4267200" y="5149850"/>
          <p14:tracePt t="133172" x="4248150" y="5143500"/>
          <p14:tracePt t="133188" x="4235450" y="5137150"/>
          <p14:tracePt t="133205" x="4222750" y="5137150"/>
          <p14:tracePt t="137219" x="4229100" y="5137150"/>
          <p14:tracePt t="137227" x="4235450" y="5137150"/>
          <p14:tracePt t="137231" x="4254500" y="5137150"/>
          <p14:tracePt t="137239" x="4330700" y="5137150"/>
          <p14:tracePt t="137255" x="4387850" y="5137150"/>
          <p14:tracePt t="137272" x="4425950" y="5137150"/>
          <p14:tracePt t="137288" x="4451350" y="5137150"/>
          <p14:tracePt t="137305" x="4476750" y="5137150"/>
          <p14:tracePt t="137322" x="4495800" y="5137150"/>
          <p14:tracePt t="137338" x="4533900" y="5137150"/>
          <p14:tracePt t="137356" x="4552950" y="5137150"/>
          <p14:tracePt t="137372" x="4572000" y="5137150"/>
          <p14:tracePt t="137388" x="4603750" y="5137150"/>
          <p14:tracePt t="137405" x="4641850" y="5137150"/>
          <p14:tracePt t="137421" x="4673600" y="5137150"/>
          <p14:tracePt t="137438" x="4692650" y="5137150"/>
          <p14:tracePt t="137455" x="4699000" y="5137150"/>
          <p14:tracePt t="137472" x="4705350" y="5137150"/>
          <p14:tracePt t="137488" x="4711700" y="5137150"/>
          <p14:tracePt t="140596" x="4699000" y="5137150"/>
          <p14:tracePt t="140604" x="4673600" y="5137150"/>
          <p14:tracePt t="140615" x="4660900" y="5137150"/>
          <p14:tracePt t="140620" x="4648200" y="5137150"/>
          <p14:tracePt t="140628" x="4641850" y="5137150"/>
          <p14:tracePt t="143068" x="4597400" y="5137150"/>
          <p14:tracePt t="143076" x="4546600" y="5137150"/>
          <p14:tracePt t="143076" x="4521200" y="5137150"/>
          <p14:tracePt t="143092" x="4464050" y="5137150"/>
          <p14:tracePt t="143106" x="4445000" y="5137150"/>
          <p14:tracePt t="143122" x="4438650" y="5137150"/>
          <p14:tracePt t="143348" x="4425950" y="5137150"/>
          <p14:tracePt t="143356" x="4406900" y="5137150"/>
          <p14:tracePt t="143364" x="4394200" y="5137150"/>
          <p14:tracePt t="143372" x="4381500" y="5137150"/>
          <p14:tracePt t="143373" x="4356100" y="5137150"/>
          <p14:tracePt t="143389" x="4337050" y="5137150"/>
          <p14:tracePt t="143406" x="4330700" y="5137150"/>
          <p14:tracePt t="143422" x="4324350" y="5137150"/>
          <p14:tracePt t="143483" x="4318000" y="5137150"/>
          <p14:tracePt t="143498" x="4311650" y="5137150"/>
          <p14:tracePt t="143507" x="4298950" y="5137150"/>
          <p14:tracePt t="143508" x="4292600" y="5137150"/>
          <p14:tracePt t="143524" x="4286250" y="5137150"/>
          <p14:tracePt t="143539" x="4279900" y="5137150"/>
          <p14:tracePt t="144683" x="4273550" y="5137150"/>
          <p14:tracePt t="145619" x="4279900" y="5137150"/>
          <p14:tracePt t="145627" x="4298950" y="5137150"/>
          <p14:tracePt t="145635" x="4305300" y="5137150"/>
          <p14:tracePt t="145643" x="4324350" y="5137150"/>
          <p14:tracePt t="145655" x="4349750" y="5137150"/>
          <p14:tracePt t="145671" x="4368800" y="5137150"/>
          <p14:tracePt t="145688" x="4394200" y="5137150"/>
          <p14:tracePt t="145705" x="4432300" y="5137150"/>
          <p14:tracePt t="145721" x="4476750" y="5137150"/>
          <p14:tracePt t="145738" x="4559300" y="5137150"/>
          <p14:tracePt t="145757" x="4635500" y="5137150"/>
          <p14:tracePt t="145772" x="4724400" y="5137150"/>
          <p14:tracePt t="145789" x="4794250" y="5137150"/>
          <p14:tracePt t="145805" x="4864100" y="5137150"/>
          <p14:tracePt t="145822" x="4927600" y="5137150"/>
          <p14:tracePt t="145839" x="4991100" y="5143500"/>
          <p14:tracePt t="145855" x="5067300" y="5143500"/>
          <p14:tracePt t="145872" x="5156200" y="5143500"/>
          <p14:tracePt t="145889" x="5251450" y="5143500"/>
          <p14:tracePt t="145905" x="5334000" y="5149850"/>
          <p14:tracePt t="145922" x="5384800" y="5156200"/>
          <p14:tracePt t="145938" x="5499100" y="5156200"/>
          <p14:tracePt t="145956" x="5562600" y="5156200"/>
          <p14:tracePt t="145972" x="5613400" y="5156200"/>
          <p14:tracePt t="145988" x="5645150" y="5156200"/>
          <p14:tracePt t="146005" x="5657850" y="5156200"/>
          <p14:tracePt t="146022" x="5664200" y="5156200"/>
          <p14:tracePt t="146059" x="5670550" y="5156200"/>
          <p14:tracePt t="146060" x="5676900" y="5156200"/>
          <p14:tracePt t="146072" x="5689600" y="5156200"/>
          <p14:tracePt t="146089" x="5715000" y="5156200"/>
          <p14:tracePt t="147905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5343" y="3666067"/>
            <a:ext cx="2378657" cy="246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Synthetic Aperture Imaging: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Step </a:t>
            </a:r>
            <a:r>
              <a:rPr lang="en-US" dirty="0" smtClean="0"/>
              <a:t>#3: </a:t>
            </a:r>
            <a:r>
              <a:rPr lang="en-US" dirty="0"/>
              <a:t>Compute focusing delays for reception</a:t>
            </a:r>
          </a:p>
          <a:p>
            <a:pPr lvl="1"/>
            <a:r>
              <a:rPr lang="en-US" dirty="0" smtClean="0">
                <a:sym typeface="Symbol"/>
              </a:rPr>
              <a:t>Calculate focusing delays corresponding to 5 </a:t>
            </a:r>
            <a:r>
              <a:rPr lang="en-US" dirty="0">
                <a:sym typeface="Symbol"/>
              </a:rPr>
              <a:t>cm </a:t>
            </a:r>
            <a:r>
              <a:rPr lang="en-US" dirty="0" smtClean="0">
                <a:sym typeface="Symbol"/>
              </a:rPr>
              <a:t>focal depth given the array geometry and store in array 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delay1(8x1 array)</a:t>
            </a:r>
            <a:endParaRPr lang="en-US" dirty="0" smtClean="0">
              <a:solidFill>
                <a:srgbClr val="FF0000"/>
              </a:solidFill>
              <a:sym typeface="Symbol"/>
            </a:endParaRPr>
          </a:p>
          <a:p>
            <a:pPr lvl="1"/>
            <a:r>
              <a:rPr lang="en-US" dirty="0" smtClean="0">
                <a:sym typeface="Symbol"/>
              </a:rPr>
              <a:t>Convert delays to samples given that</a:t>
            </a:r>
            <a:r>
              <a:rPr lang="en-US" dirty="0" smtClean="0"/>
              <a:t> </a:t>
            </a:r>
            <a:r>
              <a:rPr lang="en-US" dirty="0"/>
              <a:t>data point corresponds to 1/10e6= 0.1 </a:t>
            </a:r>
            <a:r>
              <a:rPr lang="en-US" dirty="0">
                <a:sym typeface="Symbol"/>
              </a:rPr>
              <a:t></a:t>
            </a:r>
            <a:r>
              <a:rPr lang="en-US" dirty="0" smtClean="0">
                <a:sym typeface="Symbol"/>
              </a:rPr>
              <a:t>s:   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delaysamples1= delay1 / (0.1e-6)</a:t>
            </a:r>
          </a:p>
          <a:p>
            <a:pPr lvl="1"/>
            <a:r>
              <a:rPr lang="en-US" dirty="0" smtClean="0">
                <a:sym typeface="Symbol"/>
              </a:rPr>
              <a:t>For </a:t>
            </a:r>
            <a:r>
              <a:rPr lang="en-US" dirty="0" smtClean="0">
                <a:sym typeface="Symbol"/>
              </a:rPr>
              <a:t>each point, sum signals from all 8 reception elements with their respective delays to obtain image line </a:t>
            </a:r>
          </a:p>
          <a:p>
            <a:pPr lvl="1"/>
            <a:r>
              <a:rPr lang="en-US" dirty="0" err="1" smtClean="0">
                <a:solidFill>
                  <a:srgbClr val="FF0000"/>
                </a:solidFill>
                <a:sym typeface="Symbol"/>
              </a:rPr>
              <a:t>ImageLine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(n)= DataTr1(1, n+delaysamples1(1)+</a:t>
            </a:r>
          </a:p>
          <a:p>
            <a:pPr marL="274320" lvl="1" indent="0">
              <a:buNone/>
            </a:pPr>
            <a:r>
              <a:rPr lang="en-US" dirty="0">
                <a:solidFill>
                  <a:srgbClr val="FF0000"/>
                </a:solidFill>
                <a:sym typeface="Symbol"/>
              </a:rPr>
              <a:t>	 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 DataTr1(2, n+delaysamples1(2))+ …</a:t>
            </a:r>
          </a:p>
          <a:p>
            <a:pPr marL="274320" lvl="1" indent="0">
              <a:buNone/>
            </a:pPr>
            <a:r>
              <a:rPr lang="en-US" dirty="0" smtClean="0">
                <a:solidFill>
                  <a:srgbClr val="FF0000"/>
                </a:solidFill>
                <a:sym typeface="Symbol"/>
              </a:rPr>
              <a:t>          DataTr1(8, n+delaysamples1(8))</a:t>
            </a:r>
          </a:p>
          <a:p>
            <a:endParaRPr lang="en-US" dirty="0" smtClean="0">
              <a:sym typeface="Symbol"/>
            </a:endParaRPr>
          </a:p>
          <a:p>
            <a:r>
              <a:rPr lang="en-US" dirty="0" smtClean="0">
                <a:sym typeface="Symbol"/>
              </a:rPr>
              <a:t>Step #4: Repeat for all image lines</a:t>
            </a:r>
          </a:p>
          <a:p>
            <a:pPr lvl="1"/>
            <a:r>
              <a:rPr lang="en-US" dirty="0" smtClean="0">
                <a:sym typeface="Symbol"/>
              </a:rPr>
              <a:t>Line 2</a:t>
            </a:r>
            <a:r>
              <a:rPr lang="en-US" dirty="0">
                <a:sym typeface="Symbol"/>
              </a:rPr>
              <a:t> </a:t>
            </a:r>
            <a:r>
              <a:rPr lang="en-US" dirty="0" smtClean="0">
                <a:sym typeface="Symbol"/>
              </a:rPr>
              <a:t>uses element 2:9, line 3 uses 3:10, etc.</a:t>
            </a:r>
            <a:endParaRPr lang="en-US" dirty="0">
              <a:sym typeface="Symbol"/>
            </a:endParaRPr>
          </a:p>
          <a:p>
            <a:pPr marL="274320" lvl="1" indent="0">
              <a:buNone/>
            </a:pPr>
            <a:endParaRPr lang="en-US" dirty="0">
              <a:sym typeface="Symbol"/>
            </a:endParaRPr>
          </a:p>
          <a:p>
            <a:pPr marL="274320" lvl="1" indent="0">
              <a:buNone/>
            </a:pPr>
            <a:endParaRPr lang="en-US" dirty="0" smtClean="0">
              <a:sym typeface="Symbol"/>
            </a:endParaRPr>
          </a:p>
          <a:p>
            <a:pPr lvl="1"/>
            <a:endParaRPr lang="en-US" dirty="0">
              <a:sym typeface="Symbol"/>
            </a:endParaRPr>
          </a:p>
          <a:p>
            <a:pPr lvl="1"/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215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260"/>
    </mc:Choice>
    <mc:Fallback>
      <p:transition spd="slow" advTm="277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344" x="4533900" y="2000250"/>
          <p14:tracePt t="27561" x="4502150" y="1993900"/>
          <p14:tracePt t="27569" x="4445000" y="1993900"/>
          <p14:tracePt t="27577" x="4406900" y="1993900"/>
          <p14:tracePt t="27585" x="4330700" y="1993900"/>
          <p14:tracePt t="27601" x="4216400" y="1993900"/>
          <p14:tracePt t="27617" x="4102100" y="1993900"/>
          <p14:tracePt t="27649" x="4089400" y="1993900"/>
          <p14:tracePt t="27658" x="4044950" y="1993900"/>
          <p14:tracePt t="27665" x="3937000" y="2006600"/>
          <p14:tracePt t="27681" x="3797300" y="2019300"/>
          <p14:tracePt t="27681" x="3790950" y="2019300"/>
          <p14:tracePt t="27698" x="3683000" y="2038350"/>
          <p14:tracePt t="27721" x="3575050" y="2051050"/>
          <p14:tracePt t="27730" x="3517900" y="2063750"/>
          <p14:tracePt t="27748" x="3511550" y="2063750"/>
          <p14:tracePt t="27764" x="3479800" y="2070100"/>
          <p14:tracePt t="27780" x="3429000" y="2070100"/>
          <p14:tracePt t="27797" x="3384550" y="2070100"/>
          <p14:tracePt t="27814" x="3340100" y="2070100"/>
          <p14:tracePt t="27831" x="3295650" y="2063750"/>
          <p14:tracePt t="27847" x="3263900" y="2063750"/>
          <p14:tracePt t="27864" x="3238500" y="2063750"/>
          <p14:tracePt t="27880" x="3194050" y="2063750"/>
          <p14:tracePt t="27897" x="3175000" y="2063750"/>
          <p14:tracePt t="27914" x="3168650" y="2063750"/>
          <p14:tracePt t="28041" x="3175000" y="2063750"/>
          <p14:tracePt t="28049" x="3187700" y="2063750"/>
          <p14:tracePt t="28057" x="3200400" y="2063750"/>
          <p14:tracePt t="28065" x="3219450" y="2063750"/>
          <p14:tracePt t="28065" x="3244850" y="2063750"/>
          <p14:tracePt t="28081" x="3276600" y="2063750"/>
          <p14:tracePt t="28082" x="3365500" y="2063750"/>
          <p14:tracePt t="28098" x="3492500" y="2063750"/>
          <p14:tracePt t="28114" x="3594100" y="2063750"/>
          <p14:tracePt t="28130" x="3644900" y="2063750"/>
          <p14:tracePt t="28147" x="3752850" y="2063750"/>
          <p14:tracePt t="28163" x="3854450" y="2063750"/>
          <p14:tracePt t="28180" x="3949700" y="2063750"/>
          <p14:tracePt t="28197" x="4025900" y="2063750"/>
          <p14:tracePt t="28213" x="4102100" y="2063750"/>
          <p14:tracePt t="28230" x="4165600" y="2063750"/>
          <p14:tracePt t="28246" x="4203700" y="2063750"/>
          <p14:tracePt t="28263" x="4229100" y="2063750"/>
          <p14:tracePt t="28377" x="4235450" y="2063750"/>
          <p14:tracePt t="28385" x="4241800" y="2063750"/>
          <p14:tracePt t="28393" x="4248150" y="2063750"/>
          <p14:tracePt t="28399" x="4254500" y="2063750"/>
          <p14:tracePt t="29017" x="4298950" y="2063750"/>
          <p14:tracePt t="29025" x="4343400" y="2063750"/>
          <p14:tracePt t="29033" x="4400550" y="2063750"/>
          <p14:tracePt t="29034" x="4464050" y="2063750"/>
          <p14:tracePt t="29047" x="4591050" y="2063750"/>
          <p14:tracePt t="29064" x="4724400" y="2063750"/>
          <p14:tracePt t="29080" x="4876800" y="2063750"/>
          <p14:tracePt t="29098" x="4895850" y="2063750"/>
          <p14:tracePt t="29114" x="4978400" y="2063750"/>
          <p14:tracePt t="29130" x="5073650" y="2063750"/>
          <p14:tracePt t="29147" x="5194300" y="2063750"/>
          <p14:tracePt t="29164" x="5207000" y="2063750"/>
          <p14:tracePt t="29180" x="5232400" y="2063750"/>
          <p14:tracePt t="29197" x="5283200" y="2063750"/>
          <p14:tracePt t="29213" x="5327650" y="2063750"/>
          <p14:tracePt t="29230" x="5378450" y="2063750"/>
          <p14:tracePt t="29247" x="5416550" y="2063750"/>
          <p14:tracePt t="29297" x="5429250" y="2063750"/>
          <p14:tracePt t="29305" x="5480050" y="2063750"/>
          <p14:tracePt t="29313" x="5594350" y="2063750"/>
          <p14:tracePt t="29330" x="5657850" y="2063750"/>
          <p14:tracePt t="29331" x="5753100" y="2063750"/>
          <p14:tracePt t="29347" x="5854700" y="2063750"/>
          <p14:tracePt t="29364" x="5918200" y="2057400"/>
          <p14:tracePt t="29380" x="5937250" y="2057400"/>
          <p14:tracePt t="29397" x="5994400" y="2044700"/>
          <p14:tracePt t="29413" x="6051550" y="2038350"/>
          <p14:tracePt t="29430" x="6108700" y="2038350"/>
          <p14:tracePt t="29447" x="6140450" y="2032000"/>
          <p14:tracePt t="29464" x="6191250" y="2025650"/>
          <p14:tracePt t="29480" x="6254750" y="2012950"/>
          <p14:tracePt t="29498" x="6292850" y="2012950"/>
          <p14:tracePt t="29513" x="6330950" y="2012950"/>
          <p14:tracePt t="29530" x="6369050" y="2012950"/>
          <p14:tracePt t="29547" x="6413500" y="2012950"/>
          <p14:tracePt t="29564" x="6451600" y="2012950"/>
          <p14:tracePt t="29580" x="6470650" y="2012950"/>
          <p14:tracePt t="29597" x="6483350" y="2012950"/>
          <p14:tracePt t="29613" x="6489700" y="2012950"/>
          <p14:tracePt t="29897" x="6483350" y="2012950"/>
          <p14:tracePt t="29906" x="6477000" y="2012950"/>
          <p14:tracePt t="29923" x="6470650" y="2012950"/>
          <p14:tracePt t="30046" x="6464300" y="2012950"/>
          <p14:tracePt t="30177" x="6470650" y="2012950"/>
          <p14:tracePt t="30189" x="6496050" y="2012950"/>
          <p14:tracePt t="30189" x="6534150" y="2012950"/>
          <p14:tracePt t="30197" x="6616700" y="2012950"/>
          <p14:tracePt t="30214" x="6705600" y="2012950"/>
          <p14:tracePt t="30229" x="6788150" y="2012950"/>
          <p14:tracePt t="30246" x="6858000" y="2012950"/>
          <p14:tracePt t="30263" x="6908800" y="2012950"/>
          <p14:tracePt t="30279" x="6953250" y="2012950"/>
          <p14:tracePt t="30296" x="7029450" y="2012950"/>
          <p14:tracePt t="30314" x="7073900" y="2012950"/>
          <p14:tracePt t="30330" x="7118350" y="2012950"/>
          <p14:tracePt t="30347" x="7162800" y="2012950"/>
          <p14:tracePt t="30363" x="7219950" y="2012950"/>
          <p14:tracePt t="30380" x="7283450" y="2012950"/>
          <p14:tracePt t="30397" x="7353300" y="2012950"/>
          <p14:tracePt t="30414" x="7410450" y="2012950"/>
          <p14:tracePt t="30430" x="7473950" y="2012950"/>
          <p14:tracePt t="30447" x="7537450" y="2012950"/>
          <p14:tracePt t="30463" x="7607300" y="2012950"/>
          <p14:tracePt t="30463" x="7632700" y="2012950"/>
          <p14:tracePt t="30482" x="7696200" y="2012950"/>
          <p14:tracePt t="30497" x="7766050" y="2012950"/>
          <p14:tracePt t="30514" x="7835900" y="2012950"/>
          <p14:tracePt t="30530" x="7899400" y="2012950"/>
          <p14:tracePt t="30547" x="7962900" y="2012950"/>
          <p14:tracePt t="30563" x="8013700" y="2012950"/>
          <p14:tracePt t="30580" x="8064500" y="2012950"/>
          <p14:tracePt t="30597" x="8115300" y="2012950"/>
          <p14:tracePt t="30614" x="8153400" y="2012950"/>
          <p14:tracePt t="30630" x="8191500" y="2012950"/>
          <p14:tracePt t="30647" x="8229600" y="2012950"/>
          <p14:tracePt t="30663" x="8261350" y="2012950"/>
          <p14:tracePt t="30680" x="8299450" y="2012950"/>
          <p14:tracePt t="30698" x="8318500" y="2012950"/>
          <p14:tracePt t="30714" x="8331200" y="2012950"/>
          <p14:tracePt t="30761" x="8337550" y="2012950"/>
          <p14:tracePt t="31121" x="8331200" y="2012950"/>
          <p14:tracePt t="31129" x="8305800" y="2012950"/>
          <p14:tracePt t="31147" x="8286750" y="2012950"/>
          <p14:tracePt t="31148" x="8242300" y="2012950"/>
          <p14:tracePt t="31163" x="8172450" y="2012950"/>
          <p14:tracePt t="31180" x="8077200" y="2012950"/>
          <p14:tracePt t="31197" x="7962900" y="2012950"/>
          <p14:tracePt t="31214" x="7848600" y="2012950"/>
          <p14:tracePt t="31230" x="7747000" y="2012950"/>
          <p14:tracePt t="31248" x="7664450" y="2012950"/>
          <p14:tracePt t="31263" x="7613650" y="2012950"/>
          <p14:tracePt t="31280" x="7556500" y="2012950"/>
          <p14:tracePt t="31297" x="7531100" y="2012950"/>
          <p14:tracePt t="31314" x="7512050" y="2012950"/>
          <p14:tracePt t="31330" x="7493000" y="2012950"/>
          <p14:tracePt t="31347" x="7480300" y="2012950"/>
          <p14:tracePt t="31363" x="7467600" y="2012950"/>
          <p14:tracePt t="31641" x="7473950" y="2012950"/>
          <p14:tracePt t="31649" x="7486650" y="2012950"/>
          <p14:tracePt t="31665" x="7499350" y="2012950"/>
          <p14:tracePt t="31681" x="7505700" y="2012950"/>
          <p14:tracePt t="31682" x="7518400" y="2012950"/>
          <p14:tracePt t="31697" x="7531100" y="2012950"/>
          <p14:tracePt t="31714" x="7543800" y="2012950"/>
          <p14:tracePt t="31730" x="7556500" y="2012950"/>
          <p14:tracePt t="31747" x="7569200" y="2012950"/>
          <p14:tracePt t="31763" x="7575550" y="2012950"/>
          <p14:tracePt t="31780" x="7581900" y="2012950"/>
          <p14:tracePt t="31797" x="7588250" y="2012950"/>
          <p14:tracePt t="31813" x="7594600" y="2012950"/>
          <p14:tracePt t="31830" x="7600950" y="2012950"/>
          <p14:tracePt t="31847" x="7607300" y="2012950"/>
          <p14:tracePt t="31863" x="7613650" y="2012950"/>
          <p14:tracePt t="31880" x="7620000" y="2012950"/>
          <p14:tracePt t="31899" x="7626350" y="2012950"/>
          <p14:tracePt t="31913" x="7632700" y="2012950"/>
          <p14:tracePt t="32057" x="7639050" y="2012950"/>
          <p14:tracePt t="33568" x="7632700" y="2012950"/>
          <p14:tracePt t="33576" x="7620000" y="2012950"/>
          <p14:tracePt t="33579" x="7581900" y="2012950"/>
          <p14:tracePt t="33596" x="7524750" y="2012950"/>
          <p14:tracePt t="33613" x="7467600" y="2012950"/>
          <p14:tracePt t="33629" x="7391400" y="2019300"/>
          <p14:tracePt t="33646" x="7334250" y="2025650"/>
          <p14:tracePt t="33662" x="7264400" y="2038350"/>
          <p14:tracePt t="33679" x="7131050" y="2057400"/>
          <p14:tracePt t="33696" x="7042150" y="2070100"/>
          <p14:tracePt t="33713" x="6940550" y="2082800"/>
          <p14:tracePt t="33729" x="6838950" y="2095500"/>
          <p14:tracePt t="33746" x="6737350" y="2108200"/>
          <p14:tracePt t="33762" x="6642100" y="2127250"/>
          <p14:tracePt t="33779" x="6559550" y="2133600"/>
          <p14:tracePt t="33795" x="6489700" y="2146300"/>
          <p14:tracePt t="33813" x="6419850" y="2159000"/>
          <p14:tracePt t="33829" x="6350000" y="2165350"/>
          <p14:tracePt t="33846" x="6267450" y="2178050"/>
          <p14:tracePt t="33862" x="6178550" y="2190750"/>
          <p14:tracePt t="33879" x="6026150" y="2209800"/>
          <p14:tracePt t="33896" x="5937250" y="2228850"/>
          <p14:tracePt t="33913" x="5854700" y="2241550"/>
          <p14:tracePt t="33929" x="5791200" y="2254250"/>
          <p14:tracePt t="33946" x="5715000" y="2279650"/>
          <p14:tracePt t="33962" x="5676900" y="2286000"/>
          <p14:tracePt t="33979" x="5619750" y="2305050"/>
          <p14:tracePt t="33996" x="5537200" y="2324100"/>
          <p14:tracePt t="34012" x="5467350" y="2343150"/>
          <p14:tracePt t="34029" x="5391150" y="2368550"/>
          <p14:tracePt t="34046" x="5384800" y="2368550"/>
          <p14:tracePt t="34062" x="5346700" y="2381250"/>
          <p14:tracePt t="34079" x="5270500" y="2393950"/>
          <p14:tracePt t="34096" x="5245100" y="2406650"/>
          <p14:tracePt t="34112" x="5226050" y="2406650"/>
          <p14:tracePt t="34129" x="5219700" y="2406650"/>
          <p14:tracePt t="34146" x="5213350" y="2406650"/>
          <p14:tracePt t="34736" x="5219700" y="2406650"/>
          <p14:tracePt t="34743" x="5226050" y="2406650"/>
          <p14:tracePt t="34752" x="5232400" y="2406650"/>
          <p14:tracePt t="34759" x="5245100" y="2406650"/>
          <p14:tracePt t="34779" x="5257800" y="2406650"/>
          <p14:tracePt t="34779" x="5270500" y="2406650"/>
          <p14:tracePt t="34795" x="5283200" y="2406650"/>
          <p14:tracePt t="34812" x="5302250" y="2406650"/>
          <p14:tracePt t="34829" x="5321300" y="2406650"/>
          <p14:tracePt t="34845" x="5346700" y="2406650"/>
          <p14:tracePt t="34862" x="5372100" y="2406650"/>
          <p14:tracePt t="34879" x="5397500" y="2406650"/>
          <p14:tracePt t="34896" x="5410200" y="2406650"/>
          <p14:tracePt t="34912" x="5422900" y="2406650"/>
          <p14:tracePt t="34929" x="5435600" y="2406650"/>
          <p14:tracePt t="34946" x="5461000" y="2406650"/>
          <p14:tracePt t="34962" x="5492750" y="2406650"/>
          <p14:tracePt t="34979" x="5543550" y="2406650"/>
          <p14:tracePt t="34995" x="5600700" y="2406650"/>
          <p14:tracePt t="35012" x="5645150" y="2406650"/>
          <p14:tracePt t="35029" x="5695950" y="2406650"/>
          <p14:tracePt t="35045" x="5753100" y="2406650"/>
          <p14:tracePt t="35062" x="5803900" y="2406650"/>
          <p14:tracePt t="35079" x="5854700" y="2406650"/>
          <p14:tracePt t="35096" x="5867400" y="2406650"/>
          <p14:tracePt t="35112" x="5899150" y="2406650"/>
          <p14:tracePt t="35129" x="5905500" y="2406650"/>
          <p14:tracePt t="35145" x="5924550" y="2406650"/>
          <p14:tracePt t="35184" x="5937250" y="2406650"/>
          <p14:tracePt t="35184" x="5943600" y="2406650"/>
          <p14:tracePt t="35216" x="5949950" y="2406650"/>
          <p14:tracePt t="35216" x="5969000" y="2406650"/>
          <p14:tracePt t="35229" x="6007100" y="2400300"/>
          <p14:tracePt t="35245" x="6051550" y="2393950"/>
          <p14:tracePt t="35263" x="6121400" y="2387600"/>
          <p14:tracePt t="35279" x="6216650" y="2374900"/>
          <p14:tracePt t="35296" x="6229350" y="2374900"/>
          <p14:tracePt t="35312" x="6273800" y="2362200"/>
          <p14:tracePt t="35329" x="6324600" y="2355850"/>
          <p14:tracePt t="35345" x="6369050" y="2355850"/>
          <p14:tracePt t="35362" x="6407150" y="2349500"/>
          <p14:tracePt t="35379" x="6438900" y="2343150"/>
          <p14:tracePt t="35396" x="6464300" y="2336800"/>
          <p14:tracePt t="35412" x="6489700" y="2336800"/>
          <p14:tracePt t="35429" x="6496050" y="2336800"/>
          <p14:tracePt t="35446" x="6496050" y="2330450"/>
          <p14:tracePt t="35576" x="6477000" y="2330450"/>
          <p14:tracePt t="35584" x="6464300" y="2330450"/>
          <p14:tracePt t="35592" x="6445250" y="2330450"/>
          <p14:tracePt t="35595" x="6407150" y="2330450"/>
          <p14:tracePt t="35612" x="6394450" y="2330450"/>
          <p14:tracePt t="35629" x="6369050" y="2330450"/>
          <p14:tracePt t="35645" x="6362700" y="2330450"/>
          <p14:tracePt t="35662" x="6356350" y="2330450"/>
          <p14:tracePt t="35679" x="6350000" y="2330450"/>
          <p14:tracePt t="35912" x="6362700" y="2336800"/>
          <p14:tracePt t="35920" x="6381750" y="2336800"/>
          <p14:tracePt t="35929" x="6407150" y="2336800"/>
          <p14:tracePt t="35930" x="6451600" y="2336800"/>
          <p14:tracePt t="35946" x="6502400" y="2336800"/>
          <p14:tracePt t="35963" x="6540500" y="2336800"/>
          <p14:tracePt t="35979" x="6578600" y="2336800"/>
          <p14:tracePt t="35996" x="6604000" y="2336800"/>
          <p14:tracePt t="36012" x="6629400" y="2336800"/>
          <p14:tracePt t="36029" x="6654800" y="2336800"/>
          <p14:tracePt t="36045" x="6680200" y="2336800"/>
          <p14:tracePt t="36062" x="6705600" y="2336800"/>
          <p14:tracePt t="36079" x="6756400" y="2336800"/>
          <p14:tracePt t="36097" x="6788150" y="2336800"/>
          <p14:tracePt t="36112" x="6826250" y="2336800"/>
          <p14:tracePt t="36129" x="6877050" y="2336800"/>
          <p14:tracePt t="36145" x="6915150" y="2336800"/>
          <p14:tracePt t="36162" x="6953250" y="2336800"/>
          <p14:tracePt t="36179" x="6991350" y="2336800"/>
          <p14:tracePt t="36196" x="7010400" y="2336800"/>
          <p14:tracePt t="36212" x="7035800" y="2336800"/>
          <p14:tracePt t="36229" x="7061200" y="2336800"/>
          <p14:tracePt t="36245" x="7080250" y="2336800"/>
          <p14:tracePt t="36262" x="7105650" y="2336800"/>
          <p14:tracePt t="36279" x="7137400" y="2336800"/>
          <p14:tracePt t="36296" x="7156450" y="2336800"/>
          <p14:tracePt t="36312" x="7175500" y="2336800"/>
          <p14:tracePt t="36329" x="7194550" y="2336800"/>
          <p14:tracePt t="36345" x="7226300" y="2336800"/>
          <p14:tracePt t="36362" x="7245350" y="2336800"/>
          <p14:tracePt t="36378" x="7270750" y="2336800"/>
          <p14:tracePt t="36396" x="7283450" y="2336800"/>
          <p14:tracePt t="36412" x="7296150" y="2336800"/>
          <p14:tracePt t="36429" x="7302500" y="2336800"/>
          <p14:tracePt t="36487" x="7308850" y="2336800"/>
          <p14:tracePt t="36584" x="7302500" y="2336800"/>
          <p14:tracePt t="36592" x="7296150" y="2336800"/>
          <p14:tracePt t="36600" x="7289800" y="2336800"/>
          <p14:tracePt t="36607" x="7277100" y="2336800"/>
          <p14:tracePt t="36607" x="7264400" y="2336800"/>
          <p14:tracePt t="36616" x="7251700" y="2336800"/>
          <p14:tracePt t="36628" x="7219950" y="2336800"/>
          <p14:tracePt t="36645" x="7181850" y="2336800"/>
          <p14:tracePt t="36662" x="7143750" y="2349500"/>
          <p14:tracePt t="36679" x="7042150" y="2362200"/>
          <p14:tracePt t="36696" x="6991350" y="2362200"/>
          <p14:tracePt t="36712" x="6940550" y="2362200"/>
          <p14:tracePt t="36729" x="6902450" y="2362200"/>
          <p14:tracePt t="36745" x="6858000" y="2362200"/>
          <p14:tracePt t="36762" x="6819900" y="2362200"/>
          <p14:tracePt t="36778" x="6781800" y="2362200"/>
          <p14:tracePt t="36795" x="6750050" y="2368550"/>
          <p14:tracePt t="36811" x="6737350" y="2368550"/>
          <p14:tracePt t="36829" x="6731000" y="2368550"/>
          <p14:tracePt t="36968" x="6737350" y="2368550"/>
          <p14:tracePt t="36976" x="6750050" y="2368550"/>
          <p14:tracePt t="36978" x="6788150" y="2368550"/>
          <p14:tracePt t="36995" x="6819900" y="2368550"/>
          <p14:tracePt t="37012" x="6851650" y="2368550"/>
          <p14:tracePt t="37029" x="6889750" y="2368550"/>
          <p14:tracePt t="37046" x="6921500" y="2368550"/>
          <p14:tracePt t="37062" x="6959600" y="2368550"/>
          <p14:tracePt t="37079" x="7010400" y="2368550"/>
          <p14:tracePt t="37096" x="7035800" y="2368550"/>
          <p14:tracePt t="37112" x="7067550" y="2368550"/>
          <p14:tracePt t="37129" x="7086600" y="2368550"/>
          <p14:tracePt t="37146" x="7105650" y="2368550"/>
          <p14:tracePt t="37162" x="7124700" y="2368550"/>
          <p14:tracePt t="37179" x="7137400" y="2368550"/>
          <p14:tracePt t="37195" x="7143750" y="2368550"/>
          <p14:tracePt t="37212" x="7150100" y="2368550"/>
          <p14:tracePt t="37229" x="7156450" y="2368550"/>
          <p14:tracePt t="37472" x="7150100" y="2368550"/>
          <p14:tracePt t="37473" x="7112000" y="2368550"/>
          <p14:tracePt t="37488" x="7092950" y="2368550"/>
          <p14:tracePt t="37496" x="7054850" y="2368550"/>
          <p14:tracePt t="37512" x="6978650" y="2368550"/>
          <p14:tracePt t="37528" x="6915150" y="2368550"/>
          <p14:tracePt t="37545" x="6845300" y="2368550"/>
          <p14:tracePt t="37561" x="6788150" y="2368550"/>
          <p14:tracePt t="37579" x="6737350" y="2362200"/>
          <p14:tracePt t="37595" x="6699250" y="2362200"/>
          <p14:tracePt t="37612" x="6667500" y="2355850"/>
          <p14:tracePt t="37629" x="6648450" y="2349500"/>
          <p14:tracePt t="37646" x="6635750" y="2349500"/>
          <p14:tracePt t="37662" x="6623050" y="2349500"/>
          <p14:tracePt t="37816" x="6629400" y="2349500"/>
          <p14:tracePt t="37824" x="6642100" y="2349500"/>
          <p14:tracePt t="37831" x="6648450" y="2349500"/>
          <p14:tracePt t="37838" x="6661150" y="2349500"/>
          <p14:tracePt t="37845" x="6686550" y="2343150"/>
          <p14:tracePt t="37862" x="6705600" y="2343150"/>
          <p14:tracePt t="37862" x="6724650" y="2343150"/>
          <p14:tracePt t="37880" x="6743700" y="2336800"/>
          <p14:tracePt t="37896" x="6769100" y="2336800"/>
          <p14:tracePt t="37912" x="6788150" y="2336800"/>
          <p14:tracePt t="37928" x="6813550" y="2336800"/>
          <p14:tracePt t="37945" x="6832600" y="2336800"/>
          <p14:tracePt t="37962" x="6858000" y="2336800"/>
          <p14:tracePt t="37979" x="6883400" y="2336800"/>
          <p14:tracePt t="37995" x="6896100" y="2336800"/>
          <p14:tracePt t="38111" x="6870700" y="2336800"/>
          <p14:tracePt t="38121" x="6851650" y="2336800"/>
          <p14:tracePt t="38129" x="6832600" y="2336800"/>
          <p14:tracePt t="38133" x="6769100" y="2336800"/>
          <p14:tracePt t="38145" x="6711950" y="2336800"/>
          <p14:tracePt t="38162" x="6629400" y="2336800"/>
          <p14:tracePt t="38179" x="6540500" y="2336800"/>
          <p14:tracePt t="38195" x="6445250" y="2336800"/>
          <p14:tracePt t="38212" x="6369050" y="2336800"/>
          <p14:tracePt t="38228" x="6330950" y="2336800"/>
          <p14:tracePt t="38247" x="6305550" y="2336800"/>
          <p14:tracePt t="38398" x="6311900" y="2336800"/>
          <p14:tracePt t="38407" x="6318250" y="2336800"/>
          <p14:tracePt t="38415" x="6330950" y="2336800"/>
          <p14:tracePt t="38423" x="6343650" y="2336800"/>
          <p14:tracePt t="38430" x="6369050" y="2336800"/>
          <p14:tracePt t="38445" x="6407150" y="2336800"/>
          <p14:tracePt t="38462" x="6483350" y="2330450"/>
          <p14:tracePt t="38480" x="6546850" y="2330450"/>
          <p14:tracePt t="38496" x="6616700" y="2330450"/>
          <p14:tracePt t="38512" x="6680200" y="2330450"/>
          <p14:tracePt t="38529" x="6737350" y="2330450"/>
          <p14:tracePt t="38545" x="6800850" y="2330450"/>
          <p14:tracePt t="38563" x="6858000" y="2330450"/>
          <p14:tracePt t="38578" x="6889750" y="2330450"/>
          <p14:tracePt t="38595" x="6915150" y="2330450"/>
          <p14:tracePt t="38612" x="6934200" y="2330450"/>
          <p14:tracePt t="38629" x="6940550" y="2330450"/>
          <p14:tracePt t="38645" x="6946900" y="2330450"/>
          <p14:tracePt t="38776" x="6953250" y="2330450"/>
          <p14:tracePt t="38784" x="6972300" y="2330450"/>
          <p14:tracePt t="38791" x="7004050" y="2330450"/>
          <p14:tracePt t="38795" x="7048500" y="2330450"/>
          <p14:tracePt t="38812" x="7112000" y="2330450"/>
          <p14:tracePt t="38829" x="7156450" y="2330450"/>
          <p14:tracePt t="38845" x="7200900" y="2330450"/>
          <p14:tracePt t="38862" x="7226300" y="2330450"/>
          <p14:tracePt t="38878" x="7251700" y="2330450"/>
          <p14:tracePt t="38896" x="7270750" y="2330450"/>
          <p14:tracePt t="38912" x="7277100" y="2330450"/>
          <p14:tracePt t="38929" x="7283450" y="2330450"/>
          <p14:tracePt t="38945" x="7296150" y="2330450"/>
          <p14:tracePt t="38962" x="7302500" y="2330450"/>
          <p14:tracePt t="38978" x="7308850" y="2330450"/>
          <p14:tracePt t="38996" x="7315200" y="2330450"/>
          <p14:tracePt t="39047" x="7321550" y="2330450"/>
          <p14:tracePt t="39929" x="7315200" y="2330450"/>
          <p14:tracePt t="39939" x="7289800" y="2330450"/>
          <p14:tracePt t="39944" x="7258050" y="2330450"/>
          <p14:tracePt t="39949" x="7188200" y="2330450"/>
          <p14:tracePt t="39963" x="7086600" y="2330450"/>
          <p14:tracePt t="39980" x="6978650" y="2330450"/>
          <p14:tracePt t="39997" x="6883400" y="2330450"/>
          <p14:tracePt t="40013" x="6807200" y="2330450"/>
          <p14:tracePt t="40030" x="6743700" y="2330450"/>
          <p14:tracePt t="40046" x="6699250" y="2330450"/>
          <p14:tracePt t="40063" x="6648450" y="2330450"/>
          <p14:tracePt t="40080" x="6546850" y="2330450"/>
          <p14:tracePt t="40097" x="6502400" y="2330450"/>
          <p14:tracePt t="40113" x="6451600" y="2330450"/>
          <p14:tracePt t="40130" x="6426200" y="2330450"/>
          <p14:tracePt t="40146" x="6407150" y="2330450"/>
          <p14:tracePt t="40163" x="6394450" y="2330450"/>
          <p14:tracePt t="40179" x="6388100" y="2330450"/>
          <p14:tracePt t="40216" x="6381750" y="2330450"/>
          <p14:tracePt t="40353" x="6388100" y="2330450"/>
          <p14:tracePt t="40360" x="6394450" y="2330450"/>
          <p14:tracePt t="40368" x="6426200" y="2330450"/>
          <p14:tracePt t="40380" x="6445250" y="2330450"/>
          <p14:tracePt t="40396" x="6477000" y="2330450"/>
          <p14:tracePt t="40413" x="6527800" y="2330450"/>
          <p14:tracePt t="40429" x="6578600" y="2330450"/>
          <p14:tracePt t="40446" x="6642100" y="2330450"/>
          <p14:tracePt t="40463" x="6711950" y="2330450"/>
          <p14:tracePt t="40463" x="6737350" y="2330450"/>
          <p14:tracePt t="40481" x="6794500" y="2330450"/>
          <p14:tracePt t="40497" x="6845300" y="2330450"/>
          <p14:tracePt t="40514" x="6877050" y="2330450"/>
          <p14:tracePt t="40529" x="6908800" y="2330450"/>
          <p14:tracePt t="40547" x="6940550" y="2324100"/>
          <p14:tracePt t="40563" x="6965950" y="2324100"/>
          <p14:tracePt t="40580" x="6985000" y="2317750"/>
          <p14:tracePt t="40596" x="7004050" y="2311400"/>
          <p14:tracePt t="40613" x="7010400" y="2311400"/>
          <p14:tracePt t="40630" x="7023100" y="2311400"/>
          <p14:tracePt t="40646" x="7035800" y="2311400"/>
          <p14:tracePt t="40849" x="7035800" y="2298700"/>
          <p14:tracePt t="40857" x="7029450" y="2292350"/>
          <p14:tracePt t="40864" x="7010400" y="2292350"/>
          <p14:tracePt t="40872" x="6991350" y="2292350"/>
          <p14:tracePt t="40872" x="6978650" y="2292350"/>
          <p14:tracePt t="40880" x="6940550" y="2292350"/>
          <p14:tracePt t="40897" x="6908800" y="2292350"/>
          <p14:tracePt t="40913" x="6877050" y="2292350"/>
          <p14:tracePt t="40929" x="6845300" y="2292350"/>
          <p14:tracePt t="40946" x="6800850" y="2292350"/>
          <p14:tracePt t="40963" x="6718300" y="2292350"/>
          <p14:tracePt t="40980" x="6642100" y="2292350"/>
          <p14:tracePt t="40996" x="6546850" y="2292350"/>
          <p14:tracePt t="41013" x="6457950" y="2292350"/>
          <p14:tracePt t="41029" x="6407150" y="2298700"/>
          <p14:tracePt t="41046" x="6388100" y="2305050"/>
          <p14:tracePt t="41063" x="6381750" y="2305050"/>
          <p14:tracePt t="41296" x="6388100" y="2305050"/>
          <p14:tracePt t="41302" x="6394450" y="2305050"/>
          <p14:tracePt t="41313" x="6413500" y="2305050"/>
          <p14:tracePt t="41314" x="6470650" y="2305050"/>
          <p14:tracePt t="41330" x="6540500" y="2305050"/>
          <p14:tracePt t="41346" x="6597650" y="2305050"/>
          <p14:tracePt t="41363" x="6642100" y="2305050"/>
          <p14:tracePt t="41379" x="6680200" y="2305050"/>
          <p14:tracePt t="41396" x="6718300" y="2305050"/>
          <p14:tracePt t="41413" x="6769100" y="2305050"/>
          <p14:tracePt t="41429" x="6807200" y="2305050"/>
          <p14:tracePt t="41446" x="6838950" y="2311400"/>
          <p14:tracePt t="41463" x="6870700" y="2311400"/>
          <p14:tracePt t="41480" x="6915150" y="2311400"/>
          <p14:tracePt t="41497" x="6934200" y="2311400"/>
          <p14:tracePt t="41513" x="6959600" y="2311400"/>
          <p14:tracePt t="41530" x="6991350" y="2311400"/>
          <p14:tracePt t="41546" x="7016750" y="2311400"/>
          <p14:tracePt t="41563" x="7029450" y="2311400"/>
          <p14:tracePt t="41579" x="7042150" y="2311400"/>
          <p14:tracePt t="41596" x="7048500" y="2311400"/>
          <p14:tracePt t="41872" x="7042150" y="2311400"/>
          <p14:tracePt t="41881" x="7029450" y="2317750"/>
          <p14:tracePt t="41904" x="7023100" y="2317750"/>
          <p14:tracePt t="41912" x="7016750" y="2324100"/>
          <p14:tracePt t="41928" x="7010400" y="2324100"/>
          <p14:tracePt t="41952" x="7004050" y="2324100"/>
          <p14:tracePt t="41961" x="6997700" y="2324100"/>
          <p14:tracePt t="41963" x="6991350" y="2324100"/>
          <p14:tracePt t="41979" x="6978650" y="2324100"/>
          <p14:tracePt t="41996" x="6953250" y="2330450"/>
          <p14:tracePt t="42013" x="6921500" y="2336800"/>
          <p14:tracePt t="42030" x="6877050" y="2343150"/>
          <p14:tracePt t="42046" x="6838950" y="2343150"/>
          <p14:tracePt t="42063" x="6807200" y="2349500"/>
          <p14:tracePt t="42079" x="6775450" y="2355850"/>
          <p14:tracePt t="42096" x="6743700" y="2355850"/>
          <p14:tracePt t="42113" x="6705600" y="2362200"/>
          <p14:tracePt t="42130" x="6667500" y="2368550"/>
          <p14:tracePt t="42146" x="6623050" y="2368550"/>
          <p14:tracePt t="42163" x="6572250" y="2368550"/>
          <p14:tracePt t="42179" x="6546850" y="2368550"/>
          <p14:tracePt t="42196" x="6515100" y="2368550"/>
          <p14:tracePt t="42213" x="6502400" y="2368550"/>
          <p14:tracePt t="42230" x="6496050" y="2368550"/>
          <p14:tracePt t="42417" x="6515100" y="2368550"/>
          <p14:tracePt t="42432" x="6521450" y="2368550"/>
          <p14:tracePt t="42441" x="6534150" y="2368550"/>
          <p14:tracePt t="42448" x="6565900" y="2368550"/>
          <p14:tracePt t="42463" x="6597650" y="2368550"/>
          <p14:tracePt t="42479" x="6642100" y="2368550"/>
          <p14:tracePt t="42497" x="6673850" y="2368550"/>
          <p14:tracePt t="42513" x="6699250" y="2368550"/>
          <p14:tracePt t="42530" x="6724650" y="2368550"/>
          <p14:tracePt t="42547" x="6750050" y="2368550"/>
          <p14:tracePt t="42563" x="6769100" y="2368550"/>
          <p14:tracePt t="42579" x="6788150" y="2368550"/>
          <p14:tracePt t="42596" x="6807200" y="2368550"/>
          <p14:tracePt t="42613" x="6838950" y="2368550"/>
          <p14:tracePt t="42630" x="6864350" y="2368550"/>
          <p14:tracePt t="42646" x="6889750" y="2368550"/>
          <p14:tracePt t="42663" x="6915150" y="2368550"/>
          <p14:tracePt t="42679" x="6934200" y="2368550"/>
          <p14:tracePt t="42697" x="6953250" y="2368550"/>
          <p14:tracePt t="42713" x="6965950" y="2368550"/>
          <p14:tracePt t="42730" x="6991350" y="2368550"/>
          <p14:tracePt t="42746" x="7010400" y="2362200"/>
          <p14:tracePt t="42763" x="7029450" y="2362200"/>
          <p14:tracePt t="42779" x="7048500" y="2362200"/>
          <p14:tracePt t="42796" x="7061200" y="2362200"/>
          <p14:tracePt t="42813" x="7073900" y="2362200"/>
          <p14:tracePt t="42829" x="7086600" y="2362200"/>
          <p14:tracePt t="42968" x="7092950" y="2362200"/>
          <p14:tracePt t="42976" x="7105650" y="2362200"/>
          <p14:tracePt t="42984" x="7137400" y="2362200"/>
          <p14:tracePt t="42996" x="7169150" y="2362200"/>
          <p14:tracePt t="43013" x="7200900" y="2362200"/>
          <p14:tracePt t="43030" x="7226300" y="2362200"/>
          <p14:tracePt t="43046" x="7245350" y="2362200"/>
          <p14:tracePt t="43063" x="7264400" y="2355850"/>
          <p14:tracePt t="43079" x="7283450" y="2349500"/>
          <p14:tracePt t="43097" x="7296150" y="2343150"/>
          <p14:tracePt t="43113" x="7308850" y="2343150"/>
          <p14:tracePt t="43129" x="7321550" y="2336800"/>
          <p14:tracePt t="43146" x="7334250" y="2330450"/>
          <p14:tracePt t="43163" x="7340600" y="2324100"/>
          <p14:tracePt t="43179" x="7353300" y="2324100"/>
          <p14:tracePt t="43196" x="7353300" y="2317750"/>
          <p14:tracePt t="43213" x="7366000" y="2311400"/>
          <p14:tracePt t="43229" x="7378700" y="2305050"/>
          <p14:tracePt t="43246" x="7385050" y="2298700"/>
          <p14:tracePt t="43263" x="7385050" y="2292350"/>
          <p14:tracePt t="43279" x="7391400" y="2273300"/>
          <p14:tracePt t="43297" x="7391400" y="2254250"/>
          <p14:tracePt t="43313" x="7391400" y="2247900"/>
          <p14:tracePt t="43329" x="7391400" y="2241550"/>
          <p14:tracePt t="43346" x="7391400" y="2235200"/>
          <p14:tracePt t="43408" x="7391400" y="2228850"/>
          <p14:tracePt t="43504" x="7385050" y="2228850"/>
          <p14:tracePt t="43529" x="7372350" y="2228850"/>
          <p14:tracePt t="43544" x="7366000" y="2228850"/>
          <p14:tracePt t="43560" x="7353300" y="2228850"/>
          <p14:tracePt t="43568" x="7346950" y="2228850"/>
          <p14:tracePt t="43576" x="7334250" y="2222500"/>
          <p14:tracePt t="43580" x="7302500" y="2216150"/>
          <p14:tracePt t="43596" x="7277100" y="2203450"/>
          <p14:tracePt t="43613" x="7239000" y="2197100"/>
          <p14:tracePt t="43629" x="7200900" y="2197100"/>
          <p14:tracePt t="43646" x="7162800" y="2190750"/>
          <p14:tracePt t="43663" x="7124700" y="2190750"/>
          <p14:tracePt t="43663" x="7105650" y="2190750"/>
          <p14:tracePt t="43681" x="7086600" y="2190750"/>
          <p14:tracePt t="43695" x="7035800" y="2190750"/>
          <p14:tracePt t="43712" x="7010400" y="2190750"/>
          <p14:tracePt t="43729" x="6997700" y="2190750"/>
          <p14:tracePt t="43746" x="6978650" y="2197100"/>
          <p14:tracePt t="43763" x="6965950" y="2203450"/>
          <p14:tracePt t="43780" x="6953250" y="2209800"/>
          <p14:tracePt t="43796" x="6940550" y="2222500"/>
          <p14:tracePt t="43813" x="6934200" y="2228850"/>
          <p14:tracePt t="43829" x="6927850" y="2241550"/>
          <p14:tracePt t="43846" x="6927850" y="2247900"/>
          <p14:tracePt t="43880" x="6927850" y="2254250"/>
          <p14:tracePt t="43912" x="6927850" y="2260600"/>
          <p14:tracePt t="43921" x="6927850" y="2266950"/>
          <p14:tracePt t="43922" x="6940550" y="2266950"/>
          <p14:tracePt t="43929" x="6959600" y="2273300"/>
          <p14:tracePt t="43946" x="6991350" y="2279650"/>
          <p14:tracePt t="43963" x="7016750" y="2292350"/>
          <p14:tracePt t="43980" x="7035800" y="2298700"/>
          <p14:tracePt t="43996" x="7067550" y="2298700"/>
          <p14:tracePt t="44013" x="7105650" y="2305050"/>
          <p14:tracePt t="44029" x="7143750" y="2305050"/>
          <p14:tracePt t="44046" x="7175500" y="2305050"/>
          <p14:tracePt t="44063" x="7200900" y="2305050"/>
          <p14:tracePt t="44079" x="7232650" y="2305050"/>
          <p14:tracePt t="44097" x="7264400" y="2305050"/>
          <p14:tracePt t="44113" x="7277100" y="2305050"/>
          <p14:tracePt t="44129" x="7308850" y="2279650"/>
          <p14:tracePt t="44146" x="7334250" y="2241550"/>
          <p14:tracePt t="44162" x="7366000" y="2184400"/>
          <p14:tracePt t="44180" x="7385050" y="2089150"/>
          <p14:tracePt t="44196" x="7391400" y="2019300"/>
          <p14:tracePt t="44213" x="7391400" y="1981200"/>
          <p14:tracePt t="44229" x="7391400" y="1962150"/>
          <p14:tracePt t="44246" x="7391400" y="1955800"/>
          <p14:tracePt t="44263" x="7385050" y="1949450"/>
          <p14:tracePt t="44279" x="7366000" y="1943100"/>
          <p14:tracePt t="44297" x="7334250" y="1936750"/>
          <p14:tracePt t="44313" x="7296150" y="1930400"/>
          <p14:tracePt t="44329" x="7264400" y="1930400"/>
          <p14:tracePt t="44346" x="7232650" y="1930400"/>
          <p14:tracePt t="44363" x="7200900" y="1930400"/>
          <p14:tracePt t="44379" x="7175500" y="1930400"/>
          <p14:tracePt t="44396" x="7150100" y="1930400"/>
          <p14:tracePt t="44413" x="7131050" y="1943100"/>
          <p14:tracePt t="44429" x="7112000" y="1955800"/>
          <p14:tracePt t="44446" x="7086600" y="1981200"/>
          <p14:tracePt t="44462" x="7073900" y="1987550"/>
          <p14:tracePt t="44479" x="7061200" y="2019300"/>
          <p14:tracePt t="44497" x="7054850" y="2044700"/>
          <p14:tracePt t="44513" x="7054850" y="2082800"/>
          <p14:tracePt t="44529" x="7054850" y="2133600"/>
          <p14:tracePt t="44546" x="7054850" y="2165350"/>
          <p14:tracePt t="44562" x="7067550" y="2203450"/>
          <p14:tracePt t="44581" x="7080250" y="2235200"/>
          <p14:tracePt t="44596" x="7099300" y="2254250"/>
          <p14:tracePt t="44613" x="7112000" y="2273300"/>
          <p14:tracePt t="44629" x="7112000" y="2279650"/>
          <p14:tracePt t="44646" x="7118350" y="2286000"/>
          <p14:tracePt t="44663" x="7131050" y="2292350"/>
          <p14:tracePt t="44680" x="7137400" y="2298700"/>
          <p14:tracePt t="44696" x="7150100" y="2298700"/>
          <p14:tracePt t="44712" x="7156450" y="2298700"/>
          <p14:tracePt t="44729" x="7169150" y="2305050"/>
          <p14:tracePt t="44745" x="7175500" y="2305050"/>
          <p14:tracePt t="44762" x="7188200" y="2305050"/>
          <p14:tracePt t="44779" x="7194550" y="2305050"/>
          <p14:tracePt t="45104" x="7188200" y="2311400"/>
          <p14:tracePt t="45113" x="7175500" y="2311400"/>
          <p14:tracePt t="45120" x="7156450" y="2317750"/>
          <p14:tracePt t="45130" x="7131050" y="2324100"/>
          <p14:tracePt t="45146" x="7086600" y="2324100"/>
          <p14:tracePt t="45163" x="7035800" y="2330450"/>
          <p14:tracePt t="45179" x="6972300" y="2336800"/>
          <p14:tracePt t="45196" x="6902450" y="2336800"/>
          <p14:tracePt t="45212" x="6826250" y="2336800"/>
          <p14:tracePt t="45229" x="6781800" y="2336800"/>
          <p14:tracePt t="45246" x="6750050" y="2336800"/>
          <p14:tracePt t="45263" x="6724650" y="2336800"/>
          <p14:tracePt t="45279" x="6692900" y="2336800"/>
          <p14:tracePt t="45296" x="6667500" y="2336800"/>
          <p14:tracePt t="45313" x="6648450" y="2336800"/>
          <p14:tracePt t="45330" x="6623050" y="2336800"/>
          <p14:tracePt t="45346" x="6597650" y="2336800"/>
          <p14:tracePt t="45363" x="6572250" y="2336800"/>
          <p14:tracePt t="45379" x="6521450" y="2336800"/>
          <p14:tracePt t="45396" x="6483350" y="2336800"/>
          <p14:tracePt t="45412" x="6438900" y="2336800"/>
          <p14:tracePt t="45429" x="6400800" y="2336800"/>
          <p14:tracePt t="45446" x="6362700" y="2336800"/>
          <p14:tracePt t="45463" x="6337300" y="2336800"/>
          <p14:tracePt t="45479" x="6299200" y="2336800"/>
          <p14:tracePt t="45497" x="6273800" y="2336800"/>
          <p14:tracePt t="45513" x="6261100" y="2336800"/>
          <p14:tracePt t="45529" x="6254750" y="2336800"/>
          <p14:tracePt t="45546" x="6242050" y="2336800"/>
          <p14:tracePt t="45563" x="6235700" y="2336800"/>
          <p14:tracePt t="45580" x="6229350" y="2336800"/>
          <p14:tracePt t="45596" x="6216650" y="2336800"/>
          <p14:tracePt t="45613" x="6203950" y="2336800"/>
          <p14:tracePt t="45629" x="6184900" y="2336800"/>
          <p14:tracePt t="45646" x="6172200" y="2336800"/>
          <p14:tracePt t="45663" x="6159500" y="2336800"/>
          <p14:tracePt t="45960" x="6165850" y="2336800"/>
          <p14:tracePt t="45976" x="6172200" y="2336800"/>
          <p14:tracePt t="45985" x="6178550" y="2336800"/>
          <p14:tracePt t="45996" x="6184900" y="2336800"/>
          <p14:tracePt t="45996" x="6223000" y="2336800"/>
          <p14:tracePt t="46013" x="6273800" y="2336800"/>
          <p14:tracePt t="46029" x="6343650" y="2336800"/>
          <p14:tracePt t="46046" x="6400800" y="2336800"/>
          <p14:tracePt t="46063" x="6445250" y="2336800"/>
          <p14:tracePt t="46079" x="6496050" y="2336800"/>
          <p14:tracePt t="46097" x="6527800" y="2336800"/>
          <p14:tracePt t="46113" x="6553200" y="2336800"/>
          <p14:tracePt t="46130" x="6572250" y="2336800"/>
          <p14:tracePt t="46146" x="6584950" y="2336800"/>
          <p14:tracePt t="46163" x="6604000" y="2336800"/>
          <p14:tracePt t="46179" x="6616700" y="2336800"/>
          <p14:tracePt t="46196" x="6629400" y="2336800"/>
          <p14:tracePt t="46213" x="6642100" y="2336800"/>
          <p14:tracePt t="46229" x="6648450" y="2336800"/>
          <p14:tracePt t="46246" x="6654800" y="2336800"/>
          <p14:tracePt t="46263" x="6667500" y="2336800"/>
          <p14:tracePt t="46279" x="6692900" y="2336800"/>
          <p14:tracePt t="46297" x="6718300" y="2336800"/>
          <p14:tracePt t="46313" x="6769100" y="2349500"/>
          <p14:tracePt t="46330" x="6813550" y="2349500"/>
          <p14:tracePt t="46346" x="6858000" y="2355850"/>
          <p14:tracePt t="46363" x="6896100" y="2355850"/>
          <p14:tracePt t="46379" x="6940550" y="2368550"/>
          <p14:tracePt t="46396" x="6978650" y="2368550"/>
          <p14:tracePt t="46413" x="7023100" y="2368550"/>
          <p14:tracePt t="46429" x="7067550" y="2368550"/>
          <p14:tracePt t="46446" x="7105650" y="2368550"/>
          <p14:tracePt t="46463" x="7137400" y="2368550"/>
          <p14:tracePt t="46479" x="7188200" y="2368550"/>
          <p14:tracePt t="46512" x="7226300" y="2368550"/>
          <p14:tracePt t="46513" x="7245350" y="2368550"/>
          <p14:tracePt t="46529" x="7270750" y="2368550"/>
          <p14:tracePt t="46546" x="7283450" y="2368550"/>
          <p14:tracePt t="46562" x="7308850" y="2368550"/>
          <p14:tracePt t="46579" x="7334250" y="2368550"/>
          <p14:tracePt t="46597" x="7353300" y="2368550"/>
          <p14:tracePt t="46613" x="7366000" y="2368550"/>
          <p14:tracePt t="46629" x="7378700" y="2368550"/>
          <p14:tracePt t="46646" x="7391400" y="2368550"/>
          <p14:tracePt t="46662" x="7397750" y="2368550"/>
          <p14:tracePt t="46679" x="7404100" y="2368550"/>
          <p14:tracePt t="47088" x="7397750" y="2368550"/>
          <p14:tracePt t="47104" x="7391400" y="2368550"/>
          <p14:tracePt t="47120" x="7385050" y="2368550"/>
          <p14:tracePt t="47128" x="7372350" y="2368550"/>
          <p14:tracePt t="47146" x="7359650" y="2368550"/>
          <p14:tracePt t="47147" x="7346950" y="2368550"/>
          <p14:tracePt t="47162" x="7321550" y="2368550"/>
          <p14:tracePt t="47179" x="7289800" y="2368550"/>
          <p14:tracePt t="47196" x="7251700" y="2368550"/>
          <p14:tracePt t="47213" x="7194550" y="2368550"/>
          <p14:tracePt t="47229" x="7143750" y="2368550"/>
          <p14:tracePt t="47246" x="7099300" y="2368550"/>
          <p14:tracePt t="47262" x="7048500" y="2368550"/>
          <p14:tracePt t="47279" x="6991350" y="2368550"/>
          <p14:tracePt t="47297" x="6959600" y="2368550"/>
          <p14:tracePt t="47313" x="6927850" y="2368550"/>
          <p14:tracePt t="47329" x="6896100" y="2368550"/>
          <p14:tracePt t="47346" x="6864350" y="2368550"/>
          <p14:tracePt t="47362" x="6838950" y="2368550"/>
          <p14:tracePt t="47380" x="6807200" y="2368550"/>
          <p14:tracePt t="47396" x="6769100" y="2368550"/>
          <p14:tracePt t="47413" x="6743700" y="2368550"/>
          <p14:tracePt t="47429" x="6718300" y="2368550"/>
          <p14:tracePt t="47446" x="6692900" y="2368550"/>
          <p14:tracePt t="47462" x="6673850" y="2368550"/>
          <p14:tracePt t="47462" x="6661150" y="2368550"/>
          <p14:tracePt t="47481" x="6648450" y="2368550"/>
          <p14:tracePt t="47497" x="6635750" y="2368550"/>
          <p14:tracePt t="47513" x="6623050" y="2368550"/>
          <p14:tracePt t="47529" x="6616700" y="2368550"/>
          <p14:tracePt t="47546" x="6610350" y="2368550"/>
          <p14:tracePt t="47584" x="6604000" y="2368550"/>
          <p14:tracePt t="47585" x="6597650" y="2368550"/>
          <p14:tracePt t="47656" x="6591300" y="2362200"/>
          <p14:tracePt t="47696" x="6584950" y="2362200"/>
          <p14:tracePt t="47699" x="6578600" y="2355850"/>
          <p14:tracePt t="47728" x="6572250" y="2355850"/>
          <p14:tracePt t="47752" x="6565900" y="2355850"/>
          <p14:tracePt t="47760" x="6559550" y="2355850"/>
          <p14:tracePt t="47769" x="6553200" y="2355850"/>
          <p14:tracePt t="47800" x="6546850" y="2355850"/>
          <p14:tracePt t="47802" x="6540500" y="2355850"/>
          <p14:tracePt t="47812" x="6527800" y="2355850"/>
          <p14:tracePt t="47829" x="6521450" y="2355850"/>
          <p14:tracePt t="47846" x="6515100" y="2355850"/>
          <p14:tracePt t="47862" x="6502400" y="2355850"/>
          <p14:tracePt t="47862" x="6496050" y="2355850"/>
          <p14:tracePt t="47880" x="6483350" y="2355850"/>
          <p14:tracePt t="47896" x="6477000" y="2355850"/>
          <p14:tracePt t="47912" x="6470650" y="2355850"/>
          <p14:tracePt t="56239" x="6464300" y="2355850"/>
          <p14:tracePt t="56255" x="6343650" y="2336800"/>
          <p14:tracePt t="56263" x="6273800" y="2324100"/>
          <p14:tracePt t="56264" x="6172200" y="2305050"/>
          <p14:tracePt t="56279" x="5689600" y="2247900"/>
          <p14:tracePt t="56296" x="5308600" y="2216150"/>
          <p14:tracePt t="56312" x="4946650" y="2209800"/>
          <p14:tracePt t="56329" x="4540250" y="2197100"/>
          <p14:tracePt t="56345" x="4248150" y="2190750"/>
          <p14:tracePt t="56362" x="3841750" y="2190750"/>
          <p14:tracePt t="56378" x="3498850" y="2184400"/>
          <p14:tracePt t="56395" x="3448050" y="2165350"/>
          <p14:tracePt t="56412" x="3390900" y="2159000"/>
          <p14:tracePt t="56429" x="3365500" y="2152650"/>
          <p14:tracePt t="56471" x="3340100" y="2152650"/>
          <p14:tracePt t="56480" x="3289300" y="2139950"/>
          <p14:tracePt t="56495" x="3263900" y="2133600"/>
          <p14:tracePt t="56496" x="3181350" y="2120900"/>
          <p14:tracePt t="56512" x="3162300" y="2120900"/>
          <p14:tracePt t="56529" x="3086100" y="2114550"/>
          <p14:tracePt t="56545" x="2997200" y="2114550"/>
          <p14:tracePt t="56562" x="2927350" y="2114550"/>
          <p14:tracePt t="56579" x="2863850" y="2108200"/>
          <p14:tracePt t="56595" x="2857500" y="2108200"/>
          <p14:tracePt t="56612" x="2851150" y="2108200"/>
          <p14:tracePt t="56629" x="2832100" y="2108200"/>
          <p14:tracePt t="56671" x="2819400" y="2108200"/>
          <p14:tracePt t="56671" x="2800350" y="2108200"/>
          <p14:tracePt t="56679" x="2781300" y="2108200"/>
          <p14:tracePt t="56696" x="2762250" y="2101850"/>
          <p14:tracePt t="56697" x="2724150" y="2101850"/>
          <p14:tracePt t="56713" x="2698750" y="2101850"/>
          <p14:tracePt t="56728" x="2686050" y="2095500"/>
          <p14:tracePt t="57248" x="2692400" y="2095500"/>
          <p14:tracePt t="57256" x="2711450" y="2095500"/>
          <p14:tracePt t="57264" x="2724150" y="2095500"/>
          <p14:tracePt t="57272" x="2736850" y="2095500"/>
          <p14:tracePt t="57279" x="2768600" y="2095500"/>
          <p14:tracePt t="57296" x="2787650" y="2095500"/>
          <p14:tracePt t="57313" x="2838450" y="2095500"/>
          <p14:tracePt t="57330" x="2965450" y="2095500"/>
          <p14:tracePt t="57347" x="3130550" y="2095500"/>
          <p14:tracePt t="57363" x="3302000" y="2095500"/>
          <p14:tracePt t="57380" x="3448050" y="2095500"/>
          <p14:tracePt t="57396" x="3486150" y="2095500"/>
          <p14:tracePt t="57433" x="3517900" y="2095500"/>
          <p14:tracePt t="57433" x="3536950" y="2095500"/>
          <p14:tracePt t="57446" x="3600450" y="2095500"/>
          <p14:tracePt t="57463" x="3638550" y="2095500"/>
          <p14:tracePt t="57463" x="3657600" y="2095500"/>
          <p14:tracePt t="57481" x="3683000" y="2095500"/>
          <p14:tracePt t="57496" x="3695700" y="2095500"/>
          <p14:tracePt t="57513" x="3708400" y="2095500"/>
          <p14:tracePt t="57530" x="3714750" y="2095500"/>
          <p14:tracePt t="57648" x="3708400" y="2095500"/>
          <p14:tracePt t="57657" x="3683000" y="2095500"/>
          <p14:tracePt t="57664" x="3644900" y="2095500"/>
          <p14:tracePt t="57680" x="3568700" y="2095500"/>
          <p14:tracePt t="57680" x="3511550" y="2095500"/>
          <p14:tracePt t="57697" x="3479800" y="2095500"/>
          <p14:tracePt t="57713" x="3473450" y="2095500"/>
          <p14:tracePt t="57864" x="3498850" y="2108200"/>
          <p14:tracePt t="57872" x="3536950" y="2146300"/>
          <p14:tracePt t="57880" x="3594100" y="2197100"/>
          <p14:tracePt t="57881" x="3632200" y="2247900"/>
          <p14:tracePt t="57897" x="3778250" y="2432050"/>
          <p14:tracePt t="57913" x="4127500" y="2933700"/>
          <p14:tracePt t="57930" x="4572000" y="3600450"/>
          <p14:tracePt t="57946" x="5016500" y="4184650"/>
          <p14:tracePt t="57963" x="5410200" y="4597400"/>
          <p14:tracePt t="57980" x="5556250" y="4711700"/>
          <p14:tracePt t="57997" x="5651500" y="4787900"/>
          <p14:tracePt t="58013" x="5772150" y="4870450"/>
          <p14:tracePt t="58029" x="5905500" y="4946650"/>
          <p14:tracePt t="58046" x="6013450" y="5010150"/>
          <p14:tracePt t="58062" x="6115050" y="5048250"/>
          <p14:tracePt t="58079" x="6337300" y="5105400"/>
          <p14:tracePt t="58096" x="6407150" y="5124450"/>
          <p14:tracePt t="58113" x="6457950" y="5137150"/>
          <p14:tracePt t="58130" x="6546850" y="5181600"/>
          <p14:tracePt t="58146" x="6699250" y="5226050"/>
          <p14:tracePt t="58163" x="6845300" y="5264150"/>
          <p14:tracePt t="58180" x="7029450" y="5283200"/>
          <p14:tracePt t="58196" x="7258050" y="5289550"/>
          <p14:tracePt t="58213" x="7435850" y="5289550"/>
          <p14:tracePt t="58230" x="7607300" y="5283200"/>
          <p14:tracePt t="58246" x="7734300" y="5245100"/>
          <p14:tracePt t="58263" x="7842250" y="5213350"/>
          <p14:tracePt t="58280" x="8007350" y="5124450"/>
          <p14:tracePt t="58297" x="8147050" y="5060950"/>
          <p14:tracePt t="58313" x="8293100" y="4965700"/>
          <p14:tracePt t="58330" x="8439150" y="4845050"/>
          <p14:tracePt t="58346" x="8572500" y="4711700"/>
          <p14:tracePt t="58363" x="8642350" y="4597400"/>
          <p14:tracePt t="58379" x="8686800" y="4521200"/>
          <p14:tracePt t="58397" x="8705850" y="4425950"/>
          <p14:tracePt t="58413" x="8705850" y="4318000"/>
          <p14:tracePt t="58430" x="8686800" y="4222750"/>
          <p14:tracePt t="58446" x="8648700" y="4127500"/>
          <p14:tracePt t="58463" x="8591550" y="4057650"/>
          <p14:tracePt t="58479" x="8439150" y="3924300"/>
          <p14:tracePt t="58497" x="8318500" y="3860800"/>
          <p14:tracePt t="58513" x="8178800" y="3803650"/>
          <p14:tracePt t="58530" x="8058150" y="3765550"/>
          <p14:tracePt t="58546" x="7937500" y="3727450"/>
          <p14:tracePt t="58563" x="7816850" y="3702050"/>
          <p14:tracePt t="58579" x="7715250" y="3689350"/>
          <p14:tracePt t="58596" x="7626350" y="3683000"/>
          <p14:tracePt t="58613" x="7556500" y="3683000"/>
          <p14:tracePt t="58630" x="7493000" y="3683000"/>
          <p14:tracePt t="58646" x="7423150" y="3683000"/>
          <p14:tracePt t="58663" x="7340600" y="3695700"/>
          <p14:tracePt t="58679" x="7169150" y="3790950"/>
          <p14:tracePt t="58697" x="7054850" y="3886200"/>
          <p14:tracePt t="58713" x="6934200" y="4000500"/>
          <p14:tracePt t="58730" x="6819900" y="4171950"/>
          <p14:tracePt t="58746" x="6731000" y="4368800"/>
          <p14:tracePt t="58764" x="6654800" y="4603750"/>
          <p14:tracePt t="58779" x="6597650" y="4800600"/>
          <p14:tracePt t="58797" x="6578600" y="4978400"/>
          <p14:tracePt t="58813" x="6572250" y="5099050"/>
          <p14:tracePt t="58830" x="6572250" y="5219700"/>
          <p14:tracePt t="58846" x="6572250" y="5264150"/>
          <p14:tracePt t="58863" x="6584950" y="5340350"/>
          <p14:tracePt t="58879" x="6629400" y="5486400"/>
          <p14:tracePt t="58897" x="6680200" y="5594350"/>
          <p14:tracePt t="58913" x="6731000" y="5676900"/>
          <p14:tracePt t="58930" x="6800850" y="5765800"/>
          <p14:tracePt t="58946" x="6864350" y="5829300"/>
          <p14:tracePt t="58963" x="6934200" y="5899150"/>
          <p14:tracePt t="58980" x="7004050" y="5943600"/>
          <p14:tracePt t="58997" x="7105650" y="5988050"/>
          <p14:tracePt t="59013" x="7219950" y="6038850"/>
          <p14:tracePt t="59030" x="7359650" y="6076950"/>
          <p14:tracePt t="59046" x="7480300" y="6121400"/>
          <p14:tracePt t="59063" x="7613650" y="6165850"/>
          <p14:tracePt t="59079" x="7734300" y="6197600"/>
          <p14:tracePt t="59096" x="7861300" y="6223000"/>
          <p14:tracePt t="59113" x="7994650" y="6242050"/>
          <p14:tracePt t="59130" x="8115300" y="6248400"/>
          <p14:tracePt t="59146" x="8261350" y="6248400"/>
          <p14:tracePt t="59163" x="8420100" y="6229350"/>
          <p14:tracePt t="59179" x="8585200" y="6146800"/>
          <p14:tracePt t="59196" x="8763000" y="6007100"/>
          <p14:tracePt t="59213" x="8902700" y="5873750"/>
          <p14:tracePt t="59230" x="9023350" y="5740400"/>
          <p14:tracePt t="59246" x="9099550" y="5613400"/>
          <p14:tracePt t="59263" x="9137650" y="5467350"/>
          <p14:tracePt t="59279" x="9137650" y="5238750"/>
          <p14:tracePt t="59297" x="9137650" y="5080000"/>
          <p14:tracePt t="59313" x="9137650" y="4902200"/>
          <p14:tracePt t="59330" x="9118600" y="4705350"/>
          <p14:tracePt t="59346" x="9061450" y="4508500"/>
          <p14:tracePt t="59363" x="8997950" y="4337050"/>
          <p14:tracePt t="59379" x="8909050" y="4191000"/>
          <p14:tracePt t="59396" x="8826500" y="4076700"/>
          <p14:tracePt t="59413" x="8763000" y="3981450"/>
          <p14:tracePt t="59430" x="8674100" y="3892550"/>
          <p14:tracePt t="59446" x="8585200" y="3829050"/>
          <p14:tracePt t="59463" x="8470900" y="3771900"/>
          <p14:tracePt t="59479" x="8312150" y="3702050"/>
          <p14:tracePt t="59497" x="8185150" y="3670300"/>
          <p14:tracePt t="59513" x="8045450" y="3638550"/>
          <p14:tracePt t="59529" x="7905750" y="3625850"/>
          <p14:tracePt t="59546" x="7772400" y="3619500"/>
          <p14:tracePt t="59563" x="7670800" y="3619500"/>
          <p14:tracePt t="59579" x="7569200" y="3632200"/>
          <p14:tracePt t="59596" x="7480300" y="3663950"/>
          <p14:tracePt t="59613" x="7366000" y="3714750"/>
          <p14:tracePt t="59630" x="7264400" y="3778250"/>
          <p14:tracePt t="59646" x="7137400" y="3860800"/>
          <p14:tracePt t="59663" x="7023100" y="3956050"/>
          <p14:tracePt t="59679" x="6870700" y="4140200"/>
          <p14:tracePt t="59697" x="6807200" y="4241800"/>
          <p14:tracePt t="59713" x="6807200" y="4248150"/>
          <p14:tracePt t="59729" x="6762750" y="4356100"/>
          <p14:tracePt t="59746" x="6724650" y="4495800"/>
          <p14:tracePt t="59763" x="6699250" y="4546600"/>
          <p14:tracePt t="59780" x="6680200" y="4768850"/>
          <p14:tracePt t="59796" x="6654800" y="4953000"/>
          <p14:tracePt t="59813" x="6654800" y="5080000"/>
          <p14:tracePt t="59829" x="6654800" y="5238750"/>
          <p14:tracePt t="59846" x="6661150" y="5283200"/>
          <p14:tracePt t="59863" x="6680200" y="5327650"/>
          <p14:tracePt t="59879" x="6756400" y="5461000"/>
          <p14:tracePt t="59897" x="6788150" y="5518150"/>
          <p14:tracePt t="59913" x="6832600" y="5568950"/>
          <p14:tracePt t="59929" x="6877050" y="5619750"/>
          <p14:tracePt t="59946" x="6940550" y="5683250"/>
          <p14:tracePt t="59963" x="7004050" y="5740400"/>
          <p14:tracePt t="59980" x="7086600" y="5784850"/>
          <p14:tracePt t="59996" x="7188200" y="5835650"/>
          <p14:tracePt t="60012" x="7296150" y="5886450"/>
          <p14:tracePt t="60029" x="7423150" y="5937250"/>
          <p14:tracePt t="60045" x="7524750" y="5988050"/>
          <p14:tracePt t="60062" x="7639050" y="6019800"/>
          <p14:tracePt t="60062" x="7696200" y="6045200"/>
          <p14:tracePt t="60081" x="7810500" y="6076950"/>
          <p14:tracePt t="60096" x="7905750" y="6102350"/>
          <p14:tracePt t="60112" x="8007350" y="6115050"/>
          <p14:tracePt t="60129" x="8108950" y="6115050"/>
          <p14:tracePt t="60146" x="8210550" y="6115050"/>
          <p14:tracePt t="60163" x="8261350" y="6096000"/>
          <p14:tracePt t="60180" x="8375650" y="6045200"/>
          <p14:tracePt t="60196" x="8496300" y="5962650"/>
          <p14:tracePt t="60213" x="8616950" y="5867400"/>
          <p14:tracePt t="60229" x="8712200" y="5772150"/>
          <p14:tracePt t="60246" x="8807450" y="5676900"/>
          <p14:tracePt t="60262" x="8883650" y="5562600"/>
          <p14:tracePt t="60262" x="8915400" y="5499100"/>
          <p14:tracePt t="60281" x="8972550" y="5391150"/>
          <p14:tracePt t="60296" x="8997950" y="5257800"/>
          <p14:tracePt t="60313" x="8997950" y="5162550"/>
          <p14:tracePt t="60330" x="8997950" y="4984750"/>
          <p14:tracePt t="60346" x="8953500" y="4819650"/>
          <p14:tracePt t="60362" x="8858250" y="4603750"/>
          <p14:tracePt t="60380" x="8782050" y="4445000"/>
          <p14:tracePt t="60396" x="8705850" y="4286250"/>
          <p14:tracePt t="60413" x="8610600" y="4140200"/>
          <p14:tracePt t="60429" x="8489950" y="4000500"/>
          <p14:tracePt t="60446" x="8375650" y="3886200"/>
          <p14:tracePt t="60463" x="8248650" y="3784600"/>
          <p14:tracePt t="60463" x="8204200" y="3752850"/>
          <p14:tracePt t="60480" x="8115300" y="3708400"/>
          <p14:tracePt t="60496" x="8020050" y="3657600"/>
          <p14:tracePt t="60513" x="7924800" y="3632200"/>
          <p14:tracePt t="60529" x="7880350" y="3632200"/>
          <p14:tracePt t="60546" x="7785100" y="3638550"/>
          <p14:tracePt t="60563" x="7658100" y="3670300"/>
          <p14:tracePt t="60580" x="7556500" y="3708400"/>
          <p14:tracePt t="60596" x="7480300" y="3759200"/>
          <p14:tracePt t="60613" x="7404100" y="3829050"/>
          <p14:tracePt t="60629" x="7346950" y="3892550"/>
          <p14:tracePt t="60647" x="7289800" y="3968750"/>
          <p14:tracePt t="60663" x="7245350" y="4038600"/>
          <p14:tracePt t="60680" x="7175500" y="4140200"/>
          <p14:tracePt t="60697" x="7150100" y="4191000"/>
          <p14:tracePt t="60713" x="7124700" y="4235450"/>
          <p14:tracePt t="60729" x="7112000" y="4254500"/>
          <p14:tracePt t="60746" x="7105650" y="4267200"/>
          <p14:tracePt t="60763" x="7099300" y="4279900"/>
          <p14:tracePt t="60780" x="7092950" y="4286250"/>
          <p14:tracePt t="60797" x="7092950" y="4298950"/>
          <p14:tracePt t="60813" x="7092950" y="4305300"/>
          <p14:tracePt t="60830" x="7086600" y="4337050"/>
          <p14:tracePt t="60846" x="7080250" y="4362450"/>
          <p14:tracePt t="60863" x="7061200" y="4406900"/>
          <p14:tracePt t="60863" x="7061200" y="4432300"/>
          <p14:tracePt t="60881" x="7048500" y="4489450"/>
          <p14:tracePt t="60897" x="7048500" y="4552950"/>
          <p14:tracePt t="60913" x="7048500" y="4629150"/>
          <p14:tracePt t="60929" x="7048500" y="4718050"/>
          <p14:tracePt t="60946" x="7042150" y="4838700"/>
          <p14:tracePt t="60963" x="7042150" y="5016500"/>
          <p14:tracePt t="60980" x="7080250" y="5143500"/>
          <p14:tracePt t="60996" x="7131050" y="5270500"/>
          <p14:tracePt t="61013" x="7188200" y="5372100"/>
          <p14:tracePt t="61029" x="7232650" y="5429250"/>
          <p14:tracePt t="61046" x="7264400" y="5461000"/>
          <p14:tracePt t="61063" x="7289800" y="5480050"/>
          <p14:tracePt t="61063" x="7315200" y="5492750"/>
          <p14:tracePt t="61080" x="7340600" y="5518150"/>
          <p14:tracePt t="61097" x="7397750" y="5549900"/>
          <p14:tracePt t="61113" x="7454900" y="5575300"/>
          <p14:tracePt t="61130" x="7537450" y="5607050"/>
          <p14:tracePt t="61146" x="7594600" y="5626100"/>
          <p14:tracePt t="61163" x="7658100" y="5645150"/>
          <p14:tracePt t="61179" x="7708900" y="5651500"/>
          <p14:tracePt t="61196" x="7747000" y="5651500"/>
          <p14:tracePt t="61213" x="7785100" y="5651500"/>
          <p14:tracePt t="61229" x="7829550" y="5651500"/>
          <p14:tracePt t="61246" x="7867650" y="5651500"/>
          <p14:tracePt t="61263" x="7924800" y="5632450"/>
          <p14:tracePt t="61263" x="7956550" y="5619750"/>
          <p14:tracePt t="61281" x="8026400" y="5594350"/>
          <p14:tracePt t="61297" x="8089900" y="5568950"/>
          <p14:tracePt t="61313" x="8178800" y="5511800"/>
          <p14:tracePt t="61330" x="8280400" y="5435600"/>
          <p14:tracePt t="61346" x="8369300" y="5346700"/>
          <p14:tracePt t="61363" x="8477250" y="5219700"/>
          <p14:tracePt t="61379" x="8559800" y="5086350"/>
          <p14:tracePt t="61396" x="8616950" y="4946650"/>
          <p14:tracePt t="61413" x="8661400" y="4794250"/>
          <p14:tracePt t="61429" x="8667750" y="4648200"/>
          <p14:tracePt t="61446" x="8667750" y="4533900"/>
          <p14:tracePt t="61463" x="8648700" y="4400550"/>
          <p14:tracePt t="61480" x="8591550" y="4286250"/>
          <p14:tracePt t="61496" x="8521700" y="4178300"/>
          <p14:tracePt t="61513" x="8439150" y="4083050"/>
          <p14:tracePt t="61529" x="8362950" y="4000500"/>
          <p14:tracePt t="61546" x="8286750" y="3937000"/>
          <p14:tracePt t="61563" x="8185150" y="3886200"/>
          <p14:tracePt t="61579" x="8077200" y="3848100"/>
          <p14:tracePt t="61596" x="7969250" y="3816350"/>
          <p14:tracePt t="61613" x="7874000" y="3790950"/>
          <p14:tracePt t="61629" x="7797800" y="3784600"/>
          <p14:tracePt t="61646" x="7708900" y="3784600"/>
          <p14:tracePt t="61663" x="7600950" y="3797300"/>
          <p14:tracePt t="61679" x="7435850" y="3848100"/>
          <p14:tracePt t="61697" x="7334250" y="3886200"/>
          <p14:tracePt t="61713" x="7283450" y="3937000"/>
          <p14:tracePt t="61730" x="7239000" y="3968750"/>
          <p14:tracePt t="61746" x="7175500" y="4025900"/>
          <p14:tracePt t="61763" x="7099300" y="4121150"/>
          <p14:tracePt t="61779" x="6997700" y="4292600"/>
          <p14:tracePt t="61796" x="6915150" y="4457700"/>
          <p14:tracePt t="61813" x="6858000" y="4591050"/>
          <p14:tracePt t="61830" x="6832600" y="4724400"/>
          <p14:tracePt t="61846" x="6826250" y="4845050"/>
          <p14:tracePt t="61863" x="6826250" y="4959350"/>
          <p14:tracePt t="61879" x="6838950" y="5092700"/>
          <p14:tracePt t="61897" x="6864350" y="5181600"/>
          <p14:tracePt t="61913" x="6896100" y="5295900"/>
          <p14:tracePt t="61930" x="6940550" y="5435600"/>
          <p14:tracePt t="61946" x="6985000" y="5543550"/>
          <p14:tracePt t="61963" x="7023100" y="5600700"/>
          <p14:tracePt t="61979" x="7067550" y="5657850"/>
          <p14:tracePt t="61996" x="7080250" y="5676900"/>
          <p14:tracePt t="62032" x="7086600" y="5676900"/>
          <p14:tracePt t="62033" x="7105650" y="5695950"/>
          <p14:tracePt t="62046" x="7169150" y="5715000"/>
          <p14:tracePt t="62063" x="7251700" y="5740400"/>
          <p14:tracePt t="62079" x="7397750" y="5753100"/>
          <p14:tracePt t="62097" x="7467600" y="5753100"/>
          <p14:tracePt t="62113" x="7575550" y="5721350"/>
          <p14:tracePt t="62130" x="7689850" y="5626100"/>
          <p14:tracePt t="62146" x="7766050" y="5524500"/>
          <p14:tracePt t="62163" x="7816850" y="5289550"/>
          <p14:tracePt t="62179" x="7823200" y="5080000"/>
          <p14:tracePt t="62196" x="7804150" y="4927600"/>
          <p14:tracePt t="62213" x="7753350" y="4806950"/>
          <p14:tracePt t="62230" x="7639050" y="4629150"/>
          <p14:tracePt t="62246" x="7524750" y="4464050"/>
          <p14:tracePt t="62263" x="7404100" y="4324350"/>
          <p14:tracePt t="62279" x="7264400" y="4191000"/>
          <p14:tracePt t="62297" x="7219950" y="4146550"/>
          <p14:tracePt t="62313" x="7194550" y="4133850"/>
          <p14:tracePt t="62330" x="7188200" y="4133850"/>
          <p14:tracePt t="62346" x="7169150" y="4121150"/>
          <p14:tracePt t="62363" x="7162800" y="4114800"/>
          <p14:tracePt t="62379" x="7156450" y="4108450"/>
          <p14:tracePt t="62416" x="7150100" y="4102100"/>
          <p14:tracePt t="62417" x="7143750" y="4095750"/>
          <p14:tracePt t="62429" x="7131050" y="4070350"/>
          <p14:tracePt t="62446" x="7105650" y="4032250"/>
          <p14:tracePt t="62463" x="7092950" y="3981450"/>
          <p14:tracePt t="62479" x="7067550" y="3892550"/>
          <p14:tracePt t="62496" x="7054850" y="3854450"/>
          <p14:tracePt t="62513" x="7054850" y="3822700"/>
          <p14:tracePt t="62530" x="7054850" y="3803650"/>
          <p14:tracePt t="62546" x="7054850" y="3797300"/>
          <p14:tracePt t="62563" x="7054850" y="3790950"/>
          <p14:tracePt t="62579" x="7061200" y="3790950"/>
          <p14:tracePt t="62672" x="7067550" y="3790950"/>
          <p14:tracePt t="62704" x="7080250" y="3790950"/>
          <p14:tracePt t="62712" x="7099300" y="3797300"/>
          <p14:tracePt t="62729" x="7112000" y="3822700"/>
          <p14:tracePt t="62730" x="7137400" y="3905250"/>
          <p14:tracePt t="62746" x="7150100" y="4006850"/>
          <p14:tracePt t="62763" x="7162800" y="4095750"/>
          <p14:tracePt t="62779" x="7175500" y="4152900"/>
          <p14:tracePt t="62796" x="7175500" y="4191000"/>
          <p14:tracePt t="62812" x="7175500" y="4216400"/>
          <p14:tracePt t="62830" x="7175500" y="4229100"/>
          <p14:tracePt t="62936" x="7175500" y="4216400"/>
          <p14:tracePt t="62944" x="7175500" y="4152900"/>
          <p14:tracePt t="62949" x="7175500" y="4089400"/>
          <p14:tracePt t="62962" x="7156450" y="4013200"/>
          <p14:tracePt t="62963" x="7143750" y="3892550"/>
          <p14:tracePt t="62979" x="7131050" y="3803650"/>
          <p14:tracePt t="62996" x="7131050" y="3759200"/>
          <p14:tracePt t="63013" x="7131050" y="3752850"/>
          <p14:tracePt t="63029" x="7124700" y="3752850"/>
          <p14:tracePt t="63104" x="7112000" y="3784600"/>
          <p14:tracePt t="63112" x="7099300" y="3898900"/>
          <p14:tracePt t="63121" x="7099300" y="3949700"/>
          <p14:tracePt t="63129" x="7099300" y="4064000"/>
          <p14:tracePt t="63146" x="7099300" y="4152900"/>
          <p14:tracePt t="63163" x="7099300" y="4210050"/>
          <p14:tracePt t="63179" x="7099300" y="4260850"/>
          <p14:tracePt t="63196" x="7099300" y="4286250"/>
          <p14:tracePt t="63212" x="7099300" y="4292600"/>
          <p14:tracePt t="63304" x="7105650" y="4292600"/>
          <p14:tracePt t="63312" x="7124700" y="4241800"/>
          <p14:tracePt t="63329" x="7131050" y="4191000"/>
          <p14:tracePt t="63330" x="7131050" y="4051300"/>
          <p14:tracePt t="63346" x="7131050" y="3930650"/>
          <p14:tracePt t="63362" x="7137400" y="3854450"/>
          <p14:tracePt t="63379" x="7143750" y="3810000"/>
          <p14:tracePt t="63396" x="7150100" y="3797300"/>
          <p14:tracePt t="63413" x="7150100" y="3790950"/>
          <p14:tracePt t="63488" x="7150100" y="3816350"/>
          <p14:tracePt t="63496" x="7150100" y="3930650"/>
          <p14:tracePt t="63513" x="7150100" y="3994150"/>
          <p14:tracePt t="63513" x="7150100" y="4133850"/>
          <p14:tracePt t="63529" x="7150100" y="4267200"/>
          <p14:tracePt t="63546" x="7162800" y="4330700"/>
          <p14:tracePt t="63584" x="7162800" y="4337050"/>
          <p14:tracePt t="63720" x="7162800" y="4286250"/>
          <p14:tracePt t="63728" x="7162800" y="4210050"/>
          <p14:tracePt t="63746" x="7162800" y="4165600"/>
          <p14:tracePt t="63747" x="7162800" y="4108450"/>
          <p14:tracePt t="63763" x="7162800" y="4076700"/>
          <p14:tracePt t="63780" x="7162800" y="4064000"/>
          <p14:tracePt t="63796" x="7162800" y="4057650"/>
          <p14:tracePt t="64056" x="7162800" y="4044950"/>
          <p14:tracePt t="64064" x="7162800" y="3994150"/>
          <p14:tracePt t="64080" x="7162800" y="3968750"/>
          <p14:tracePt t="64081" x="7162800" y="3937000"/>
          <p14:tracePt t="64096" x="7162800" y="3930650"/>
          <p14:tracePt t="64240" x="7162800" y="3937000"/>
          <p14:tracePt t="64248" x="7162800" y="3975100"/>
          <p14:tracePt t="64256" x="7162800" y="4019550"/>
          <p14:tracePt t="64264" x="7162800" y="4089400"/>
          <p14:tracePt t="64280" x="7162800" y="4121150"/>
          <p14:tracePt t="64280" x="7162800" y="4178300"/>
          <p14:tracePt t="64297" x="7162800" y="4216400"/>
          <p14:tracePt t="64313" x="7162800" y="4235450"/>
          <p14:tracePt t="64329" x="7162800" y="4254500"/>
          <p14:tracePt t="64346" x="7162800" y="4260850"/>
          <p14:tracePt t="64362" x="7162800" y="4267200"/>
          <p14:tracePt t="64379" x="7162800" y="4273550"/>
          <p14:tracePt t="65032" x="7162800" y="4267200"/>
          <p14:tracePt t="65040" x="7162800" y="4248150"/>
          <p14:tracePt t="65055" x="7169150" y="4216400"/>
          <p14:tracePt t="65064" x="7175500" y="4203700"/>
          <p14:tracePt t="65065" x="7188200" y="4178300"/>
          <p14:tracePt t="65079" x="7226300" y="4127500"/>
          <p14:tracePt t="65096" x="7264400" y="4102100"/>
          <p14:tracePt t="65113" x="7315200" y="4083050"/>
          <p14:tracePt t="65130" x="7372350" y="4070350"/>
          <p14:tracePt t="65146" x="7423150" y="4057650"/>
          <p14:tracePt t="65163" x="7480300" y="4044950"/>
          <p14:tracePt t="65179" x="7531100" y="4038600"/>
          <p14:tracePt t="65195" x="7588250" y="4032250"/>
          <p14:tracePt t="65212" x="7639050" y="4019550"/>
          <p14:tracePt t="65229" x="7683500" y="4019550"/>
          <p14:tracePt t="65246" x="7708900" y="4006850"/>
          <p14:tracePt t="65262" x="7747000" y="4006850"/>
          <p14:tracePt t="65279" x="7791450" y="3987800"/>
          <p14:tracePt t="65296" x="7823200" y="3981450"/>
          <p14:tracePt t="65313" x="7848600" y="3968750"/>
          <p14:tracePt t="65329" x="7874000" y="3949700"/>
          <p14:tracePt t="65346" x="7886700" y="3943350"/>
          <p14:tracePt t="65363" x="7899400" y="3937000"/>
          <p14:tracePt t="65379" x="7912100" y="3930650"/>
          <p14:tracePt t="65396" x="7924800" y="3917950"/>
          <p14:tracePt t="65412" x="7931150" y="3911600"/>
          <p14:tracePt t="65429" x="7937500" y="3905250"/>
          <p14:tracePt t="65446" x="7950200" y="3892550"/>
          <p14:tracePt t="65463" x="7956550" y="3886200"/>
          <p14:tracePt t="65479" x="7969250" y="3867150"/>
          <p14:tracePt t="65497" x="7981950" y="3854450"/>
          <p14:tracePt t="65513" x="7988300" y="3848100"/>
          <p14:tracePt t="65529" x="7988300" y="3841750"/>
          <p14:tracePt t="65546" x="8001000" y="3841750"/>
          <p14:tracePt t="65563" x="8007350" y="3835400"/>
          <p14:tracePt t="65579" x="8032750" y="3829050"/>
          <p14:tracePt t="65596" x="8058150" y="3829050"/>
          <p14:tracePt t="65612" x="8102600" y="3822700"/>
          <p14:tracePt t="65629" x="8134350" y="3816350"/>
          <p14:tracePt t="65646" x="8153400" y="3816350"/>
          <p14:tracePt t="65663" x="8166100" y="3810000"/>
          <p14:tracePt t="65679" x="8191500" y="3810000"/>
          <p14:tracePt t="65696" x="8210550" y="3810000"/>
          <p14:tracePt t="65712" x="8229600" y="3810000"/>
          <p14:tracePt t="65729" x="8248650" y="3810000"/>
          <p14:tracePt t="65746" x="8261350" y="3810000"/>
          <p14:tracePt t="65784" x="8267700" y="3810000"/>
          <p14:tracePt t="65800" x="8274050" y="3810000"/>
          <p14:tracePt t="65823" x="8280400" y="3810000"/>
          <p14:tracePt t="66040" x="8286750" y="3810000"/>
          <p14:tracePt t="66064" x="8286750" y="3822700"/>
          <p14:tracePt t="66089" x="8286750" y="3841750"/>
          <p14:tracePt t="66090" x="8293100" y="3848100"/>
          <p14:tracePt t="66096" x="8293100" y="3854450"/>
          <p14:tracePt t="66113" x="8293100" y="3860800"/>
          <p14:tracePt t="66272" x="8299450" y="3860800"/>
          <p14:tracePt t="66344" x="8305800" y="3867150"/>
          <p14:tracePt t="66355" x="8312150" y="3867150"/>
          <p14:tracePt t="66367" x="8324850" y="3873500"/>
          <p14:tracePt t="66391" x="8337550" y="3873500"/>
          <p14:tracePt t="66416" x="8343900" y="3873500"/>
          <p14:tracePt t="66424" x="8350250" y="3873500"/>
          <p14:tracePt t="66432" x="8356600" y="3879850"/>
          <p14:tracePt t="66808" x="8362950" y="3873500"/>
          <p14:tracePt t="66840" x="8362950" y="3867150"/>
          <p14:tracePt t="67176" x="8362950" y="3860800"/>
          <p14:tracePt t="67216" x="8356600" y="3860800"/>
          <p14:tracePt t="67248" x="8350250" y="3860800"/>
          <p14:tracePt t="67816" x="8343900" y="3860800"/>
          <p14:tracePt t="67880" x="8337550" y="3860800"/>
          <p14:tracePt t="68248" x="8331200" y="3860800"/>
          <p14:tracePt t="68288" x="8324850" y="3860800"/>
          <p14:tracePt t="68296" x="8318500" y="3860800"/>
          <p14:tracePt t="68312" x="8312150" y="3860800"/>
          <p14:tracePt t="68313" x="8280400" y="3835400"/>
          <p14:tracePt t="68329" x="8235950" y="3778250"/>
          <p14:tracePt t="68346" x="8185150" y="3683000"/>
          <p14:tracePt t="68362" x="8089900" y="3524250"/>
          <p14:tracePt t="68379" x="7937500" y="3263900"/>
          <p14:tracePt t="68396" x="7804150" y="3009900"/>
          <p14:tracePt t="68412" x="7696200" y="2819400"/>
          <p14:tracePt t="68429" x="7626350" y="2692400"/>
          <p14:tracePt t="68446" x="7575550" y="2603500"/>
          <p14:tracePt t="68462" x="7518400" y="2508250"/>
          <p14:tracePt t="68480" x="7486650" y="2457450"/>
          <p14:tracePt t="68496" x="7442200" y="2400300"/>
          <p14:tracePt t="68512" x="7385050" y="2336800"/>
          <p14:tracePt t="68529" x="7334250" y="2273300"/>
          <p14:tracePt t="68546" x="7264400" y="2209800"/>
          <p14:tracePt t="68563" x="7207250" y="2159000"/>
          <p14:tracePt t="68579" x="7156450" y="2120900"/>
          <p14:tracePt t="68596" x="7112000" y="2076450"/>
          <p14:tracePt t="68612" x="7061200" y="2038350"/>
          <p14:tracePt t="68629" x="7010400" y="1987550"/>
          <p14:tracePt t="68646" x="6946900" y="1949450"/>
          <p14:tracePt t="68662" x="6908800" y="1924050"/>
          <p14:tracePt t="68679" x="6870700" y="1905000"/>
          <p14:tracePt t="68696" x="6864350" y="1898650"/>
          <p14:tracePt t="68712" x="6858000" y="1898650"/>
          <p14:tracePt t="68729" x="6845300" y="1898650"/>
          <p14:tracePt t="68746" x="6832600" y="1898650"/>
          <p14:tracePt t="68763" x="6807200" y="1898650"/>
          <p14:tracePt t="68779" x="6794500" y="1898650"/>
          <p14:tracePt t="68796" x="6775450" y="1898650"/>
          <p14:tracePt t="68872" x="6769100" y="1905000"/>
          <p14:tracePt t="68936" x="6769100" y="1917700"/>
          <p14:tracePt t="68944" x="6781800" y="1981200"/>
          <p14:tracePt t="68951" x="6896100" y="2171700"/>
          <p14:tracePt t="68962" x="7143750" y="2540000"/>
          <p14:tracePt t="68979" x="7461250" y="2952750"/>
          <p14:tracePt t="68996" x="7759700" y="3314700"/>
          <p14:tracePt t="69012" x="7988300" y="3606800"/>
          <p14:tracePt t="69029" x="8096250" y="3759200"/>
          <p14:tracePt t="69046" x="8172450" y="3873500"/>
          <p14:tracePt t="69062" x="8204200" y="3924300"/>
          <p14:tracePt t="69079" x="8216900" y="3962400"/>
          <p14:tracePt t="69096" x="8223250" y="3968750"/>
          <p14:tracePt t="69112" x="8229600" y="3981450"/>
          <p14:tracePt t="69129" x="8229600" y="3987800"/>
          <p14:tracePt t="69146" x="8229600" y="3994150"/>
          <p14:tracePt t="69162" x="8242300" y="4013200"/>
          <p14:tracePt t="69179" x="8248650" y="4038600"/>
          <p14:tracePt t="69196" x="8248650" y="4044950"/>
          <p14:tracePt t="69212" x="8267700" y="4089400"/>
          <p14:tracePt t="69229" x="8305800" y="4178300"/>
          <p14:tracePt t="69246" x="8343900" y="4267200"/>
          <p14:tracePt t="69262" x="8350250" y="4279900"/>
          <p14:tracePt t="69279" x="8356600" y="4286250"/>
          <p14:tracePt t="69375" x="8356600" y="4273550"/>
          <p14:tracePt t="69383" x="8356600" y="4248150"/>
          <p14:tracePt t="69396" x="8350250" y="4229100"/>
          <p14:tracePt t="69397" x="8343900" y="4210050"/>
          <p14:tracePt t="69432" x="8337550" y="4203700"/>
          <p14:tracePt t="69552" x="8337550" y="4184650"/>
          <p14:tracePt t="69560" x="8337550" y="4178300"/>
          <p14:tracePt t="69568" x="8337550" y="4165600"/>
          <p14:tracePt t="69575" x="8337550" y="4152900"/>
          <p14:tracePt t="69582" x="8337550" y="4114800"/>
          <p14:tracePt t="69596" x="8337550" y="4108450"/>
          <p14:tracePt t="69612" x="8331200" y="4102100"/>
          <p14:tracePt t="69712" x="8324850" y="4102100"/>
          <p14:tracePt t="69864" x="8324850" y="4108450"/>
          <p14:tracePt t="69872" x="8324850" y="4114800"/>
          <p14:tracePt t="69880" x="8324850" y="4121150"/>
          <p14:tracePt t="69896" x="8324850" y="4127500"/>
          <p14:tracePt t="69896" x="8324850" y="4133850"/>
          <p14:tracePt t="69913" x="8324850" y="4140200"/>
          <p14:tracePt t="69952" x="8324850" y="4146550"/>
          <p14:tracePt t="70016" x="8324850" y="4152900"/>
          <p14:tracePt t="70048" x="8324850" y="4159250"/>
          <p14:tracePt t="70072" x="8324850" y="4165600"/>
          <p14:tracePt t="70151" x="8324850" y="4171950"/>
          <p14:tracePt t="70639" x="0" y="0"/>
        </p14:tracePtLst>
        <p14:tracePtLst>
          <p14:tracePt t="70819" x="8324850" y="4171950"/>
          <p14:tracePt t="70931" x="0" y="0"/>
        </p14:tracePtLst>
        <p14:tracePtLst>
          <p14:tracePt t="71083" x="8324850" y="4171950"/>
          <p14:tracePt t="71192" x="0" y="0"/>
        </p14:tracePtLst>
        <p14:tracePtLst>
          <p14:tracePt t="71335" x="8324850" y="4171950"/>
          <p14:tracePt t="71468" x="0" y="0"/>
        </p14:tracePtLst>
        <p14:tracePtLst>
          <p14:tracePt t="71555" x="8324850" y="4171950"/>
          <p14:tracePt t="71732" x="0" y="0"/>
        </p14:tracePtLst>
        <p14:tracePtLst>
          <p14:tracePt t="71864" x="8324850" y="4171950"/>
          <p14:tracePt t="71976" x="0" y="0"/>
        </p14:tracePtLst>
        <p14:tracePtLst>
          <p14:tracePt t="72128" x="8324850" y="4171950"/>
          <p14:tracePt t="77001" x="8274050" y="4178300"/>
          <p14:tracePt t="77010" x="8178800" y="4152900"/>
          <p14:tracePt t="77012" x="7899400" y="4083050"/>
          <p14:tracePt t="77031" x="7664450" y="4000500"/>
          <p14:tracePt t="77047" x="7505700" y="3949700"/>
          <p14:tracePt t="77064" x="7366000" y="3911600"/>
          <p14:tracePt t="77082" x="7315200" y="3905250"/>
          <p14:tracePt t="77097" x="7264400" y="3898900"/>
          <p14:tracePt t="77114" x="7188200" y="3886200"/>
          <p14:tracePt t="77130" x="7112000" y="3873500"/>
          <p14:tracePt t="77147" x="7042150" y="3860800"/>
          <p14:tracePt t="77164" x="7004050" y="3848100"/>
          <p14:tracePt t="77181" x="6972300" y="3841750"/>
          <p14:tracePt t="77197" x="6972300" y="3835400"/>
          <p14:tracePt t="77274" x="6972300" y="3829050"/>
          <p14:tracePt t="77281" x="6972300" y="3822700"/>
          <p14:tracePt t="77297" x="6972300" y="3816350"/>
          <p14:tracePt t="77313" x="6972300" y="3810000"/>
          <p14:tracePt t="77329" x="6985000" y="3797300"/>
          <p14:tracePt t="77347" x="6985000" y="3790950"/>
          <p14:tracePt t="77348" x="7004050" y="3784600"/>
          <p14:tracePt t="77364" x="7010400" y="3784600"/>
          <p14:tracePt t="77381" x="7016750" y="3784600"/>
          <p14:tracePt t="77397" x="7029450" y="3778250"/>
          <p14:tracePt t="77489" x="7035800" y="3778250"/>
          <p14:tracePt t="77497" x="7054850" y="3822700"/>
          <p14:tracePt t="77506" x="7067550" y="3854450"/>
          <p14:tracePt t="77513" x="7092950" y="3917950"/>
          <p14:tracePt t="77530" x="7124700" y="3987800"/>
          <p14:tracePt t="77547" x="7137400" y="4025900"/>
          <p14:tracePt t="77564" x="7143750" y="4032250"/>
          <p14:tracePt t="77673" x="7143750" y="4038600"/>
          <p14:tracePt t="77689" x="7143750" y="4032250"/>
          <p14:tracePt t="77697" x="7143750" y="3987800"/>
          <p14:tracePt t="77707" x="7143750" y="3968750"/>
          <p14:tracePt t="77714" x="7143750" y="3930650"/>
          <p14:tracePt t="77730" x="7143750" y="3911600"/>
          <p14:tracePt t="77747" x="7150100" y="3905250"/>
          <p14:tracePt t="77764" x="7150100" y="3892550"/>
          <p14:tracePt t="77937" x="7156450" y="3892550"/>
          <p14:tracePt t="77953" x="7156450" y="3898900"/>
          <p14:tracePt t="77961" x="7169150" y="3911600"/>
          <p14:tracePt t="77966" x="7188200" y="3930650"/>
          <p14:tracePt t="77980" x="7245350" y="3981450"/>
          <p14:tracePt t="77997" x="7346950" y="4044950"/>
          <p14:tracePt t="78014" x="7473950" y="4114800"/>
          <p14:tracePt t="78030" x="7620000" y="4197350"/>
          <p14:tracePt t="78047" x="7753350" y="4235450"/>
          <p14:tracePt t="78064" x="7893050" y="4273550"/>
          <p14:tracePt t="78081" x="7962900" y="4279900"/>
          <p14:tracePt t="78097" x="8020050" y="4279900"/>
          <p14:tracePt t="78114" x="8051800" y="4279900"/>
          <p14:tracePt t="78130" x="8096250" y="4254500"/>
          <p14:tracePt t="78147" x="8128000" y="4235450"/>
          <p14:tracePt t="78164" x="8159750" y="4216400"/>
          <p14:tracePt t="78180" x="8172450" y="4210050"/>
          <p14:tracePt t="78198" x="8178800" y="4203700"/>
          <p14:tracePt t="78257" x="8185150" y="4203700"/>
          <p14:tracePt t="78305" x="8191500" y="4203700"/>
          <p14:tracePt t="78313" x="8197850" y="4203700"/>
          <p14:tracePt t="78321" x="8216900" y="4197350"/>
          <p14:tracePt t="78331" x="8223250" y="4191000"/>
          <p14:tracePt t="78347" x="8242300" y="4191000"/>
          <p14:tracePt t="78364" x="8248650" y="4191000"/>
          <p14:tracePt t="78381" x="8261350" y="4184650"/>
          <p14:tracePt t="78397" x="8274050" y="4184650"/>
          <p14:tracePt t="78537" x="8280400" y="4178300"/>
          <p14:tracePt t="78553" x="8280400" y="4171950"/>
          <p14:tracePt t="78569" x="8286750" y="4165600"/>
          <p14:tracePt t="78601" x="8286750" y="4159250"/>
          <p14:tracePt t="78609" x="8293100" y="4152900"/>
          <p14:tracePt t="78625" x="8299450" y="4152900"/>
          <p14:tracePt t="78657" x="8299450" y="4146550"/>
          <p14:tracePt t="78729" x="8305800" y="4146550"/>
          <p14:tracePt t="79057" x="8305800" y="4159250"/>
          <p14:tracePt t="79073" x="8305800" y="4165600"/>
          <p14:tracePt t="79092" x="8299450" y="4171950"/>
          <p14:tracePt t="79185" x="8299450" y="4178300"/>
          <p14:tracePt t="79209" x="8299450" y="4184650"/>
          <p14:tracePt t="79977" x="8293100" y="4184650"/>
          <p14:tracePt t="79985" x="8255000" y="4184650"/>
          <p14:tracePt t="79993" x="8197850" y="4184650"/>
          <p14:tracePt t="80001" x="8140700" y="4178300"/>
          <p14:tracePt t="80014" x="7937500" y="4127500"/>
          <p14:tracePt t="80030" x="7778750" y="4083050"/>
          <p14:tracePt t="80047" x="7759700" y="4083050"/>
          <p14:tracePt t="80064" x="7689850" y="4051300"/>
          <p14:tracePt t="80082" x="7670800" y="4032250"/>
          <p14:tracePt t="80097" x="7658100" y="4025900"/>
          <p14:tracePt t="80114" x="7645400" y="4013200"/>
          <p14:tracePt t="80161" x="7639050" y="4013200"/>
          <p14:tracePt t="80168" x="7639050" y="4006850"/>
          <p14:tracePt t="80176" x="7639050" y="4000500"/>
          <p14:tracePt t="80180" x="7632700" y="4000500"/>
          <p14:tracePt t="80197" x="7632700" y="3994150"/>
          <p14:tracePt t="80214" x="7626350" y="3994150"/>
          <p14:tracePt t="80230" x="7613650" y="3981450"/>
          <p14:tracePt t="80247" x="7600950" y="3968750"/>
          <p14:tracePt t="80263" x="7556500" y="3949700"/>
          <p14:tracePt t="80281" x="7537450" y="3937000"/>
          <p14:tracePt t="80297" x="7518400" y="3930650"/>
          <p14:tracePt t="80314" x="7493000" y="3917950"/>
          <p14:tracePt t="80330" x="7467600" y="3911600"/>
          <p14:tracePt t="80347" x="7442200" y="3905250"/>
          <p14:tracePt t="80363" x="7423150" y="3905250"/>
          <p14:tracePt t="80381" x="7404100" y="3898900"/>
          <p14:tracePt t="80397" x="7385050" y="3898900"/>
          <p14:tracePt t="80414" x="7366000" y="3892550"/>
          <p14:tracePt t="80430" x="7346950" y="3886200"/>
          <p14:tracePt t="80447" x="7334250" y="3886200"/>
          <p14:tracePt t="80463" x="7315200" y="3886200"/>
          <p14:tracePt t="80617" x="7308850" y="3886200"/>
          <p14:tracePt t="80633" x="7302500" y="3886200"/>
          <p14:tracePt t="80640" x="7296150" y="3886200"/>
          <p14:tracePt t="80665" x="7289800" y="3886200"/>
          <p14:tracePt t="80857" x="7302500" y="3886200"/>
          <p14:tracePt t="80865" x="7334250" y="3886200"/>
          <p14:tracePt t="80889" x="7366000" y="3917950"/>
          <p14:tracePt t="80906" x="7480300" y="3981450"/>
          <p14:tracePt t="80907" x="7518400" y="4006850"/>
          <p14:tracePt t="80914" x="7651750" y="4070350"/>
          <p14:tracePt t="80930" x="7747000" y="4114800"/>
          <p14:tracePt t="80947" x="7823200" y="4159250"/>
          <p14:tracePt t="80963" x="7861300" y="4178300"/>
          <p14:tracePt t="80980" x="7880350" y="4191000"/>
          <p14:tracePt t="80997" x="7918450" y="4197350"/>
          <p14:tracePt t="81014" x="7962900" y="4216400"/>
          <p14:tracePt t="81030" x="7994650" y="4222750"/>
          <p14:tracePt t="81047" x="8039100" y="4235450"/>
          <p14:tracePt t="81063" x="8083550" y="4248150"/>
          <p14:tracePt t="81082" x="8108950" y="4254500"/>
          <p14:tracePt t="81097" x="8134350" y="4260850"/>
          <p14:tracePt t="81145" x="8140700" y="4260850"/>
          <p14:tracePt t="81156" x="8147050" y="4260850"/>
          <p14:tracePt t="81160" x="8153400" y="4260850"/>
          <p14:tracePt t="81166" x="8166100" y="4260850"/>
          <p14:tracePt t="81180" x="8172450" y="4260850"/>
          <p14:tracePt t="81217" x="8178800" y="4260850"/>
          <p14:tracePt t="81321" x="8185150" y="4260850"/>
          <p14:tracePt t="81329" x="8197850" y="4260850"/>
          <p14:tracePt t="81353" x="8204200" y="4260850"/>
          <p14:tracePt t="81377" x="8216900" y="4254500"/>
          <p14:tracePt t="81409" x="8223250" y="4248150"/>
          <p14:tracePt t="81432" x="8229600" y="4241800"/>
          <p14:tracePt t="81465" x="8235950" y="4235450"/>
          <p14:tracePt t="81473" x="8235950" y="4229100"/>
          <p14:tracePt t="81481" x="8235950" y="4222750"/>
          <p14:tracePt t="81481" x="8235950" y="4216400"/>
          <p14:tracePt t="81497" x="8235950" y="4197350"/>
          <p14:tracePt t="81513" x="8235950" y="4184650"/>
          <p14:tracePt t="81531" x="8242300" y="4165600"/>
          <p14:tracePt t="81547" x="8242300" y="4159250"/>
          <p14:tracePt t="81564" x="8242300" y="4152900"/>
          <p14:tracePt t="82097" x="8229600" y="4152900"/>
          <p14:tracePt t="82105" x="8216900" y="4165600"/>
          <p14:tracePt t="82113" x="8191500" y="4184650"/>
          <p14:tracePt t="82123" x="8178800" y="4197350"/>
          <p14:tracePt t="82131" x="8166100" y="4203700"/>
          <p14:tracePt t="82147" x="8153400" y="4210050"/>
          <p14:tracePt t="82164" x="8128000" y="4222750"/>
          <p14:tracePt t="82180" x="8108950" y="4235450"/>
          <p14:tracePt t="82197" x="8070850" y="4248150"/>
          <p14:tracePt t="82213" x="8013700" y="4273550"/>
          <p14:tracePt t="82231" x="7943850" y="4305300"/>
          <p14:tracePt t="82247" x="7886700" y="4330700"/>
          <p14:tracePt t="82264" x="7835900" y="4349750"/>
          <p14:tracePt t="82280" x="7778750" y="4381500"/>
          <p14:tracePt t="82297" x="7727950" y="4400550"/>
          <p14:tracePt t="82314" x="7708900" y="4419600"/>
          <p14:tracePt t="82331" x="7670800" y="4432300"/>
          <p14:tracePt t="82347" x="7645400" y="4445000"/>
          <p14:tracePt t="82364" x="7620000" y="4451350"/>
          <p14:tracePt t="82380" x="7588250" y="4457700"/>
          <p14:tracePt t="82397" x="7550150" y="4476750"/>
          <p14:tracePt t="82413" x="7512050" y="4483100"/>
          <p14:tracePt t="82430" x="7473950" y="4495800"/>
          <p14:tracePt t="82447" x="7429500" y="4502150"/>
          <p14:tracePt t="82464" x="7391400" y="4514850"/>
          <p14:tracePt t="82480" x="7346950" y="4521200"/>
          <p14:tracePt t="82497" x="7315200" y="4527550"/>
          <p14:tracePt t="82514" x="7302500" y="4527550"/>
          <p14:tracePt t="82530" x="7277100" y="4527550"/>
          <p14:tracePt t="82547" x="7258050" y="4527550"/>
          <p14:tracePt t="82563" x="7251700" y="4527550"/>
          <p14:tracePt t="82580" x="7245350" y="4527550"/>
          <p14:tracePt t="82598" x="7239000" y="4527550"/>
          <p14:tracePt t="82613" x="7232650" y="4527550"/>
          <p14:tracePt t="82631" x="7226300" y="4527550"/>
          <p14:tracePt t="83489" x="7226300" y="4502150"/>
          <p14:tracePt t="83497" x="7232650" y="4413250"/>
          <p14:tracePt t="83514" x="7232650" y="4362450"/>
          <p14:tracePt t="83515" x="7232650" y="4222750"/>
          <p14:tracePt t="83530" x="7232650" y="4083050"/>
          <p14:tracePt t="83547" x="7232650" y="4013200"/>
          <p14:tracePt t="83563" x="7226300" y="3975100"/>
          <p14:tracePt t="83580" x="7226300" y="3943350"/>
          <p14:tracePt t="83597" x="7226300" y="3924300"/>
          <p14:tracePt t="83615" x="7226300" y="3911600"/>
          <p14:tracePt t="83630" x="7226300" y="3905250"/>
          <p14:tracePt t="83647" x="7226300" y="3898900"/>
          <p14:tracePt t="83856" x="7226300" y="3930650"/>
          <p14:tracePt t="83864" x="7219950" y="4019550"/>
          <p14:tracePt t="83880" x="7213600" y="4064000"/>
          <p14:tracePt t="83881" x="7207250" y="4140200"/>
          <p14:tracePt t="83897" x="7200900" y="4191000"/>
          <p14:tracePt t="83914" x="7200900" y="4229100"/>
          <p14:tracePt t="83930" x="7200900" y="4267200"/>
          <p14:tracePt t="83947" x="7200900" y="4292600"/>
          <p14:tracePt t="83963" x="7200900" y="4318000"/>
          <p14:tracePt t="83980" x="7200900" y="4330700"/>
          <p14:tracePt t="83997" x="7200900" y="4349750"/>
          <p14:tracePt t="84014" x="7200900" y="4356100"/>
          <p14:tracePt t="84030" x="7200900" y="4362450"/>
          <p14:tracePt t="84047" x="7200900" y="4368800"/>
          <p14:tracePt t="84280" x="7200900" y="4375150"/>
          <p14:tracePt t="84296" x="7219950" y="4356100"/>
          <p14:tracePt t="84306" x="7219950" y="4273550"/>
          <p14:tracePt t="84314" x="7207250" y="4032250"/>
          <p14:tracePt t="84330" x="7124700" y="3651250"/>
          <p14:tracePt t="84347" x="6997700" y="3289300"/>
          <p14:tracePt t="84363" x="6902450" y="2984500"/>
          <p14:tracePt t="84380" x="6826250" y="2819400"/>
          <p14:tracePt t="84397" x="6800850" y="2724150"/>
          <p14:tracePt t="84413" x="6794500" y="2711450"/>
          <p14:tracePt t="84430" x="6788150" y="2698750"/>
          <p14:tracePt t="84447" x="6788150" y="2673350"/>
          <p14:tracePt t="84463" x="6788150" y="2609850"/>
          <p14:tracePt t="84481" x="6788150" y="2590800"/>
          <p14:tracePt t="84497" x="6788150" y="2565400"/>
          <p14:tracePt t="84514" x="6788150" y="2533650"/>
          <p14:tracePt t="84530" x="6788150" y="2501900"/>
          <p14:tracePt t="84547" x="6788150" y="2463800"/>
          <p14:tracePt t="84563" x="6781800" y="2438400"/>
          <p14:tracePt t="84580" x="6781800" y="2432050"/>
          <p14:tracePt t="84597" x="6775450" y="2425700"/>
          <p14:tracePt t="84688" x="6762750" y="2425700"/>
          <p14:tracePt t="84696" x="6692900" y="2425700"/>
          <p14:tracePt t="84713" x="6648450" y="2432050"/>
          <p14:tracePt t="84714" x="6546850" y="2432050"/>
          <p14:tracePt t="84731" x="6432550" y="2432050"/>
          <p14:tracePt t="84747" x="6362700" y="2432050"/>
          <p14:tracePt t="84764" x="6330950" y="2432050"/>
          <p14:tracePt t="84780" x="6324600" y="2432050"/>
          <p14:tracePt t="84881" x="6330950" y="2432050"/>
          <p14:tracePt t="84888" x="6362700" y="2432050"/>
          <p14:tracePt t="84895" x="6489700" y="2432050"/>
          <p14:tracePt t="84913" x="6565900" y="2432050"/>
          <p14:tracePt t="84914" x="6756400" y="2432050"/>
          <p14:tracePt t="84930" x="6927850" y="2432050"/>
          <p14:tracePt t="84947" x="7029450" y="2432050"/>
          <p14:tracePt t="84964" x="7073900" y="2432050"/>
          <p14:tracePt t="84980" x="7080250" y="2425700"/>
          <p14:tracePt t="85016" x="7086600" y="2425700"/>
          <p14:tracePt t="86800" x="7042150" y="2425700"/>
          <p14:tracePt t="86808" x="6965950" y="2425700"/>
          <p14:tracePt t="86816" x="6870700" y="2425700"/>
          <p14:tracePt t="86824" x="6699250" y="2444750"/>
          <p14:tracePt t="86832" x="6064250" y="2533650"/>
          <p14:tracePt t="86846" x="5130800" y="2673350"/>
          <p14:tracePt t="86862" x="4165600" y="2825750"/>
          <p14:tracePt t="86879" x="3117850" y="3067050"/>
          <p14:tracePt t="86896" x="1885950" y="3308350"/>
          <p14:tracePt t="86913" x="1708150" y="3352800"/>
          <p14:tracePt t="86929" x="1574800" y="3378200"/>
          <p14:tracePt t="86946" x="1536700" y="3384550"/>
          <p14:tracePt t="86963" x="1511300" y="3384550"/>
          <p14:tracePt t="86980" x="1492250" y="3390900"/>
          <p14:tracePt t="86997" x="1447800" y="3397250"/>
          <p14:tracePt t="87013" x="1384300" y="3409950"/>
          <p14:tracePt t="87029" x="1301750" y="3422650"/>
          <p14:tracePt t="87046" x="1238250" y="3429000"/>
          <p14:tracePt t="87062" x="1212850" y="3429000"/>
          <p14:tracePt t="87079" x="1143000" y="3429000"/>
          <p14:tracePt t="87096" x="990600" y="3422650"/>
          <p14:tracePt t="87112" x="901700" y="3409950"/>
          <p14:tracePt t="87129" x="825500" y="3397250"/>
          <p14:tracePt t="87146" x="781050" y="3384550"/>
          <p14:tracePt t="87162" x="736600" y="3365500"/>
          <p14:tracePt t="87179" x="679450" y="3327400"/>
          <p14:tracePt t="87197" x="647700" y="3295650"/>
          <p14:tracePt t="87214" x="596900" y="3206750"/>
          <p14:tracePt t="87230" x="546100" y="3105150"/>
          <p14:tracePt t="87247" x="527050" y="3073400"/>
          <p14:tracePt t="87262" x="495300" y="2990850"/>
          <p14:tracePt t="87279" x="469900" y="2933700"/>
          <p14:tracePt t="87296" x="457200" y="2889250"/>
          <p14:tracePt t="87312" x="457200" y="2857500"/>
          <p14:tracePt t="87329" x="457200" y="2844800"/>
          <p14:tracePt t="88592" x="0" y="0"/>
        </p14:tracePtLst>
        <p14:tracePtLst>
          <p14:tracePt t="120927" x="6502400" y="2311400"/>
          <p14:tracePt t="121072" x="6515100" y="2311400"/>
          <p14:tracePt t="121080" x="6559550" y="2311400"/>
          <p14:tracePt t="121096" x="6610350" y="2311400"/>
          <p14:tracePt t="121112" x="6699250" y="2317750"/>
          <p14:tracePt t="121128" x="6756400" y="2324100"/>
          <p14:tracePt t="121132" x="6889750" y="2362200"/>
          <p14:tracePt t="121152" x="7010400" y="2387600"/>
          <p14:tracePt t="121168" x="7131050" y="2419350"/>
          <p14:tracePt t="121184" x="7245350" y="2432050"/>
          <p14:tracePt t="121200" x="7302500" y="2432050"/>
          <p14:tracePt t="121214" x="7327900" y="2432050"/>
          <p14:tracePt t="121232" x="7334250" y="2432050"/>
          <p14:tracePt t="121320" x="7321550" y="2438400"/>
          <p14:tracePt t="121328" x="7302500" y="2444750"/>
          <p14:tracePt t="121339" x="7270750" y="2444750"/>
          <p14:tracePt t="121344" x="7245350" y="2451100"/>
          <p14:tracePt t="121348" x="7175500" y="2457450"/>
          <p14:tracePt t="121363" x="7131050" y="2457450"/>
          <p14:tracePt t="121380" x="7105650" y="2457450"/>
          <p14:tracePt t="121397" x="6997700" y="2457450"/>
          <p14:tracePt t="121413" x="6870700" y="2457450"/>
          <p14:tracePt t="121430" x="6743700" y="2457450"/>
          <p14:tracePt t="121447" x="6610350" y="2457450"/>
          <p14:tracePt t="121464" x="6470650" y="2457450"/>
          <p14:tracePt t="121481" x="6407150" y="2457450"/>
          <p14:tracePt t="121497" x="6375400" y="2457450"/>
          <p14:tracePt t="121514" x="6362700" y="2457450"/>
          <p14:tracePt t="121530" x="6356350" y="2457450"/>
          <p14:tracePt t="121742" x="6362700" y="2457450"/>
          <p14:tracePt t="121752" x="6369050" y="2457450"/>
          <p14:tracePt t="121760" x="6375400" y="2457450"/>
          <p14:tracePt t="121768" x="6388100" y="2457450"/>
          <p14:tracePt t="121780" x="6407150" y="2451100"/>
          <p14:tracePt t="121797" x="6426200" y="2451100"/>
          <p14:tracePt t="121814" x="6445250" y="2451100"/>
          <p14:tracePt t="121830" x="6477000" y="2451100"/>
          <p14:tracePt t="121847" x="6502400" y="2451100"/>
          <p14:tracePt t="121863" x="6565900" y="2438400"/>
          <p14:tracePt t="121881" x="6616700" y="2432050"/>
          <p14:tracePt t="121897" x="6648450" y="2425700"/>
          <p14:tracePt t="121914" x="6680200" y="2425700"/>
          <p14:tracePt t="121930" x="6718300" y="2425700"/>
          <p14:tracePt t="121947" x="6743700" y="2419350"/>
          <p14:tracePt t="121963" x="6762750" y="2413000"/>
          <p14:tracePt t="121980" x="6775450" y="2413000"/>
          <p14:tracePt t="121997" x="6781800" y="2413000"/>
          <p14:tracePt t="122056" x="6788150" y="2413000"/>
          <p14:tracePt t="125504" x="6794500" y="2400300"/>
          <p14:tracePt t="125511" x="6794500" y="2387600"/>
          <p14:tracePt t="125522" x="6794500" y="2374900"/>
          <p14:tracePt t="125523" x="6794500" y="2368550"/>
          <p14:tracePt t="125536" x="6788150" y="2343150"/>
          <p14:tracePt t="125547" x="6788150" y="2324100"/>
          <p14:tracePt t="125563" x="6781800" y="2311400"/>
          <p14:tracePt t="125580" x="6781800" y="2305050"/>
          <p14:tracePt t="125596" x="6781800" y="2298700"/>
          <p14:tracePt t="125632" x="6781800" y="2292350"/>
          <p14:tracePt t="125680" x="6775450" y="2286000"/>
          <p14:tracePt t="125696" x="6769100" y="2279650"/>
          <p14:tracePt t="125706" x="6762750" y="2273300"/>
          <p14:tracePt t="125713" x="6750050" y="2266950"/>
          <p14:tracePt t="125714" x="6731000" y="2266950"/>
          <p14:tracePt t="125730" x="6686550" y="2266950"/>
          <p14:tracePt t="125747" x="6616700" y="2266950"/>
          <p14:tracePt t="125763" x="6515100" y="2266950"/>
          <p14:tracePt t="125780" x="6362700" y="2266950"/>
          <p14:tracePt t="125797" x="6134100" y="2273300"/>
          <p14:tracePt t="125813" x="5949950" y="2292350"/>
          <p14:tracePt t="125830" x="5702300" y="2336800"/>
          <p14:tracePt t="125847" x="5435600" y="2368550"/>
          <p14:tracePt t="125863" x="5092700" y="2419350"/>
          <p14:tracePt t="125881" x="4914900" y="2451100"/>
          <p14:tracePt t="125897" x="4756150" y="2501900"/>
          <p14:tracePt t="125913" x="4610100" y="2533650"/>
          <p14:tracePt t="125930" x="4495800" y="2578100"/>
          <p14:tracePt t="125947" x="4413250" y="2603500"/>
          <p14:tracePt t="125963" x="4368800" y="2628900"/>
          <p14:tracePt t="125980" x="4349750" y="2628900"/>
          <p14:tracePt t="126088" x="4356100" y="2628900"/>
          <p14:tracePt t="126096" x="4470400" y="2628900"/>
          <p14:tracePt t="126113" x="4546600" y="2628900"/>
          <p14:tracePt t="126114" x="4641850" y="2628900"/>
          <p14:tracePt t="126130" x="4819650" y="2628900"/>
          <p14:tracePt t="126147" x="4991100" y="2628900"/>
          <p14:tracePt t="126163" x="5060950" y="2628900"/>
          <p14:tracePt t="126180" x="5200650" y="2609850"/>
          <p14:tracePt t="126196" x="5308600" y="2597150"/>
          <p14:tracePt t="126213" x="5397500" y="2584450"/>
          <p14:tracePt t="126230" x="5454650" y="2578100"/>
          <p14:tracePt t="126247" x="5461000" y="2578100"/>
          <p14:tracePt t="126263" x="5486400" y="2578100"/>
          <p14:tracePt t="126280" x="5492750" y="2578100"/>
          <p14:tracePt t="126384" x="5480050" y="2578100"/>
          <p14:tracePt t="126392" x="5473700" y="2578100"/>
          <p14:tracePt t="126408" x="5467350" y="2578100"/>
          <p14:tracePt t="126416" x="5454650" y="2578100"/>
          <p14:tracePt t="126424" x="5435600" y="2578100"/>
          <p14:tracePt t="126430" x="5384800" y="2590800"/>
          <p14:tracePt t="126446" x="5295900" y="2597150"/>
          <p14:tracePt t="126465" x="5213350" y="2609850"/>
          <p14:tracePt t="126480" x="5092700" y="2628900"/>
          <p14:tracePt t="126497" x="5003800" y="2635250"/>
          <p14:tracePt t="126513" x="4845050" y="2660650"/>
          <p14:tracePt t="126530" x="4718050" y="2679700"/>
          <p14:tracePt t="126546" x="4603750" y="2686050"/>
          <p14:tracePt t="126563" x="4476750" y="2698750"/>
          <p14:tracePt t="126580" x="4337050" y="2717800"/>
          <p14:tracePt t="126597" x="4210050" y="2743200"/>
          <p14:tracePt t="126613" x="4102100" y="2762250"/>
          <p14:tracePt t="126630" x="4013200" y="2774950"/>
          <p14:tracePt t="126647" x="3905250" y="2806700"/>
          <p14:tracePt t="126663" x="3752850" y="2857500"/>
          <p14:tracePt t="126680" x="3670300" y="2876550"/>
          <p14:tracePt t="126697" x="3568700" y="2908300"/>
          <p14:tracePt t="126713" x="3479800" y="2933700"/>
          <p14:tracePt t="126731" x="3416300" y="2946400"/>
          <p14:tracePt t="126768" x="3390900" y="2952750"/>
          <p14:tracePt t="126769" x="3378200" y="2959100"/>
          <p14:tracePt t="126780" x="3327400" y="2978150"/>
          <p14:tracePt t="126797" x="3295650" y="2984500"/>
          <p14:tracePt t="126848" x="3276600" y="2990850"/>
          <p14:tracePt t="126856" x="3257550" y="3003550"/>
          <p14:tracePt t="126872" x="3244850" y="3003550"/>
          <p14:tracePt t="126880" x="3213100" y="3009900"/>
          <p14:tracePt t="126896" x="3200400" y="3016250"/>
          <p14:tracePt t="126896" x="3168650" y="3022600"/>
          <p14:tracePt t="126913" x="3143250" y="3022600"/>
          <p14:tracePt t="127017" x="3136900" y="3022600"/>
          <p14:tracePt t="127026" x="3124200" y="3022600"/>
          <p14:tracePt t="127033" x="3111500" y="3022600"/>
          <p14:tracePt t="127049" x="3098800" y="3022600"/>
          <p14:tracePt t="127050" x="3086100" y="3022600"/>
          <p14:tracePt t="127050" x="3067050" y="3022600"/>
          <p14:tracePt t="127065" x="3028950" y="3022600"/>
          <p14:tracePt t="127081" x="3009900" y="3022600"/>
          <p14:tracePt t="127098" x="2997200" y="3022600"/>
          <p14:tracePt t="127114" x="2978150" y="3022600"/>
          <p14:tracePt t="127131" x="2959100" y="3022600"/>
          <p14:tracePt t="127147" x="2946400" y="3022600"/>
          <p14:tracePt t="127164" x="2933700" y="3028950"/>
          <p14:tracePt t="127181" x="2921000" y="3028950"/>
          <p14:tracePt t="127198" x="2901950" y="3028950"/>
          <p14:tracePt t="127214" x="2870200" y="3035300"/>
          <p14:tracePt t="127231" x="2851150" y="3035300"/>
          <p14:tracePt t="127248" x="2813050" y="3035300"/>
          <p14:tracePt t="127248" x="2806700" y="3041650"/>
          <p14:tracePt t="127266" x="2774950" y="3048000"/>
          <p14:tracePt t="127281" x="2749550" y="3048000"/>
          <p14:tracePt t="127345" x="2743200" y="3048000"/>
          <p14:tracePt t="127369" x="2736850" y="3048000"/>
          <p14:tracePt t="127377" x="2724150" y="3048000"/>
          <p14:tracePt t="127385" x="2705100" y="3054350"/>
          <p14:tracePt t="127397" x="2686050" y="3054350"/>
          <p14:tracePt t="127398" x="2654300" y="3054350"/>
          <p14:tracePt t="127414" x="2616200" y="3060700"/>
          <p14:tracePt t="127431" x="2571750" y="3067050"/>
          <p14:tracePt t="127447" x="2533650" y="3073400"/>
          <p14:tracePt t="127447" x="2520950" y="3073400"/>
          <p14:tracePt t="127465" x="2508250" y="3073400"/>
          <p14:tracePt t="127745" x="2514600" y="3073400"/>
          <p14:tracePt t="127757" x="2527300" y="3079750"/>
          <p14:tracePt t="127757" x="2533650" y="3079750"/>
          <p14:tracePt t="127765" x="2571750" y="3079750"/>
          <p14:tracePt t="127781" x="2609850" y="3086100"/>
          <p14:tracePt t="127797" x="2647950" y="3092450"/>
          <p14:tracePt t="127814" x="2679700" y="3098800"/>
          <p14:tracePt t="127831" x="2705100" y="3098800"/>
          <p14:tracePt t="127848" x="2711450" y="3098800"/>
          <p14:tracePt t="127865" x="2730500" y="3098800"/>
          <p14:tracePt t="127881" x="2736850" y="3098800"/>
          <p14:tracePt t="127897" x="2749550" y="3098800"/>
          <p14:tracePt t="127914" x="2762250" y="3098800"/>
          <p14:tracePt t="127931" x="2774950" y="3098800"/>
          <p14:tracePt t="127947" x="2794000" y="3098800"/>
          <p14:tracePt t="127964" x="2806700" y="3098800"/>
          <p14:tracePt t="127981" x="2813050" y="3098800"/>
          <p14:tracePt t="127997" x="2819400" y="3098800"/>
          <p14:tracePt t="128014" x="2825750" y="3098800"/>
          <p14:tracePt t="128152" x="2838450" y="3098800"/>
          <p14:tracePt t="128161" x="2844800" y="3098800"/>
          <p14:tracePt t="128169" x="2863850" y="3098800"/>
          <p14:tracePt t="128181" x="2876550" y="3098800"/>
          <p14:tracePt t="128296" x="2882900" y="3098800"/>
          <p14:tracePt t="128297" x="2889250" y="3098800"/>
          <p14:tracePt t="128314" x="2895600" y="3092450"/>
          <p14:tracePt t="128337" x="2908300" y="3092450"/>
          <p14:tracePt t="128346" x="2914650" y="3092450"/>
          <p14:tracePt t="128347" x="2933700" y="3092450"/>
          <p14:tracePt t="128364" x="2946400" y="3092450"/>
          <p14:tracePt t="128381" x="2959100" y="3092450"/>
          <p14:tracePt t="128397" x="2971800" y="3092450"/>
          <p14:tracePt t="128414" x="2997200" y="3092450"/>
          <p14:tracePt t="128431" x="3028950" y="3092450"/>
          <p14:tracePt t="128505" x="3035300" y="3092450"/>
          <p14:tracePt t="128521" x="3041650" y="3092450"/>
          <p14:tracePt t="128537" x="3048000" y="3092450"/>
          <p14:tracePt t="128610" x="3054350" y="3092450"/>
          <p14:tracePt t="128625" x="3067050" y="3092450"/>
          <p14:tracePt t="128641" x="3073400" y="3092450"/>
          <p14:tracePt t="128648" x="3079750" y="3092450"/>
          <p14:tracePt t="128649" x="3086100" y="3092450"/>
          <p14:tracePt t="128664" x="3092450" y="3092450"/>
          <p14:tracePt t="128682" x="3098800" y="3092450"/>
          <p14:tracePt t="128720" x="3105150" y="3092450"/>
          <p14:tracePt t="128744" x="3111500" y="3092450"/>
          <p14:tracePt t="128760" x="3117850" y="3092450"/>
          <p14:tracePt t="128785" x="3130550" y="3092450"/>
          <p14:tracePt t="128801" x="3136900" y="3092450"/>
          <p14:tracePt t="128817" x="3143250" y="3092450"/>
          <p14:tracePt t="128825" x="3149600" y="3092450"/>
          <p14:tracePt t="128826" x="3155950" y="3092450"/>
          <p14:tracePt t="128873" x="3162300" y="3092450"/>
          <p14:tracePt t="128881" x="3168650" y="3086100"/>
          <p14:tracePt t="129833" x="3168650" y="3079750"/>
          <p14:tracePt t="129840" x="3168650" y="3073400"/>
          <p14:tracePt t="129849" x="3168650" y="3060700"/>
          <p14:tracePt t="129856" x="3168650" y="3054350"/>
          <p14:tracePt t="129856" x="3168650" y="3048000"/>
          <p14:tracePt t="129881" x="3175000" y="3028950"/>
          <p14:tracePt t="129881" x="3175000" y="3016250"/>
          <p14:tracePt t="129920" x="3181350" y="3009900"/>
          <p14:tracePt t="130521" x="3181350" y="3016250"/>
          <p14:tracePt t="130537" x="3181350" y="3022600"/>
          <p14:tracePt t="130553" x="3181350" y="3028950"/>
          <p14:tracePt t="131430" x="0" y="0"/>
        </p14:tracePtLst>
        <p14:tracePtLst>
          <p14:tracePt t="173808" x="825500" y="2006600"/>
          <p14:tracePt t="174368" x="825500" y="2019300"/>
          <p14:tracePt t="174376" x="825500" y="2044700"/>
          <p14:tracePt t="174384" x="812800" y="2101850"/>
          <p14:tracePt t="174400" x="806450" y="2146300"/>
          <p14:tracePt t="174400" x="800100" y="2190750"/>
          <p14:tracePt t="174413" x="787400" y="2235200"/>
          <p14:tracePt t="174430" x="787400" y="2266950"/>
          <p14:tracePt t="174447" x="787400" y="2362200"/>
          <p14:tracePt t="174480" x="787400" y="2444750"/>
          <p14:tracePt t="174481" x="787400" y="2514600"/>
          <p14:tracePt t="174497" x="787400" y="2584450"/>
          <p14:tracePt t="174513" x="787400" y="2654300"/>
          <p14:tracePt t="174530" x="787400" y="2717800"/>
          <p14:tracePt t="174547" x="787400" y="2768600"/>
          <p14:tracePt t="174564" x="793750" y="2806700"/>
          <p14:tracePt t="174580" x="793750" y="2819400"/>
          <p14:tracePt t="174597" x="806450" y="2838450"/>
          <p14:tracePt t="174613" x="806450" y="2851150"/>
          <p14:tracePt t="174630" x="825500" y="2870200"/>
          <p14:tracePt t="174647" x="831850" y="2889250"/>
          <p14:tracePt t="174664" x="838200" y="2901950"/>
          <p14:tracePt t="174680" x="857250" y="2933700"/>
          <p14:tracePt t="174697" x="857250" y="2952750"/>
          <p14:tracePt t="174713" x="863600" y="2965450"/>
          <p14:tracePt t="174731" x="863600" y="2971800"/>
          <p14:tracePt t="174776" x="869950" y="2978150"/>
          <p14:tracePt t="175144" x="869950" y="2971800"/>
          <p14:tracePt t="175150" x="869950" y="2965450"/>
          <p14:tracePt t="175168" x="876300" y="2959100"/>
          <p14:tracePt t="175176" x="876300" y="2952750"/>
          <p14:tracePt t="175197" x="882650" y="2940050"/>
          <p14:tracePt t="175198" x="882650" y="2927350"/>
          <p14:tracePt t="175214" x="882650" y="2914650"/>
          <p14:tracePt t="175230" x="882650" y="2908300"/>
          <p14:tracePt t="175247" x="882650" y="2895600"/>
          <p14:tracePt t="175288" x="882650" y="2889250"/>
          <p14:tracePt t="175297" x="889000" y="2889250"/>
          <p14:tracePt t="176015" x="889000" y="2876550"/>
          <p14:tracePt t="176023" x="889000" y="2863850"/>
          <p14:tracePt t="176031" x="882650" y="2838450"/>
          <p14:tracePt t="176048" x="882650" y="2832100"/>
          <p14:tracePt t="176048" x="882650" y="2825750"/>
          <p14:tracePt t="177280" x="882650" y="2813050"/>
          <p14:tracePt t="177288" x="882650" y="2800350"/>
          <p14:tracePt t="177288" x="882650" y="2787650"/>
          <p14:tracePt t="177296" x="882650" y="2781300"/>
          <p14:tracePt t="177313" x="882650" y="2774950"/>
          <p14:tracePt t="177314" x="882650" y="2755900"/>
          <p14:tracePt t="177330" x="882650" y="2743200"/>
          <p14:tracePt t="177347" x="882650" y="2736850"/>
          <p14:tracePt t="177384" x="882650" y="2730500"/>
          <p14:tracePt t="177936" x="876300" y="2736850"/>
          <p14:tracePt t="177956" x="869950" y="2743200"/>
          <p14:tracePt t="177976" x="869950" y="2749550"/>
          <p14:tracePt t="177988" x="863600" y="2755900"/>
          <p14:tracePt t="178048" x="863600" y="2762250"/>
          <p14:tracePt t="183856" x="863600" y="2768600"/>
          <p14:tracePt t="183863" x="825500" y="2908300"/>
          <p14:tracePt t="183881" x="819150" y="2933700"/>
          <p14:tracePt t="183905" x="819150" y="2940050"/>
          <p14:tracePt t="183912" x="812800" y="2978150"/>
          <p14:tracePt t="183920" x="793750" y="3054350"/>
          <p14:tracePt t="183931" x="781050" y="3111500"/>
          <p14:tracePt t="183947" x="774700" y="3149600"/>
          <p14:tracePt t="183964" x="774700" y="3175000"/>
          <p14:tracePt t="183981" x="768350" y="3194050"/>
          <p14:tracePt t="183998" x="768350" y="3206750"/>
          <p14:tracePt t="184014" x="768350" y="3219450"/>
          <p14:tracePt t="184031" x="768350" y="3232150"/>
          <p14:tracePt t="184047" x="768350" y="3251200"/>
          <p14:tracePt t="184065" x="768350" y="3263900"/>
          <p14:tracePt t="184081" x="768350" y="3302000"/>
          <p14:tracePt t="184098" x="768350" y="3333750"/>
          <p14:tracePt t="184114" x="768350" y="3359150"/>
          <p14:tracePt t="184131" x="768350" y="3384550"/>
          <p14:tracePt t="184147" x="768350" y="3397250"/>
          <p14:tracePt t="184164" x="768350" y="3409950"/>
          <p14:tracePt t="184181" x="768350" y="3422650"/>
          <p14:tracePt t="184198" x="768350" y="3435350"/>
          <p14:tracePt t="184214" x="768350" y="3441700"/>
          <p14:tracePt t="184231" x="768350" y="3454400"/>
          <p14:tracePt t="184247" x="768350" y="3460750"/>
          <p14:tracePt t="184288" x="768350" y="3473450"/>
          <p14:tracePt t="184320" x="768350" y="3479800"/>
          <p14:tracePt t="188824" x="812800" y="3479800"/>
          <p14:tracePt t="188832" x="1016000" y="3479800"/>
          <p14:tracePt t="188846" x="1390650" y="3479800"/>
          <p14:tracePt t="188864" x="1600200" y="3479800"/>
          <p14:tracePt t="188865" x="2146300" y="3479800"/>
          <p14:tracePt t="188881" x="2609850" y="3479800"/>
          <p14:tracePt t="188897" x="2705100" y="3479800"/>
          <p14:tracePt t="188914" x="2730500" y="3479800"/>
          <p14:tracePt t="188930" x="2844800" y="3479800"/>
          <p14:tracePt t="188947" x="2946400" y="3479800"/>
          <p14:tracePt t="188964" x="2997200" y="3479800"/>
          <p14:tracePt t="189016" x="3041650" y="3479800"/>
          <p14:tracePt t="189024" x="3098800" y="3479800"/>
          <p14:tracePt t="189032" x="3111500" y="3479800"/>
          <p14:tracePt t="189048" x="3130550" y="3479800"/>
          <p14:tracePt t="189048" x="3276600" y="3479800"/>
          <p14:tracePt t="189064" x="3422650" y="3479800"/>
          <p14:tracePt t="189081" x="3549650" y="3479800"/>
          <p14:tracePt t="189097" x="3663950" y="3479800"/>
          <p14:tracePt t="189114" x="3765550" y="3479800"/>
          <p14:tracePt t="189130" x="3854450" y="3473450"/>
          <p14:tracePt t="189147" x="3930650" y="3460750"/>
          <p14:tracePt t="189164" x="3987800" y="3441700"/>
          <p14:tracePt t="189181" x="4025900" y="3429000"/>
          <p14:tracePt t="189197" x="4076700" y="3416300"/>
          <p14:tracePt t="189214" x="4095750" y="3409950"/>
          <p14:tracePt t="189230" x="4140200" y="3397250"/>
          <p14:tracePt t="189230" x="4159250" y="3397250"/>
          <p14:tracePt t="189272" x="4165600" y="3397250"/>
          <p14:tracePt t="189280" x="4171950" y="3397250"/>
          <p14:tracePt t="189281" x="4178300" y="3397250"/>
          <p14:tracePt t="189376" x="4171950" y="3397250"/>
          <p14:tracePt t="189384" x="4140200" y="3397250"/>
          <p14:tracePt t="189392" x="4102100" y="3397250"/>
          <p14:tracePt t="189400" x="4025900" y="3397250"/>
          <p14:tracePt t="189414" x="3911600" y="3397250"/>
          <p14:tracePt t="189430" x="3778250" y="3403600"/>
          <p14:tracePt t="189430" x="3721100" y="3403600"/>
          <p14:tracePt t="189448" x="3606800" y="3403600"/>
          <p14:tracePt t="189464" x="3517900" y="3409950"/>
          <p14:tracePt t="189481" x="3498850" y="3409950"/>
          <p14:tracePt t="189497" x="3486150" y="3409950"/>
          <p14:tracePt t="189514" x="3473450" y="3409950"/>
          <p14:tracePt t="189530" x="3467100" y="3409950"/>
          <p14:tracePt t="190152" x="3524250" y="3409950"/>
          <p14:tracePt t="190160" x="3594100" y="3409950"/>
          <p14:tracePt t="190173" x="3644900" y="3409950"/>
          <p14:tracePt t="190173" x="3695700" y="3409950"/>
          <p14:tracePt t="190180" x="3822700" y="3409950"/>
          <p14:tracePt t="190197" x="3930650" y="3409950"/>
          <p14:tracePt t="190214" x="4032250" y="3409950"/>
          <p14:tracePt t="190230" x="4165600" y="3409950"/>
          <p14:tracePt t="190230" x="4235450" y="3409950"/>
          <p14:tracePt t="190248" x="4356100" y="3409950"/>
          <p14:tracePt t="190264" x="4464050" y="3409950"/>
          <p14:tracePt t="190280" x="4565650" y="3409950"/>
          <p14:tracePt t="190297" x="4641850" y="3409950"/>
          <p14:tracePt t="190314" x="4711700" y="3409950"/>
          <p14:tracePt t="190330" x="4775200" y="3409950"/>
          <p14:tracePt t="190347" x="4845050" y="3409950"/>
          <p14:tracePt t="190364" x="4895850" y="3409950"/>
          <p14:tracePt t="190380" x="4946650" y="3409950"/>
          <p14:tracePt t="190398" x="5003800" y="3409950"/>
          <p14:tracePt t="190414" x="5080000" y="3409950"/>
          <p14:tracePt t="190431" x="5162550" y="3409950"/>
          <p14:tracePt t="190447" x="5314950" y="3409950"/>
          <p14:tracePt t="190465" x="5416550" y="3409950"/>
          <p14:tracePt t="190480" x="5511800" y="3409950"/>
          <p14:tracePt t="190497" x="5607050" y="3409950"/>
          <p14:tracePt t="190514" x="5695950" y="3409950"/>
          <p14:tracePt t="190531" x="5797550" y="3409950"/>
          <p14:tracePt t="190547" x="5905500" y="3422650"/>
          <p14:tracePt t="190564" x="6032500" y="3435350"/>
          <p14:tracePt t="190580" x="6172200" y="3454400"/>
          <p14:tracePt t="190597" x="6337300" y="3473450"/>
          <p14:tracePt t="190614" x="6502400" y="3486150"/>
          <p14:tracePt t="190631" x="6661150" y="3486150"/>
          <p14:tracePt t="190647" x="6921500" y="3486150"/>
          <p14:tracePt t="190664" x="7061200" y="3486150"/>
          <p14:tracePt t="190680" x="7188200" y="3486150"/>
          <p14:tracePt t="190697" x="7296150" y="3486150"/>
          <p14:tracePt t="190714" x="7378700" y="3486150"/>
          <p14:tracePt t="190731" x="7461250" y="3492500"/>
          <p14:tracePt t="190747" x="7537450" y="3492500"/>
          <p14:tracePt t="190764" x="7620000" y="3492500"/>
          <p14:tracePt t="190780" x="7708900" y="3492500"/>
          <p14:tracePt t="190797" x="7804150" y="3492500"/>
          <p14:tracePt t="190814" x="7912100" y="3492500"/>
          <p14:tracePt t="190831" x="7962900" y="3492500"/>
          <p14:tracePt t="190847" x="8083550" y="3492500"/>
          <p14:tracePt t="190864" x="8128000" y="3492500"/>
          <p14:tracePt t="190880" x="8153400" y="3492500"/>
          <p14:tracePt t="190897" x="8178800" y="3492500"/>
          <p14:tracePt t="190914" x="8197850" y="3486150"/>
          <p14:tracePt t="190931" x="8216900" y="3479800"/>
          <p14:tracePt t="190947" x="8223250" y="3473450"/>
          <p14:tracePt t="190964" x="8235950" y="3473450"/>
          <p14:tracePt t="190980" x="8248650" y="3473450"/>
          <p14:tracePt t="190997" x="8261350" y="3473450"/>
          <p14:tracePt t="191014" x="8280400" y="3467100"/>
          <p14:tracePt t="191030" x="8293100" y="3467100"/>
          <p14:tracePt t="191047" x="8318500" y="3460750"/>
          <p14:tracePt t="191065" x="8331200" y="3460750"/>
          <p14:tracePt t="191080" x="8356600" y="3460750"/>
          <p14:tracePt t="191097" x="8369300" y="3454400"/>
          <p14:tracePt t="191114" x="8388350" y="3448050"/>
          <p14:tracePt t="191131" x="8401050" y="3448050"/>
          <p14:tracePt t="191147" x="8407400" y="3448050"/>
          <p14:tracePt t="191164" x="8426450" y="3448050"/>
          <p14:tracePt t="191180" x="8451850" y="3441700"/>
          <p14:tracePt t="191197" x="8483600" y="3435350"/>
          <p14:tracePt t="191214" x="8509000" y="3435350"/>
          <p14:tracePt t="191231" x="8528050" y="3429000"/>
          <p14:tracePt t="191247" x="8534400" y="3429000"/>
          <p14:tracePt t="192047" x="8528050" y="3429000"/>
          <p14:tracePt t="192056" x="8521700" y="3429000"/>
          <p14:tracePt t="192056" x="8502650" y="3429000"/>
          <p14:tracePt t="192064" x="8470900" y="3429000"/>
          <p14:tracePt t="192081" x="8420100" y="3435350"/>
          <p14:tracePt t="192097" x="8356600" y="3448050"/>
          <p14:tracePt t="192114" x="8293100" y="3454400"/>
          <p14:tracePt t="192130" x="8210550" y="3467100"/>
          <p14:tracePt t="192147" x="8115300" y="3479800"/>
          <p14:tracePt t="192164" x="8001000" y="3498850"/>
          <p14:tracePt t="192180" x="7848600" y="3517900"/>
          <p14:tracePt t="192197" x="7708900" y="3543300"/>
          <p14:tracePt t="192214" x="7531100" y="3562350"/>
          <p14:tracePt t="192230" x="7264400" y="3606800"/>
          <p14:tracePt t="192230" x="7131050" y="3625850"/>
          <p14:tracePt t="192248" x="6915150" y="3657600"/>
          <p14:tracePt t="192264" x="6686550" y="3683000"/>
          <p14:tracePt t="192281" x="6508750" y="3683000"/>
          <p14:tracePt t="192297" x="6330950" y="3683000"/>
          <p14:tracePt t="192314" x="6159500" y="3689350"/>
          <p14:tracePt t="192330" x="5994400" y="3689350"/>
          <p14:tracePt t="192347" x="5816600" y="3689350"/>
          <p14:tracePt t="192364" x="5549900" y="3689350"/>
          <p14:tracePt t="192380" x="5264150" y="3689350"/>
          <p14:tracePt t="192397" x="5010150" y="3702050"/>
          <p14:tracePt t="192414" x="4838700" y="3702050"/>
          <p14:tracePt t="192430" x="4648200" y="3714750"/>
          <p14:tracePt t="192430" x="4565650" y="3714750"/>
          <p14:tracePt t="192448" x="4419600" y="3714750"/>
          <p14:tracePt t="192464" x="4279900" y="3721100"/>
          <p14:tracePt t="192481" x="4121150" y="3721100"/>
          <p14:tracePt t="192497" x="3962400" y="3727450"/>
          <p14:tracePt t="192514" x="3810000" y="3733800"/>
          <p14:tracePt t="192531" x="3670300" y="3740150"/>
          <p14:tracePt t="192547" x="3657600" y="3746500"/>
          <p14:tracePt t="192592" x="3644900" y="3746500"/>
          <p14:tracePt t="192606" x="3619500" y="3746500"/>
          <p14:tracePt t="192606" x="3581400" y="3746500"/>
          <p14:tracePt t="192615" x="3549650" y="3746500"/>
          <p14:tracePt t="192616" x="3524250" y="3746500"/>
          <p14:tracePt t="192630" x="3435350" y="3746500"/>
          <p14:tracePt t="192630" x="3416300" y="3746500"/>
          <p14:tracePt t="192649" x="3314700" y="3746500"/>
          <p14:tracePt t="192664" x="3232150" y="3746500"/>
          <p14:tracePt t="192719" x="3187700" y="3746500"/>
          <p14:tracePt t="192727" x="3155950" y="3746500"/>
          <p14:tracePt t="192735" x="3067050" y="3746500"/>
          <p14:tracePt t="192747" x="2984500" y="3746500"/>
          <p14:tracePt t="192808" x="2971800" y="3746500"/>
          <p14:tracePt t="192816" x="2927350" y="3746500"/>
          <p14:tracePt t="192824" x="2876550" y="3746500"/>
          <p14:tracePt t="192831" x="2787650" y="3746500"/>
          <p14:tracePt t="192847" x="2768600" y="3746500"/>
          <p14:tracePt t="192848" x="2755900" y="3746500"/>
          <p14:tracePt t="192864" x="2698750" y="3746500"/>
          <p14:tracePt t="192880" x="2660650" y="3746500"/>
          <p14:tracePt t="192897" x="2609850" y="3746500"/>
          <p14:tracePt t="192914" x="2565400" y="3746500"/>
          <p14:tracePt t="192930" x="2501900" y="3746500"/>
          <p14:tracePt t="192947" x="2457450" y="3746500"/>
          <p14:tracePt t="192963" x="2413000" y="3746500"/>
          <p14:tracePt t="192981" x="2374900" y="3746500"/>
          <p14:tracePt t="192997" x="2330450" y="3752850"/>
          <p14:tracePt t="193014" x="2298700" y="3752850"/>
          <p14:tracePt t="193030" x="2292350" y="3752850"/>
          <p14:tracePt t="193047" x="2254250" y="3752850"/>
          <p14:tracePt t="193087" x="2241550" y="3752850"/>
          <p14:tracePt t="193095" x="2228850" y="3752850"/>
          <p14:tracePt t="193102" x="2197100" y="3752850"/>
          <p14:tracePt t="193114" x="2165350" y="3752850"/>
          <p14:tracePt t="193130" x="2139950" y="3752850"/>
          <p14:tracePt t="193147" x="2127250" y="3752850"/>
          <p14:tracePt t="193164" x="2120900" y="3752850"/>
          <p14:tracePt t="193181" x="2108200" y="3752850"/>
          <p14:tracePt t="193197" x="2089150" y="3752850"/>
          <p14:tracePt t="193407" x="2095500" y="3752850"/>
          <p14:tracePt t="193415" x="2108200" y="3752850"/>
          <p14:tracePt t="193424" x="2114550" y="3752850"/>
          <p14:tracePt t="193431" x="2159000" y="3752850"/>
          <p14:tracePt t="193447" x="2228850" y="3752850"/>
          <p14:tracePt t="193464" x="2266950" y="3752850"/>
          <p14:tracePt t="193567" x="2279650" y="3752850"/>
          <p14:tracePt t="193576" x="2292350" y="3752850"/>
          <p14:tracePt t="193583" x="2324100" y="3752850"/>
          <p14:tracePt t="193591" x="2355850" y="3752850"/>
          <p14:tracePt t="193597" x="2438400" y="3752850"/>
          <p14:tracePt t="193614" x="2514600" y="3752850"/>
          <p14:tracePt t="193631" x="2584450" y="3752850"/>
          <p14:tracePt t="193647" x="2679700" y="3752850"/>
          <p14:tracePt t="193665" x="2730500" y="3752850"/>
          <p14:tracePt t="193680" x="2768600" y="3752850"/>
          <p14:tracePt t="193697" x="2825750" y="3752850"/>
          <p14:tracePt t="193713" x="2857500" y="3752850"/>
          <p14:tracePt t="193730" x="2876550" y="3752850"/>
          <p14:tracePt t="193747" x="2901950" y="3752850"/>
          <p14:tracePt t="193764" x="2921000" y="3752850"/>
          <p14:tracePt t="193903" x="2914650" y="3752850"/>
          <p14:tracePt t="193912" x="2889250" y="3752850"/>
          <p14:tracePt t="193924" x="2863850" y="3752850"/>
          <p14:tracePt t="193930" x="2736850" y="3752850"/>
          <p14:tracePt t="193947" x="2571750" y="3752850"/>
          <p14:tracePt t="193964" x="2425700" y="3752850"/>
          <p14:tracePt t="193980" x="2266950" y="3752850"/>
          <p14:tracePt t="193997" x="2235200" y="3752850"/>
          <p14:tracePt t="194013" x="2216150" y="3752850"/>
          <p14:tracePt t="194030" x="2203450" y="3752850"/>
          <p14:tracePt t="194047" x="2133600" y="3752850"/>
          <p14:tracePt t="194064" x="2108200" y="3752850"/>
          <p14:tracePt t="194080" x="2101850" y="3752850"/>
          <p14:tracePt t="194136" x="2095500" y="3752850"/>
          <p14:tracePt t="194312" x="2108200" y="3752850"/>
          <p14:tracePt t="194319" x="2114550" y="3752850"/>
          <p14:tracePt t="194331" x="2127250" y="3752850"/>
          <p14:tracePt t="194331" x="2184400" y="3759200"/>
          <p14:tracePt t="194347" x="2216150" y="3759200"/>
          <p14:tracePt t="194415" x="2235200" y="3759200"/>
          <p14:tracePt t="194424" x="2286000" y="3759200"/>
          <p14:tracePt t="194431" x="2305050" y="3759200"/>
          <p14:tracePt t="194432" x="2336800" y="3759200"/>
          <p14:tracePt t="194447" x="2406650" y="3759200"/>
          <p14:tracePt t="194464" x="2451100" y="3765550"/>
          <p14:tracePt t="194480" x="2482850" y="3765550"/>
          <p14:tracePt t="194497" x="2520950" y="3765550"/>
          <p14:tracePt t="194514" x="2571750" y="3765550"/>
          <p14:tracePt t="194530" x="2628900" y="3765550"/>
          <p14:tracePt t="194547" x="2692400" y="3765550"/>
          <p14:tracePt t="194564" x="2736850" y="3765550"/>
          <p14:tracePt t="194580" x="2762250" y="3765550"/>
          <p14:tracePt t="194596" x="2774950" y="3765550"/>
          <p14:tracePt t="194613" x="2813050" y="3765550"/>
          <p14:tracePt t="194630" x="2838450" y="3765550"/>
          <p14:tracePt t="194647" x="2889250" y="3765550"/>
          <p14:tracePt t="194664" x="2914650" y="3765550"/>
          <p14:tracePt t="194681" x="2940050" y="3765550"/>
          <p14:tracePt t="194697" x="2965450" y="3759200"/>
          <p14:tracePt t="194714" x="2971800" y="3759200"/>
          <p14:tracePt t="194799" x="2984500" y="3759200"/>
          <p14:tracePt t="194807" x="2990850" y="3759200"/>
          <p14:tracePt t="194815" x="3009900" y="3759200"/>
          <p14:tracePt t="194830" x="3022600" y="3759200"/>
          <p14:tracePt t="194831" x="3041650" y="3759200"/>
          <p14:tracePt t="194847" x="3060700" y="3759200"/>
          <p14:tracePt t="194864" x="3092450" y="3759200"/>
          <p14:tracePt t="194880" x="3117850" y="3759200"/>
          <p14:tracePt t="194897" x="3155950" y="3759200"/>
          <p14:tracePt t="194914" x="3187700" y="3759200"/>
          <p14:tracePt t="194930" x="3213100" y="3759200"/>
          <p14:tracePt t="194947" x="3232150" y="3759200"/>
          <p14:tracePt t="194963" x="3244850" y="3759200"/>
          <p14:tracePt t="194980" x="3257550" y="3759200"/>
          <p14:tracePt t="194997" x="3276600" y="3759200"/>
          <p14:tracePt t="195013" x="3289300" y="3759200"/>
          <p14:tracePt t="195030" x="3314700" y="3759200"/>
          <p14:tracePt t="195047" x="3333750" y="3759200"/>
          <p14:tracePt t="195064" x="3352800" y="3759200"/>
          <p14:tracePt t="195080" x="3359150" y="3759200"/>
          <p14:tracePt t="195097" x="3371850" y="3759200"/>
          <p14:tracePt t="195113" x="3378200" y="3759200"/>
          <p14:tracePt t="195130" x="3390900" y="3759200"/>
          <p14:tracePt t="196607" x="3371850" y="3759200"/>
          <p14:tracePt t="196615" x="3244850" y="3759200"/>
          <p14:tracePt t="196631" x="3162300" y="3759200"/>
          <p14:tracePt t="196648" x="3016250" y="3765550"/>
          <p14:tracePt t="196649" x="2882900" y="3790950"/>
          <p14:tracePt t="196664" x="2870200" y="3790950"/>
          <p14:tracePt t="196680" x="2774950" y="3803650"/>
          <p14:tracePt t="196697" x="2667000" y="3822700"/>
          <p14:tracePt t="196714" x="2552700" y="3841750"/>
          <p14:tracePt t="196730" x="2533650" y="3841750"/>
          <p14:tracePt t="196747" x="2476500" y="3854450"/>
          <p14:tracePt t="196763" x="2413000" y="3873500"/>
          <p14:tracePt t="196780" x="2336800" y="3892550"/>
          <p14:tracePt t="196797" x="2266950" y="3917950"/>
          <p14:tracePt t="196813" x="2228850" y="3937000"/>
          <p14:tracePt t="196830" x="2197100" y="3949700"/>
          <p14:tracePt t="196847" x="2127250" y="3994150"/>
          <p14:tracePt t="196904" x="2120900" y="3994150"/>
          <p14:tracePt t="196928" x="2114550" y="4000500"/>
          <p14:tracePt t="196944" x="2108200" y="4000500"/>
          <p14:tracePt t="196953" x="2089150" y="4006850"/>
          <p14:tracePt t="196961" x="2063750" y="4019550"/>
          <p14:tracePt t="196964" x="2000250" y="4038600"/>
          <p14:tracePt t="196981" x="1892300" y="4070350"/>
          <p14:tracePt t="196998" x="1784350" y="4083050"/>
          <p14:tracePt t="197014" x="1695450" y="4095750"/>
          <p14:tracePt t="197031" x="1612900" y="4108450"/>
          <p14:tracePt t="197048" x="1562100" y="4114800"/>
          <p14:tracePt t="197065" x="1524000" y="4114800"/>
          <p14:tracePt t="197081" x="1492250" y="4121150"/>
          <p14:tracePt t="197098" x="1460500" y="4121150"/>
          <p14:tracePt t="197145" x="1454150" y="4121150"/>
          <p14:tracePt t="197153" x="1441450" y="4121150"/>
          <p14:tracePt t="197160" x="1428750" y="4121150"/>
          <p14:tracePt t="197164" x="1384300" y="4121150"/>
          <p14:tracePt t="197181" x="1365250" y="4121150"/>
          <p14:tracePt t="197198" x="1339850" y="4121150"/>
          <p14:tracePt t="197215" x="1308100" y="4121150"/>
          <p14:tracePt t="197231" x="1282700" y="4121150"/>
          <p14:tracePt t="197248" x="1225550" y="4121150"/>
          <p14:tracePt t="197265" x="1200150" y="4121150"/>
          <p14:tracePt t="197281" x="1181100" y="4121150"/>
          <p14:tracePt t="197544" x="1187450" y="4127500"/>
          <p14:tracePt t="197552" x="1200150" y="4127500"/>
          <p14:tracePt t="197564" x="1219200" y="4133850"/>
          <p14:tracePt t="197564" x="1244600" y="4133850"/>
          <p14:tracePt t="197580" x="1295400" y="4140200"/>
          <p14:tracePt t="197597" x="1371600" y="4140200"/>
          <p14:tracePt t="197613" x="1441450" y="4140200"/>
          <p14:tracePt t="197631" x="1447800" y="4140200"/>
          <p14:tracePt t="197648" x="1536700" y="4133850"/>
          <p14:tracePt t="197665" x="1612900" y="4127500"/>
          <p14:tracePt t="197681" x="1714500" y="4114800"/>
          <p14:tracePt t="197697" x="1822450" y="4089400"/>
          <p14:tracePt t="197716" x="1911350" y="4076700"/>
          <p14:tracePt t="197732" x="1924050" y="4076700"/>
          <p14:tracePt t="197776" x="1943100" y="4076700"/>
          <p14:tracePt t="197784" x="1955800" y="4076700"/>
          <p14:tracePt t="197797" x="1968500" y="4076700"/>
          <p14:tracePt t="197824" x="1981200" y="4076700"/>
          <p14:tracePt t="197832" x="1987550" y="4076700"/>
          <p14:tracePt t="197856" x="1993900" y="4076700"/>
          <p14:tracePt t="197864" x="2000250" y="4070350"/>
          <p14:tracePt t="197865" x="2012950" y="4070350"/>
          <p14:tracePt t="197881" x="2038350" y="4064000"/>
          <p14:tracePt t="197898" x="2063750" y="4064000"/>
          <p14:tracePt t="197914" x="2095500" y="4064000"/>
          <p14:tracePt t="197931" x="2101850" y="4057650"/>
          <p14:tracePt t="197948" x="2108200" y="4057650"/>
          <p14:tracePt t="197984" x="2114550" y="4057650"/>
          <p14:tracePt t="198017" x="2120900" y="4057650"/>
          <p14:tracePt t="198024" x="2133600" y="4057650"/>
          <p14:tracePt t="198032" x="2139950" y="4057650"/>
          <p14:tracePt t="198033" x="2152650" y="4057650"/>
          <p14:tracePt t="198048" x="2178050" y="4057650"/>
          <p14:tracePt t="198065" x="2203450" y="4057650"/>
          <p14:tracePt t="198081" x="2222500" y="4057650"/>
          <p14:tracePt t="198098" x="2266950" y="4057650"/>
          <p14:tracePt t="198209" x="2273300" y="4057650"/>
          <p14:tracePt t="198224" x="2279650" y="4057650"/>
          <p14:tracePt t="198232" x="2286000" y="4057650"/>
          <p14:tracePt t="198233" x="2292350" y="4057650"/>
          <p14:tracePt t="198248" x="2305050" y="4057650"/>
          <p14:tracePt t="198336" x="2311400" y="4057650"/>
          <p14:tracePt t="198345" x="2317750" y="4057650"/>
          <p14:tracePt t="198357" x="2330450" y="4057650"/>
          <p14:tracePt t="198364" x="2349500" y="4057650"/>
          <p14:tracePt t="198365" x="2355850" y="4057650"/>
          <p14:tracePt t="198381" x="2368550" y="4064000"/>
          <p14:tracePt t="198398" x="2381250" y="4064000"/>
          <p14:tracePt t="198414" x="2387600" y="4064000"/>
          <p14:tracePt t="198431" x="2400300" y="4070350"/>
          <p14:tracePt t="198448" x="2425700" y="4076700"/>
          <p14:tracePt t="198465" x="2432050" y="4076700"/>
          <p14:tracePt t="198481" x="2438400" y="4076700"/>
          <p14:tracePt t="198498" x="2444750" y="4076700"/>
          <p14:tracePt t="198545" x="2451100" y="4076700"/>
          <p14:tracePt t="198600" x="2457450" y="4076700"/>
          <p14:tracePt t="198609" x="2463800" y="4076700"/>
          <p14:tracePt t="198688" x="2470150" y="4076700"/>
          <p14:tracePt t="198712" x="2476500" y="4076700"/>
          <p14:tracePt t="198728" x="2482850" y="4083050"/>
          <p14:tracePt t="199489" x="2489200" y="4083050"/>
          <p14:tracePt t="199504" x="2489200" y="4070350"/>
          <p14:tracePt t="199514" x="2489200" y="4064000"/>
          <p14:tracePt t="199515" x="2489200" y="4051300"/>
          <p14:tracePt t="199531" x="2489200" y="4044950"/>
          <p14:tracePt t="199984" x="2489200" y="4038600"/>
          <p14:tracePt t="200008" x="2482850" y="4044950"/>
          <p14:tracePt t="200016" x="2476500" y="4051300"/>
          <p14:tracePt t="200040" x="2476500" y="4064000"/>
          <p14:tracePt t="200056" x="2476500" y="4070350"/>
          <p14:tracePt t="200920" x="2495550" y="4083050"/>
          <p14:tracePt t="200928" x="2508250" y="4083050"/>
          <p14:tracePt t="200936" x="2546350" y="4083050"/>
          <p14:tracePt t="200947" x="2597150" y="4076700"/>
          <p14:tracePt t="200952" x="2679700" y="4076700"/>
          <p14:tracePt t="200964" x="2749550" y="4076700"/>
          <p14:tracePt t="200981" x="2813050" y="4070350"/>
          <p14:tracePt t="200998" x="2863850" y="4064000"/>
          <p14:tracePt t="201014" x="2901950" y="4064000"/>
          <p14:tracePt t="201031" x="2933700" y="4064000"/>
          <p14:tracePt t="201047" x="2990850" y="4064000"/>
          <p14:tracePt t="201065" x="3041650" y="4064000"/>
          <p14:tracePt t="201081" x="3073400" y="4064000"/>
          <p14:tracePt t="201098" x="3098800" y="4064000"/>
          <p14:tracePt t="201152" x="3105150" y="4064000"/>
          <p14:tracePt t="201176" x="3111500" y="4064000"/>
          <p14:tracePt t="201304" x="3117850" y="4064000"/>
          <p14:tracePt t="201368" x="3105150" y="4064000"/>
          <p14:tracePt t="201376" x="3098800" y="4057650"/>
          <p14:tracePt t="201400" x="3086100" y="4057650"/>
          <p14:tracePt t="201408" x="3067050" y="4057650"/>
          <p14:tracePt t="201416" x="3060700" y="4057650"/>
          <p14:tracePt t="201416" x="3048000" y="4057650"/>
          <p14:tracePt t="201432" x="3028950" y="4051300"/>
          <p14:tracePt t="201433" x="3003550" y="4051300"/>
          <p14:tracePt t="201449" x="2997200" y="4051300"/>
          <p14:tracePt t="201464" x="2990850" y="4051300"/>
          <p14:tracePt t="201481" x="2984500" y="4051300"/>
          <p14:tracePt t="201497" x="2978150" y="4051300"/>
          <p14:tracePt t="201514" x="2971800" y="4051300"/>
          <p14:tracePt t="201560" x="2965450" y="4051300"/>
          <p14:tracePt t="201752" x="2971800" y="4051300"/>
          <p14:tracePt t="201760" x="2990850" y="4051300"/>
          <p14:tracePt t="201768" x="3028950" y="4057650"/>
          <p14:tracePt t="201784" x="3048000" y="4057650"/>
          <p14:tracePt t="201784" x="3073400" y="4057650"/>
          <p14:tracePt t="201797" x="3105150" y="4064000"/>
          <p14:tracePt t="201814" x="3143250" y="4064000"/>
          <p14:tracePt t="201830" x="3168650" y="4064000"/>
          <p14:tracePt t="201847" x="3200400" y="4064000"/>
          <p14:tracePt t="201865" x="3251200" y="4070350"/>
          <p14:tracePt t="201881" x="3321050" y="4070350"/>
          <p14:tracePt t="201897" x="3403600" y="4070350"/>
          <p14:tracePt t="201915" x="3460750" y="4070350"/>
          <p14:tracePt t="201931" x="3524250" y="4070350"/>
          <p14:tracePt t="201948" x="3568700" y="4070350"/>
          <p14:tracePt t="201964" x="3600450" y="4070350"/>
          <p14:tracePt t="201981" x="3619500" y="4070350"/>
          <p14:tracePt t="201997" x="3651250" y="4070350"/>
          <p14:tracePt t="202014" x="3676650" y="4070350"/>
          <p14:tracePt t="202031" x="3702050" y="4070350"/>
          <p14:tracePt t="202048" x="3708400" y="4070350"/>
          <p14:tracePt t="202096" x="3714750" y="4070350"/>
          <p14:tracePt t="202120" x="3721100" y="4070350"/>
          <p14:tracePt t="202240" x="3695700" y="4070350"/>
          <p14:tracePt t="202248" x="3670300" y="4064000"/>
          <p14:tracePt t="202248" x="3619500" y="4064000"/>
          <p14:tracePt t="202311" x="3613150" y="4064000"/>
          <p14:tracePt t="202320" x="3594100" y="4064000"/>
          <p14:tracePt t="202328" x="3568700" y="4064000"/>
          <p14:tracePt t="202336" x="3511550" y="4070350"/>
          <p14:tracePt t="202347" x="3460750" y="4070350"/>
          <p14:tracePt t="202364" x="3384550" y="4076700"/>
          <p14:tracePt t="202381" x="3359150" y="4076700"/>
          <p14:tracePt t="202397" x="3321050" y="4076700"/>
          <p14:tracePt t="202414" x="3295650" y="4076700"/>
          <p14:tracePt t="202431" x="3276600" y="4083050"/>
          <p14:tracePt t="202448" x="3270250" y="4083050"/>
          <p14:tracePt t="202712" x="3295650" y="4089400"/>
          <p14:tracePt t="202720" x="3321050" y="4089400"/>
          <p14:tracePt t="202728" x="3340100" y="4089400"/>
          <p14:tracePt t="202747" x="3397250" y="4095750"/>
          <p14:tracePt t="202748" x="3448050" y="4095750"/>
          <p14:tracePt t="202764" x="3511550" y="4095750"/>
          <p14:tracePt t="202781" x="3581400" y="4095750"/>
          <p14:tracePt t="202798" x="3644900" y="4095750"/>
          <p14:tracePt t="202814" x="3702050" y="4095750"/>
          <p14:tracePt t="202831" x="3765550" y="4095750"/>
          <p14:tracePt t="202831" x="3810000" y="4095750"/>
          <p14:tracePt t="202848" x="3873500" y="4095750"/>
          <p14:tracePt t="202864" x="3917950" y="4095750"/>
          <p14:tracePt t="202881" x="3930650" y="4095750"/>
          <p14:tracePt t="202897" x="3937000" y="4095750"/>
          <p14:tracePt t="203088" x="3924300" y="4095750"/>
          <p14:tracePt t="203096" x="3898900" y="4095750"/>
          <p14:tracePt t="203107" x="3879850" y="4095750"/>
          <p14:tracePt t="203107" x="3848100" y="4095750"/>
          <p14:tracePt t="203114" x="3771900" y="4095750"/>
          <p14:tracePt t="203131" x="3683000" y="4095750"/>
          <p14:tracePt t="203147" x="3549650" y="4095750"/>
          <p14:tracePt t="203164" x="3429000" y="4095750"/>
          <p14:tracePt t="203181" x="3346450" y="4095750"/>
          <p14:tracePt t="203197" x="3270250" y="4095750"/>
          <p14:tracePt t="203214" x="3225800" y="4095750"/>
          <p14:tracePt t="203231" x="3155950" y="4095750"/>
          <p14:tracePt t="203249" x="3124200" y="4095750"/>
          <p14:tracePt t="203264" x="3086100" y="4095750"/>
          <p14:tracePt t="203281" x="3073400" y="4095750"/>
          <p14:tracePt t="203298" x="3054350" y="4095750"/>
          <p14:tracePt t="203314" x="3041650" y="4095750"/>
          <p14:tracePt t="203331" x="3028950" y="4095750"/>
          <p14:tracePt t="203347" x="3016250" y="4095750"/>
          <p14:tracePt t="203364" x="2997200" y="4095750"/>
          <p14:tracePt t="203381" x="2984500" y="4095750"/>
          <p14:tracePt t="203398" x="2971800" y="4095750"/>
          <p14:tracePt t="203432" x="2965450" y="4095750"/>
          <p14:tracePt t="203616" x="2978150" y="4095750"/>
          <p14:tracePt t="203632" x="2984500" y="4095750"/>
          <p14:tracePt t="203640" x="2997200" y="4095750"/>
          <p14:tracePt t="203648" x="3009900" y="4095750"/>
          <p14:tracePt t="203649" x="3054350" y="4095750"/>
          <p14:tracePt t="203664" x="3092450" y="4095750"/>
          <p14:tracePt t="203681" x="3117850" y="4102100"/>
          <p14:tracePt t="203698" x="3143250" y="4102100"/>
          <p14:tracePt t="203714" x="3155950" y="4102100"/>
          <p14:tracePt t="203731" x="3162300" y="4102100"/>
          <p14:tracePt t="203747" x="3175000" y="4108450"/>
          <p14:tracePt t="203764" x="3194050" y="4108450"/>
          <p14:tracePt t="203781" x="3232150" y="4114800"/>
          <p14:tracePt t="203798" x="3289300" y="4127500"/>
          <p14:tracePt t="203814" x="3359150" y="4127500"/>
          <p14:tracePt t="203831" x="3435350" y="4127500"/>
          <p14:tracePt t="203847" x="3517900" y="4127500"/>
          <p14:tracePt t="203864" x="3556000" y="4127500"/>
          <p14:tracePt t="203880" x="3594100" y="4127500"/>
          <p14:tracePt t="203898" x="3613150" y="4127500"/>
          <p14:tracePt t="203914" x="3632200" y="4127500"/>
          <p14:tracePt t="203931" x="3644900" y="4127500"/>
          <p14:tracePt t="203947" x="3663950" y="4127500"/>
          <p14:tracePt t="203964" x="3683000" y="4127500"/>
          <p14:tracePt t="203981" x="3702050" y="4127500"/>
          <p14:tracePt t="203997" x="3714750" y="4127500"/>
          <p14:tracePt t="204014" x="3727450" y="4127500"/>
          <p14:tracePt t="204031" x="3740150" y="4127500"/>
          <p14:tracePt t="204047" x="3746500" y="4127500"/>
          <p14:tracePt t="204224" x="3740150" y="4127500"/>
          <p14:tracePt t="204232" x="3727450" y="4127500"/>
          <p14:tracePt t="204240" x="3708400" y="4121150"/>
          <p14:tracePt t="204248" x="3683000" y="4121150"/>
          <p14:tracePt t="204257" x="3670300" y="4121150"/>
          <p14:tracePt t="204264" x="3625850" y="4114800"/>
          <p14:tracePt t="204281" x="3587750" y="4108450"/>
          <p14:tracePt t="204298" x="3530600" y="4102100"/>
          <p14:tracePt t="204314" x="3467100" y="4102100"/>
          <p14:tracePt t="204331" x="3409950" y="4102100"/>
          <p14:tracePt t="204347" x="3359150" y="4102100"/>
          <p14:tracePt t="204364" x="3321050" y="4102100"/>
          <p14:tracePt t="204380" x="3308350" y="4102100"/>
          <p14:tracePt t="204398" x="3289300" y="4095750"/>
          <p14:tracePt t="204414" x="3282950" y="4095750"/>
          <p14:tracePt t="205072" x="3302000" y="4095750"/>
          <p14:tracePt t="205080" x="3327400" y="4095750"/>
          <p14:tracePt t="205082" x="3346450" y="4095750"/>
          <p14:tracePt t="205097" x="3378200" y="4095750"/>
          <p14:tracePt t="205098" x="3429000" y="4095750"/>
          <p14:tracePt t="205114" x="3467100" y="4095750"/>
          <p14:tracePt t="205131" x="3498850" y="4095750"/>
          <p14:tracePt t="205147" x="3530600" y="4095750"/>
          <p14:tracePt t="205164" x="3549650" y="4095750"/>
          <p14:tracePt t="205181" x="3568700" y="4095750"/>
          <p14:tracePt t="205197" x="3581400" y="4095750"/>
          <p14:tracePt t="205215" x="3587750" y="4089400"/>
          <p14:tracePt t="205288" x="3600450" y="4083050"/>
          <p14:tracePt t="205296" x="3625850" y="4083050"/>
          <p14:tracePt t="205307" x="3638550" y="4083050"/>
          <p14:tracePt t="205314" x="3670300" y="4083050"/>
          <p14:tracePt t="205331" x="3676650" y="4083050"/>
          <p14:tracePt t="205392" x="3689350" y="4083050"/>
          <p14:tracePt t="205400" x="3702050" y="4083050"/>
          <p14:tracePt t="205408" x="3714750" y="4083050"/>
          <p14:tracePt t="205414" x="3727450" y="4083050"/>
          <p14:tracePt t="205430" x="3752850" y="4083050"/>
          <p14:tracePt t="205448" x="3784600" y="4083050"/>
          <p14:tracePt t="205464" x="3822700" y="4083050"/>
          <p14:tracePt t="205481" x="3879850" y="4076700"/>
          <p14:tracePt t="205497" x="3937000" y="4076700"/>
          <p14:tracePt t="205514" x="4013200" y="4076700"/>
          <p14:tracePt t="205530" x="4064000" y="4076700"/>
          <p14:tracePt t="205547" x="4102100" y="4076700"/>
          <p14:tracePt t="205564" x="4133850" y="4076700"/>
          <p14:tracePt t="205581" x="4146550" y="4076700"/>
          <p14:tracePt t="205597" x="4165600" y="4076700"/>
          <p14:tracePt t="205640" x="4171950" y="4076700"/>
          <p14:tracePt t="205648" x="4184650" y="4070350"/>
          <p14:tracePt t="205649" x="4197350" y="4070350"/>
          <p14:tracePt t="205664" x="4203700" y="4064000"/>
          <p14:tracePt t="205985" x="4210050" y="4064000"/>
          <p14:tracePt t="205992" x="4222750" y="4064000"/>
          <p14:tracePt t="206000" x="4229100" y="4064000"/>
          <p14:tracePt t="206007" x="4235450" y="4064000"/>
          <p14:tracePt t="206014" x="4260850" y="4064000"/>
          <p14:tracePt t="206030" x="4292600" y="4064000"/>
          <p14:tracePt t="206048" x="4330700" y="4064000"/>
          <p14:tracePt t="206064" x="4362450" y="4064000"/>
          <p14:tracePt t="206081" x="4387850" y="4064000"/>
          <p14:tracePt t="206097" x="4413250" y="4064000"/>
          <p14:tracePt t="206114" x="4419600" y="4064000"/>
          <p14:tracePt t="206256" x="4425950" y="4064000"/>
          <p14:tracePt t="206273" x="4464050" y="4070350"/>
          <p14:tracePt t="206280" x="4521200" y="4083050"/>
          <p14:tracePt t="206281" x="4629150" y="4108450"/>
          <p14:tracePt t="206297" x="4787900" y="4152900"/>
          <p14:tracePt t="206314" x="4953000" y="4171950"/>
          <p14:tracePt t="206330" x="5118100" y="4191000"/>
          <p14:tracePt t="206348" x="5283200" y="4191000"/>
          <p14:tracePt t="206364" x="5410200" y="4191000"/>
          <p14:tracePt t="206381" x="5505450" y="4191000"/>
          <p14:tracePt t="206397" x="5556250" y="4191000"/>
          <p14:tracePt t="206414" x="5588000" y="4184650"/>
          <p14:tracePt t="206430" x="5600700" y="4178300"/>
          <p14:tracePt t="206448" x="5613400" y="4178300"/>
          <p14:tracePt t="206464" x="5619750" y="4178300"/>
          <p14:tracePt t="206583" x="5613400" y="4178300"/>
          <p14:tracePt t="206591" x="5594350" y="4178300"/>
          <p14:tracePt t="206599" x="5575300" y="4178300"/>
          <p14:tracePt t="206614" x="5537200" y="4178300"/>
          <p14:tracePt t="206614" x="5441950" y="4178300"/>
          <p14:tracePt t="206631" x="5226050" y="4178300"/>
          <p14:tracePt t="206648" x="5067300" y="4171950"/>
          <p14:tracePt t="206664" x="4940300" y="4146550"/>
          <p14:tracePt t="206681" x="4813300" y="4140200"/>
          <p14:tracePt t="206697" x="4724400" y="4140200"/>
          <p14:tracePt t="206714" x="4679950" y="4140200"/>
          <p14:tracePt t="206730" x="4654550" y="4140200"/>
          <p14:tracePt t="206747" x="4635500" y="4140200"/>
          <p14:tracePt t="206764" x="4629150" y="4140200"/>
          <p14:tracePt t="206880" x="4641850" y="4140200"/>
          <p14:tracePt t="206888" x="4654550" y="4140200"/>
          <p14:tracePt t="206896" x="4699000" y="4140200"/>
          <p14:tracePt t="206907" x="4730750" y="4140200"/>
          <p14:tracePt t="206914" x="4832350" y="4140200"/>
          <p14:tracePt t="206931" x="4953000" y="4140200"/>
          <p14:tracePt t="206947" x="5086350" y="4140200"/>
          <p14:tracePt t="206963" x="5219700" y="4140200"/>
          <p14:tracePt t="206980" x="5334000" y="4140200"/>
          <p14:tracePt t="206997" x="5391150" y="4133850"/>
          <p14:tracePt t="207014" x="5435600" y="4133850"/>
          <p14:tracePt t="207031" x="5467350" y="4133850"/>
          <p14:tracePt t="207047" x="5480050" y="4133850"/>
          <p14:tracePt t="207152" x="5473700" y="4133850"/>
          <p14:tracePt t="207160" x="5461000" y="4133850"/>
          <p14:tracePt t="207168" x="5448300" y="4133850"/>
          <p14:tracePt t="207168" x="5422900" y="4133850"/>
          <p14:tracePt t="207180" x="5372100" y="4133850"/>
          <p14:tracePt t="207197" x="5264150" y="4133850"/>
          <p14:tracePt t="207214" x="5137150" y="4133850"/>
          <p14:tracePt t="207231" x="5022850" y="4133850"/>
          <p14:tracePt t="207231" x="4972050" y="4133850"/>
          <p14:tracePt t="207248" x="4876800" y="4133850"/>
          <p14:tracePt t="207264" x="4819650" y="4127500"/>
          <p14:tracePt t="207280" x="4800600" y="4127500"/>
          <p14:tracePt t="207297" x="4787900" y="4127500"/>
          <p14:tracePt t="207408" x="4794250" y="4127500"/>
          <p14:tracePt t="207416" x="4800600" y="4127500"/>
          <p14:tracePt t="207424" x="4806950" y="4127500"/>
          <p14:tracePt t="207430" x="4826000" y="4127500"/>
          <p14:tracePt t="207447" x="4845050" y="4121150"/>
          <p14:tracePt t="207464" x="4851400" y="4121150"/>
          <p14:tracePt t="207728" x="4838700" y="4121150"/>
          <p14:tracePt t="207736" x="4813300" y="4121150"/>
          <p14:tracePt t="207744" x="4775200" y="4121150"/>
          <p14:tracePt t="207752" x="4699000" y="4121150"/>
          <p14:tracePt t="207764" x="4622800" y="4108450"/>
          <p14:tracePt t="207780" x="4527550" y="4095750"/>
          <p14:tracePt t="207797" x="4425950" y="4083050"/>
          <p14:tracePt t="207814" x="4330700" y="4070350"/>
          <p14:tracePt t="207831" x="4210050" y="4051300"/>
          <p14:tracePt t="207847" x="4057650" y="4032250"/>
          <p14:tracePt t="207864" x="3981450" y="4019550"/>
          <p14:tracePt t="207881" x="3949700" y="4013200"/>
          <p14:tracePt t="207897" x="3937000" y="4006850"/>
          <p14:tracePt t="207914" x="3924300" y="4006850"/>
          <p14:tracePt t="207931" x="3917950" y="4006850"/>
          <p14:tracePt t="207947" x="3911600" y="4006850"/>
          <p14:tracePt t="207984" x="3905250" y="4006850"/>
          <p14:tracePt t="208016" x="3898900" y="4006850"/>
          <p14:tracePt t="208032" x="3892550" y="4006850"/>
          <p14:tracePt t="208056" x="3886200" y="4006850"/>
          <p14:tracePt t="208200" x="3892550" y="4006850"/>
          <p14:tracePt t="208208" x="3898900" y="4006850"/>
          <p14:tracePt t="208216" x="3911600" y="4006850"/>
          <p14:tracePt t="208232" x="3924300" y="4006850"/>
          <p14:tracePt t="208232" x="3943350" y="4006850"/>
          <p14:tracePt t="208248" x="3968750" y="4013200"/>
          <p14:tracePt t="208264" x="3975100" y="4013200"/>
          <p14:tracePt t="208280" x="3994150" y="4013200"/>
          <p14:tracePt t="208297" x="4000500" y="4013200"/>
          <p14:tracePt t="208314" x="4006850" y="4013200"/>
          <p14:tracePt t="208704" x="4000500" y="4013200"/>
          <p14:tracePt t="208704" x="3987800" y="4013200"/>
          <p14:tracePt t="208722" x="3968750" y="4025900"/>
          <p14:tracePt t="208730" x="3937000" y="4038600"/>
          <p14:tracePt t="208731" x="3892550" y="4070350"/>
          <p14:tracePt t="208747" x="3854450" y="4095750"/>
          <p14:tracePt t="208764" x="3816350" y="4121150"/>
          <p14:tracePt t="208781" x="3771900" y="4140200"/>
          <p14:tracePt t="208797" x="3721100" y="4171950"/>
          <p14:tracePt t="208814" x="3657600" y="4203700"/>
          <p14:tracePt t="208830" x="3556000" y="4248150"/>
          <p14:tracePt t="208848" x="3467100" y="4286250"/>
          <p14:tracePt t="208864" x="3416300" y="4311650"/>
          <p14:tracePt t="208881" x="3346450" y="4356100"/>
          <p14:tracePt t="208897" x="3302000" y="4387850"/>
          <p14:tracePt t="208914" x="3282950" y="4400550"/>
          <p14:tracePt t="209032" x="3289300" y="4400550"/>
          <p14:tracePt t="209040" x="3295650" y="4413250"/>
          <p14:tracePt t="209048" x="3302000" y="4413250"/>
          <p14:tracePt t="209048" x="3321050" y="4419600"/>
          <p14:tracePt t="209064" x="3340100" y="4432300"/>
          <p14:tracePt t="209081" x="3371850" y="4432300"/>
          <p14:tracePt t="209097" x="3397250" y="4445000"/>
          <p14:tracePt t="209114" x="3409950" y="4445000"/>
          <p14:tracePt t="209248" x="3416300" y="4445000"/>
          <p14:tracePt t="209264" x="3429000" y="4445000"/>
          <p14:tracePt t="209272" x="3441700" y="4445000"/>
          <p14:tracePt t="209280" x="3454400" y="4445000"/>
          <p14:tracePt t="209281" x="3505200" y="4445000"/>
          <p14:tracePt t="209297" x="3568700" y="4445000"/>
          <p14:tracePt t="209314" x="3600450" y="4445000"/>
          <p14:tracePt t="209331" x="3644900" y="4445000"/>
          <p14:tracePt t="209347" x="3702050" y="4445000"/>
          <p14:tracePt t="209364" x="3803650" y="4445000"/>
          <p14:tracePt t="209381" x="3898900" y="4445000"/>
          <p14:tracePt t="209397" x="3917950" y="4445000"/>
          <p14:tracePt t="209414" x="3968750" y="4445000"/>
          <p14:tracePt t="209430" x="4025900" y="4445000"/>
          <p14:tracePt t="209448" x="4057650" y="4445000"/>
          <p14:tracePt t="209464" x="4076700" y="4445000"/>
          <p14:tracePt t="209480" x="4095750" y="4445000"/>
          <p14:tracePt t="209497" x="4108450" y="4445000"/>
          <p14:tracePt t="209514" x="4114800" y="4445000"/>
          <p14:tracePt t="209656" x="4083050" y="4445000"/>
          <p14:tracePt t="209664" x="4038600" y="4445000"/>
          <p14:tracePt t="209668" x="3930650" y="4445000"/>
          <p14:tracePt t="209680" x="3879850" y="4445000"/>
          <p14:tracePt t="209697" x="3771900" y="4438650"/>
          <p14:tracePt t="209714" x="3683000" y="4425950"/>
          <p14:tracePt t="209730" x="3549650" y="4425950"/>
          <p14:tracePt t="209747" x="3403600" y="4425950"/>
          <p14:tracePt t="209764" x="3257550" y="4425950"/>
          <p14:tracePt t="209780" x="3168650" y="4425950"/>
          <p14:tracePt t="209797" x="3124200" y="4425950"/>
          <p14:tracePt t="209814" x="3079750" y="4419600"/>
          <p14:tracePt t="209830" x="3060700" y="4419600"/>
          <p14:tracePt t="209848" x="3035300" y="4419600"/>
          <p14:tracePt t="209864" x="2978150" y="4413250"/>
          <p14:tracePt t="209880" x="2940050" y="4406900"/>
          <p14:tracePt t="209898" x="2933700" y="4406900"/>
          <p14:tracePt t="209914" x="2889250" y="4394200"/>
          <p14:tracePt t="209930" x="2863850" y="4387850"/>
          <p14:tracePt t="209947" x="2838450" y="4387850"/>
          <p14:tracePt t="210479" x="2832100" y="4387850"/>
          <p14:tracePt t="210490" x="2838450" y="4400550"/>
          <p14:tracePt t="210497" x="2882900" y="4445000"/>
          <p14:tracePt t="210498" x="2965450" y="4533900"/>
          <p14:tracePt t="210514" x="2984500" y="4546600"/>
          <p14:tracePt t="210552" x="2990850" y="4552950"/>
          <p14:tracePt t="210552" x="3028950" y="4572000"/>
          <p14:tracePt t="210567" x="3041650" y="4578350"/>
          <p14:tracePt t="210568" x="3060700" y="4584700"/>
          <p14:tracePt t="210580" x="3092450" y="4597400"/>
          <p14:tracePt t="210597" x="3111500" y="4603750"/>
          <p14:tracePt t="210614" x="3136900" y="4616450"/>
          <p14:tracePt t="210630" x="3187700" y="4622800"/>
          <p14:tracePt t="210647" x="3270250" y="4648200"/>
          <p14:tracePt t="210664" x="3321050" y="4667250"/>
          <p14:tracePt t="210680" x="3397250" y="4692650"/>
          <p14:tracePt t="210697" x="3467100" y="4718050"/>
          <p14:tracePt t="210714" x="3517900" y="4737100"/>
          <p14:tracePt t="210730" x="3562350" y="4749800"/>
          <p14:tracePt t="210747" x="3594100" y="4749800"/>
          <p14:tracePt t="210764" x="3600450" y="4756150"/>
          <p14:tracePt t="210780" x="3613150" y="4756150"/>
          <p14:tracePt t="210797" x="3619500" y="4756150"/>
          <p14:tracePt t="210840" x="3625850" y="4756150"/>
          <p14:tracePt t="210856" x="3651250" y="4756150"/>
          <p14:tracePt t="210857" x="3670300" y="4756150"/>
          <p14:tracePt t="210864" x="3708400" y="4756150"/>
          <p14:tracePt t="210880" x="3746500" y="4756150"/>
          <p14:tracePt t="210898" x="3790950" y="4756150"/>
          <p14:tracePt t="210914" x="3835400" y="4756150"/>
          <p14:tracePt t="210931" x="3879850" y="4756150"/>
          <p14:tracePt t="210947" x="3943350" y="4756150"/>
          <p14:tracePt t="210964" x="4013200" y="4756150"/>
          <p14:tracePt t="210980" x="4121150" y="4756150"/>
          <p14:tracePt t="210997" x="4216400" y="4756150"/>
          <p14:tracePt t="211014" x="4305300" y="4756150"/>
          <p14:tracePt t="211031" x="4343400" y="4756150"/>
          <p14:tracePt t="211104" x="4343400" y="4762500"/>
          <p14:tracePt t="211112" x="4330700" y="4762500"/>
          <p14:tracePt t="211119" x="4292600" y="4775200"/>
          <p14:tracePt t="211131" x="4260850" y="4781550"/>
          <p14:tracePt t="211147" x="4203700" y="4800600"/>
          <p14:tracePt t="211164" x="4159250" y="4806950"/>
          <p14:tracePt t="211180" x="4114800" y="4813300"/>
          <p14:tracePt t="211197" x="4083050" y="4819650"/>
          <p14:tracePt t="211214" x="4076700" y="4819650"/>
          <p14:tracePt t="211264" x="4133850" y="4819650"/>
          <p14:tracePt t="211271" x="4229100" y="4819650"/>
          <p14:tracePt t="211279" x="4521200" y="4794250"/>
          <p14:tracePt t="211290" x="4711700" y="4749800"/>
          <p14:tracePt t="211297" x="5130800" y="4654550"/>
          <p14:tracePt t="211314" x="5454650" y="4527550"/>
          <p14:tracePt t="211330" x="5600700" y="4464050"/>
          <p14:tracePt t="211347" x="5689600" y="4406900"/>
          <p14:tracePt t="211364" x="5708650" y="4387850"/>
          <p14:tracePt t="211455" x="5664200" y="4394200"/>
          <p14:tracePt t="211463" x="5511800" y="4464050"/>
          <p14:tracePt t="211479" x="5118100" y="4597400"/>
          <p14:tracePt t="211497" x="4984750" y="4641850"/>
          <p14:tracePt t="211497" x="4527550" y="4711700"/>
          <p14:tracePt t="211513" x="4178300" y="4737100"/>
          <p14:tracePt t="211530" x="4083050" y="4737100"/>
          <p14:tracePt t="211547" x="3924300" y="4762500"/>
          <p14:tracePt t="211564" x="3797300" y="4768850"/>
          <p14:tracePt t="211580" x="3702050" y="4775200"/>
          <p14:tracePt t="211597" x="3683000" y="4781550"/>
          <p14:tracePt t="211613" x="3651250" y="4781550"/>
          <p14:tracePt t="211630" x="3613150" y="4787900"/>
          <p14:tracePt t="211648" x="3600450" y="4794250"/>
          <p14:tracePt t="211664" x="3587750" y="4794250"/>
          <p14:tracePt t="211680" x="3581400" y="4794250"/>
          <p14:tracePt t="211697" x="3568700" y="4794250"/>
          <p14:tracePt t="211713" x="3549650" y="4794250"/>
          <p14:tracePt t="211730" x="3543300" y="4794250"/>
          <p14:tracePt t="211747" x="3505200" y="4794250"/>
          <p14:tracePt t="211764" x="3467100" y="4794250"/>
          <p14:tracePt t="211781" x="3435350" y="4794250"/>
          <p14:tracePt t="211797" x="3429000" y="4794250"/>
          <p14:tracePt t="211887" x="3416300" y="4794250"/>
          <p14:tracePt t="211906" x="3403600" y="4794250"/>
          <p14:tracePt t="211914" x="3397250" y="4794250"/>
          <p14:tracePt t="211915" x="3384550" y="4794250"/>
          <p14:tracePt t="211975" x="3378200" y="4794250"/>
          <p14:tracePt t="211983" x="3371850" y="4800600"/>
          <p14:tracePt t="211997" x="3359150" y="4800600"/>
          <p14:tracePt t="211999" x="3314700" y="4813300"/>
          <p14:tracePt t="212014" x="3187700" y="4832350"/>
          <p14:tracePt t="212030" x="3092450" y="4845050"/>
          <p14:tracePt t="212030" x="3041650" y="4845050"/>
          <p14:tracePt t="212048" x="3022600" y="4845050"/>
          <p14:tracePt t="212120" x="3022600" y="4851400"/>
          <p14:tracePt t="212126" x="3016250" y="4851400"/>
          <p14:tracePt t="212152" x="3003550" y="4851400"/>
          <p14:tracePt t="212159" x="2990850" y="4857750"/>
          <p14:tracePt t="212167" x="2978150" y="4857750"/>
          <p14:tracePt t="212180" x="2965450" y="4857750"/>
          <p14:tracePt t="212197" x="2952750" y="4857750"/>
          <p14:tracePt t="212214" x="2940050" y="4857750"/>
          <p14:tracePt t="212231" x="2921000" y="4857750"/>
          <p14:tracePt t="212248" x="2901950" y="4857750"/>
          <p14:tracePt t="212264" x="2889250" y="4857750"/>
          <p14:tracePt t="212431" x="2882900" y="4857750"/>
          <p14:tracePt t="212616" x="2889250" y="4857750"/>
          <p14:tracePt t="212625" x="2908300" y="4857750"/>
          <p14:tracePt t="212631" x="2921000" y="4857750"/>
          <p14:tracePt t="212638" x="2946400" y="4857750"/>
          <p14:tracePt t="212648" x="2965450" y="4857750"/>
          <p14:tracePt t="212864" x="2984500" y="4857750"/>
          <p14:tracePt t="212870" x="3003550" y="4857750"/>
          <p14:tracePt t="212880" x="3022600" y="4857750"/>
          <p14:tracePt t="212881" x="3060700" y="4857750"/>
          <p14:tracePt t="212897" x="3117850" y="4857750"/>
          <p14:tracePt t="212914" x="3187700" y="4851400"/>
          <p14:tracePt t="212931" x="3314700" y="4838700"/>
          <p14:tracePt t="212947" x="3441700" y="4800600"/>
          <p14:tracePt t="212964" x="3517900" y="4781550"/>
          <p14:tracePt t="212980" x="3568700" y="4737100"/>
          <p14:tracePt t="212997" x="3619500" y="4686300"/>
          <p14:tracePt t="213014" x="3625850" y="4679950"/>
          <p14:tracePt t="213064" x="3632200" y="4673600"/>
          <p14:tracePt t="213073" x="3663950" y="4654550"/>
          <p14:tracePt t="213073" x="3683000" y="4635500"/>
          <p14:tracePt t="213080" x="3689350" y="4629150"/>
          <p14:tracePt t="213097" x="3733800" y="4610100"/>
          <p14:tracePt t="213113" x="3860800" y="4552950"/>
          <p14:tracePt t="213130" x="4000500" y="4495800"/>
          <p14:tracePt t="213147" x="4133850" y="4432300"/>
          <p14:tracePt t="213163" x="4241800" y="4375150"/>
          <p14:tracePt t="213180" x="4362450" y="4343400"/>
          <p14:tracePt t="213197" x="4476750" y="4324350"/>
          <p14:tracePt t="213214" x="4578350" y="4286250"/>
          <p14:tracePt t="213230" x="4686300" y="4260850"/>
          <p14:tracePt t="213248" x="4711700" y="4260850"/>
          <p14:tracePt t="213264" x="4718050" y="4260850"/>
          <p14:tracePt t="213280" x="4718050" y="4254500"/>
          <p14:tracePt t="213335" x="4724400" y="4254500"/>
          <p14:tracePt t="213384" x="4730750" y="4254500"/>
          <p14:tracePt t="213391" x="4743450" y="4248150"/>
          <p14:tracePt t="213397" x="4756150" y="4248150"/>
          <p14:tracePt t="213413" x="4768850" y="4248150"/>
          <p14:tracePt t="213414" x="4819650" y="4229100"/>
          <p14:tracePt t="213432" x="4832350" y="4229100"/>
          <p14:tracePt t="213432" x="4838700" y="4222750"/>
          <p14:tracePt t="213448" x="4851400" y="4216400"/>
          <p14:tracePt t="213464" x="4876800" y="4197350"/>
          <p14:tracePt t="213480" x="4889500" y="4191000"/>
          <p14:tracePt t="213497" x="4902200" y="4184650"/>
          <p14:tracePt t="213514" x="4914900" y="4178300"/>
          <p14:tracePt t="213680" x="4921250" y="4178300"/>
          <p14:tracePt t="213690" x="4933950" y="4171950"/>
          <p14:tracePt t="213691" x="4940300" y="4165600"/>
          <p14:tracePt t="213697" x="4984750" y="4146550"/>
          <p14:tracePt t="213713" x="5067300" y="4121150"/>
          <p14:tracePt t="213730" x="5181600" y="4102100"/>
          <p14:tracePt t="213747" x="5359400" y="4070350"/>
          <p14:tracePt t="213764" x="5543550" y="4051300"/>
          <p14:tracePt t="213780" x="5715000" y="4019550"/>
          <p14:tracePt t="213797" x="5867400" y="4000500"/>
          <p14:tracePt t="213813" x="6007100" y="3968750"/>
          <p14:tracePt t="213830" x="6127750" y="3956050"/>
          <p14:tracePt t="213847" x="6261100" y="3937000"/>
          <p14:tracePt t="213864" x="6337300" y="3924300"/>
          <p14:tracePt t="213880" x="6369050" y="3917950"/>
          <p14:tracePt t="213897" x="6388100" y="3917950"/>
          <p14:tracePt t="214032" x="6381750" y="3917950"/>
          <p14:tracePt t="214039" x="6369050" y="3917950"/>
          <p14:tracePt t="214047" x="6324600" y="3917950"/>
          <p14:tracePt t="214056" x="6299200" y="3930650"/>
          <p14:tracePt t="214064" x="6242050" y="3968750"/>
          <p14:tracePt t="214080" x="6172200" y="4000500"/>
          <p14:tracePt t="214097" x="6096000" y="4025900"/>
          <p14:tracePt t="214113" x="6038850" y="4032250"/>
          <p14:tracePt t="214131" x="6013450" y="4044950"/>
          <p14:tracePt t="214147" x="5988050" y="4051300"/>
          <p14:tracePt t="214164" x="5975350" y="4051300"/>
          <p14:tracePt t="214327" x="5969000" y="4051300"/>
          <p14:tracePt t="214335" x="5962650" y="4051300"/>
          <p14:tracePt t="214345" x="5956300" y="4051300"/>
          <p14:tracePt t="214352" x="5911850" y="4051300"/>
          <p14:tracePt t="214364" x="5822950" y="4057650"/>
          <p14:tracePt t="214381" x="5702300" y="4083050"/>
          <p14:tracePt t="214398" x="5568950" y="4102100"/>
          <p14:tracePt t="214414" x="5422900" y="4114800"/>
          <p14:tracePt t="214431" x="5226050" y="4152900"/>
          <p14:tracePt t="214449" x="5130800" y="4171950"/>
          <p14:tracePt t="214465" x="5048250" y="4197350"/>
          <p14:tracePt t="214481" x="4972050" y="4222750"/>
          <p14:tracePt t="214498" x="4895850" y="4241800"/>
          <p14:tracePt t="214514" x="4806950" y="4267200"/>
          <p14:tracePt t="214531" x="4711700" y="4292600"/>
          <p14:tracePt t="214548" x="4629150" y="4318000"/>
          <p14:tracePt t="214565" x="4559300" y="4337050"/>
          <p14:tracePt t="214581" x="4489450" y="4362450"/>
          <p14:tracePt t="214598" x="4451350" y="4375150"/>
          <p14:tracePt t="214615" x="4419600" y="4381500"/>
          <p14:tracePt t="214631" x="4387850" y="4387850"/>
          <p14:tracePt t="214648" x="4330700" y="4406900"/>
          <p14:tracePt t="214665" x="4305300" y="4413250"/>
          <p14:tracePt t="214681" x="4292600" y="4413250"/>
          <p14:tracePt t="214698" x="4279900" y="4419600"/>
          <p14:tracePt t="215224" x="4273550" y="4425950"/>
          <p14:tracePt t="215232" x="4273550" y="4438650"/>
          <p14:tracePt t="215256" x="4273550" y="4445000"/>
          <p14:tracePt t="215265" x="4273550" y="4451350"/>
          <p14:tracePt t="215520" x="4267200" y="4457700"/>
          <p14:tracePt t="215528" x="4267200" y="4470400"/>
          <p14:tracePt t="215536" x="4267200" y="4476750"/>
          <p14:tracePt t="215541" x="4267200" y="4489450"/>
          <p14:tracePt t="215548" x="4267200" y="4514850"/>
          <p14:tracePt t="215564" x="4267200" y="4559300"/>
          <p14:tracePt t="215581" x="4267200" y="4591050"/>
          <p14:tracePt t="215598" x="4267200" y="4603750"/>
          <p14:tracePt t="215615" x="4267200" y="4622800"/>
          <p14:tracePt t="215631" x="4267200" y="4641850"/>
          <p14:tracePt t="215649" x="4267200" y="4654550"/>
          <p14:tracePt t="217103" x="4260850" y="4654550"/>
          <p14:tracePt t="217111" x="4248150" y="4660900"/>
          <p14:tracePt t="217119" x="4241800" y="4667250"/>
          <p14:tracePt t="217130" x="4210050" y="4667250"/>
          <p14:tracePt t="217131" x="4127500" y="4667250"/>
          <p14:tracePt t="217147" x="4051300" y="4667250"/>
          <p14:tracePt t="217163" x="4044950" y="4667250"/>
          <p14:tracePt t="217180" x="4025900" y="4667250"/>
          <p14:tracePt t="217197" x="3911600" y="4660900"/>
          <p14:tracePt t="217213" x="3860800" y="4660900"/>
          <p14:tracePt t="217230" x="3771900" y="4660900"/>
          <p14:tracePt t="217247" x="3517900" y="4660900"/>
          <p14:tracePt t="217263" x="3359150" y="4679950"/>
          <p14:tracePt t="217281" x="3327400" y="4686300"/>
          <p14:tracePt t="217298" x="3321050" y="4686300"/>
          <p14:tracePt t="217314" x="3295650" y="4686300"/>
          <p14:tracePt t="217376" x="3289300" y="4686300"/>
          <p14:tracePt t="217384" x="3282950" y="4686300"/>
          <p14:tracePt t="217423" x="3282950" y="4699000"/>
          <p14:tracePt t="217431" x="3270250" y="4724400"/>
          <p14:tracePt t="217439" x="3257550" y="4762500"/>
          <p14:tracePt t="217447" x="3257550" y="4806950"/>
          <p14:tracePt t="217464" x="3257550" y="4832350"/>
          <p14:tracePt t="217464" x="3257550" y="4876800"/>
          <p14:tracePt t="217480" x="3276600" y="4914900"/>
          <p14:tracePt t="217497" x="3295650" y="4940300"/>
          <p14:tracePt t="217535" x="3327400" y="4953000"/>
          <p14:tracePt t="217547" x="3352800" y="4972050"/>
          <p14:tracePt t="217551" x="3448050" y="5010150"/>
          <p14:tracePt t="217564" x="3587750" y="5054600"/>
          <p14:tracePt t="217580" x="3733800" y="5092700"/>
          <p14:tracePt t="217597" x="3879850" y="5105400"/>
          <p14:tracePt t="217614" x="3886200" y="5105400"/>
          <p14:tracePt t="217631" x="4064000" y="5067300"/>
          <p14:tracePt t="217648" x="4273550" y="5003800"/>
          <p14:tracePt t="217664" x="4495800" y="4889500"/>
          <p14:tracePt t="217680" x="4622800" y="4794250"/>
          <p14:tracePt t="217697" x="4673600" y="4749800"/>
          <p14:tracePt t="217714" x="4718050" y="4692650"/>
          <p14:tracePt t="217730" x="4768850" y="4540250"/>
          <p14:tracePt t="217747" x="4800600" y="4432300"/>
          <p14:tracePt t="217763" x="4800600" y="4362450"/>
          <p14:tracePt t="217780" x="4781550" y="4311650"/>
          <p14:tracePt t="217797" x="4749800" y="4260850"/>
          <p14:tracePt t="217813" x="4667250" y="4165600"/>
          <p14:tracePt t="217830" x="4521200" y="4025900"/>
          <p14:tracePt t="217848" x="4381500" y="3924300"/>
          <p14:tracePt t="217864" x="4171950" y="3803650"/>
          <p14:tracePt t="217881" x="3943350" y="3727450"/>
          <p14:tracePt t="217898" x="3892550" y="3708400"/>
          <p14:tracePt t="217914" x="3790950" y="3702050"/>
          <p14:tracePt t="217931" x="3657600" y="3702050"/>
          <p14:tracePt t="217947" x="3613150" y="3721100"/>
          <p14:tracePt t="217964" x="3479800" y="3778250"/>
          <p14:tracePt t="217980" x="3384550" y="3835400"/>
          <p14:tracePt t="217997" x="3289300" y="3943350"/>
          <p14:tracePt t="218013" x="3206750" y="4032250"/>
          <p14:tracePt t="218030" x="3130550" y="4133850"/>
          <p14:tracePt t="218047" x="3022600" y="4324350"/>
          <p14:tracePt t="218064" x="2990850" y="4451350"/>
          <p14:tracePt t="218081" x="2978150" y="4521200"/>
          <p14:tracePt t="218098" x="2978150" y="4641850"/>
          <p14:tracePt t="218114" x="2978150" y="4800600"/>
          <p14:tracePt t="218131" x="2978150" y="4940300"/>
          <p14:tracePt t="218147" x="2978150" y="5010150"/>
          <p14:tracePt t="218164" x="3009900" y="5060950"/>
          <p14:tracePt t="218180" x="3035300" y="5099050"/>
          <p14:tracePt t="218197" x="3067050" y="5137150"/>
          <p14:tracePt t="218213" x="3086100" y="5156200"/>
          <p14:tracePt t="218230" x="3111500" y="5168900"/>
          <p14:tracePt t="218247" x="3117850" y="5168900"/>
          <p14:tracePt t="218264" x="3124200" y="5168900"/>
          <p14:tracePt t="218312" x="3124200" y="5149850"/>
          <p14:tracePt t="218315" x="3124200" y="5105400"/>
          <p14:tracePt t="218330" x="3098800" y="5035550"/>
          <p14:tracePt t="218330" x="2984500" y="4845050"/>
          <p14:tracePt t="218347" x="2800350" y="4597400"/>
          <p14:tracePt t="218364" x="2679700" y="4451350"/>
          <p14:tracePt t="218381" x="2584450" y="4356100"/>
          <p14:tracePt t="218398" x="2451100" y="4254500"/>
          <p14:tracePt t="218414" x="2368550" y="4197350"/>
          <p14:tracePt t="218430" x="2343150" y="4184650"/>
          <p14:tracePt t="218447" x="2279650" y="4146550"/>
          <p14:tracePt t="218463" x="2260600" y="4133850"/>
          <p14:tracePt t="218480" x="2247900" y="4127500"/>
          <p14:tracePt t="218497" x="2241550" y="4121150"/>
          <p14:tracePt t="218543" x="2235200" y="4114800"/>
          <p14:tracePt t="218559" x="2228850" y="4108450"/>
          <p14:tracePt t="218568" x="2222500" y="4108450"/>
          <p14:tracePt t="218576" x="2222500" y="4102100"/>
          <p14:tracePt t="218580" x="2216150" y="4089400"/>
          <p14:tracePt t="218597" x="2216150" y="4083050"/>
          <p14:tracePt t="218614" x="2216150" y="4076700"/>
          <p14:tracePt t="218743" x="2216150" y="4070350"/>
          <p14:tracePt t="218759" x="2228850" y="4070350"/>
          <p14:tracePt t="218775" x="2247900" y="4076700"/>
          <p14:tracePt t="218783" x="2266950" y="4083050"/>
          <p14:tracePt t="218797" x="2286000" y="4095750"/>
          <p14:tracePt t="218799" x="2324100" y="4108450"/>
          <p14:tracePt t="218814" x="2362200" y="4127500"/>
          <p14:tracePt t="218831" x="2406650" y="4140200"/>
          <p14:tracePt t="218848" x="2425700" y="4146550"/>
          <p14:tracePt t="218864" x="2438400" y="4146550"/>
          <p14:tracePt t="218881" x="2451100" y="4146550"/>
          <p14:tracePt t="218898" x="2457450" y="4146550"/>
          <p14:tracePt t="218914" x="2463800" y="4146550"/>
          <p14:tracePt t="218931" x="2470150" y="4146550"/>
          <p14:tracePt t="218968" x="2476500" y="4146550"/>
          <p14:tracePt t="218984" x="2482850" y="4146550"/>
          <p14:tracePt t="218984" x="2489200" y="4146550"/>
          <p14:tracePt t="218997" x="2495550" y="4146550"/>
          <p14:tracePt t="219168" x="2501900" y="4146550"/>
          <p14:tracePt t="219175" x="2501900" y="4140200"/>
          <p14:tracePt t="219184" x="2495550" y="4127500"/>
          <p14:tracePt t="219185" x="2476500" y="4108450"/>
          <p14:tracePt t="219200" x="2463800" y="4083050"/>
          <p14:tracePt t="219214" x="2457450" y="4064000"/>
          <p14:tracePt t="219231" x="2451100" y="4057650"/>
          <p14:tracePt t="219647" x="2451100" y="4064000"/>
          <p14:tracePt t="219655" x="2451100" y="4070350"/>
          <p14:tracePt t="219663" x="2451100" y="4076700"/>
          <p14:tracePt t="219673" x="2451100" y="4089400"/>
          <p14:tracePt t="219680" x="2451100" y="4095750"/>
          <p14:tracePt t="219808" x="2451100" y="4102100"/>
          <p14:tracePt t="219816" x="2451100" y="4108450"/>
          <p14:tracePt t="221104" x="2438400" y="4108450"/>
          <p14:tracePt t="221112" x="2387600" y="4095750"/>
          <p14:tracePt t="221114" x="2266950" y="4070350"/>
          <p14:tracePt t="221131" x="2133600" y="4038600"/>
          <p14:tracePt t="221147" x="2032000" y="4019550"/>
          <p14:tracePt t="221164" x="1968500" y="4006850"/>
          <p14:tracePt t="221181" x="1949450" y="4006850"/>
          <p14:tracePt t="221247" x="1943100" y="4006850"/>
          <p14:tracePt t="221251" x="1936750" y="4006850"/>
          <p14:tracePt t="221263" x="1930400" y="4006850"/>
          <p14:tracePt t="221263" x="1911350" y="4006850"/>
          <p14:tracePt t="221280" x="1873250" y="4013200"/>
          <p14:tracePt t="221296" x="1835150" y="4019550"/>
          <p14:tracePt t="221313" x="1797050" y="4019550"/>
          <p14:tracePt t="221330" x="1790700" y="4019550"/>
          <p14:tracePt t="221448" x="1778000" y="4032250"/>
          <p14:tracePt t="221450" x="1771650" y="4038600"/>
          <p14:tracePt t="221472" x="1752600" y="4051300"/>
          <p14:tracePt t="221480" x="1733550" y="4064000"/>
          <p14:tracePt t="221497" x="1714500" y="4076700"/>
          <p14:tracePt t="221497" x="1695450" y="4102100"/>
          <p14:tracePt t="221514" x="1689100" y="4114800"/>
          <p14:tracePt t="221530" x="1682750" y="4114800"/>
          <p14:tracePt t="221547" x="1676400" y="4127500"/>
          <p14:tracePt t="222607" x="1727200" y="4133850"/>
          <p14:tracePt t="222616" x="1778000" y="4140200"/>
          <p14:tracePt t="222623" x="1816100" y="4152900"/>
          <p14:tracePt t="222632" x="1905000" y="4165600"/>
          <p14:tracePt t="222648" x="1981200" y="4178300"/>
          <p14:tracePt t="222648" x="2082800" y="4191000"/>
          <p14:tracePt t="222664" x="2165350" y="4197350"/>
          <p14:tracePt t="222681" x="2203450" y="4197350"/>
          <p14:tracePt t="222697" x="2216150" y="4197350"/>
          <p14:tracePt t="222714" x="2241550" y="4197350"/>
          <p14:tracePt t="222731" x="2273300" y="4184650"/>
          <p14:tracePt t="222748" x="2298700" y="4165600"/>
          <p14:tracePt t="222764" x="2324100" y="4146550"/>
          <p14:tracePt t="222781" x="2343150" y="4140200"/>
          <p14:tracePt t="222797" x="2368550" y="4127500"/>
          <p14:tracePt t="222814" x="2387600" y="4108450"/>
          <p14:tracePt t="222831" x="2425700" y="4076700"/>
          <p14:tracePt t="222848" x="2444750" y="4051300"/>
          <p14:tracePt t="222864" x="2451100" y="4019550"/>
          <p14:tracePt t="222881" x="2463800" y="3987800"/>
          <p14:tracePt t="222897" x="2463800" y="3962400"/>
          <p14:tracePt t="222914" x="2451100" y="3937000"/>
          <p14:tracePt t="222931" x="2432050" y="3905250"/>
          <p14:tracePt t="222947" x="2406650" y="3867150"/>
          <p14:tracePt t="222964" x="2400300" y="3860800"/>
          <p14:tracePt t="223032" x="2387600" y="3848100"/>
          <p14:tracePt t="223040" x="2355850" y="3835400"/>
          <p14:tracePt t="223048" x="2336800" y="3816350"/>
          <p14:tracePt t="223049" x="2298700" y="3797300"/>
          <p14:tracePt t="223064" x="2254250" y="3784600"/>
          <p14:tracePt t="223081" x="2209800" y="3765550"/>
          <p14:tracePt t="223097" x="2203450" y="3765550"/>
          <p14:tracePt t="223144" x="2165350" y="3759200"/>
          <p14:tracePt t="223152" x="2120900" y="3752850"/>
          <p14:tracePt t="223160" x="2070100" y="3740150"/>
          <p14:tracePt t="223166" x="1974850" y="3740150"/>
          <p14:tracePt t="223240" x="1968500" y="3740150"/>
          <p14:tracePt t="223248" x="1898650" y="3740150"/>
          <p14:tracePt t="223257" x="1873250" y="3740150"/>
          <p14:tracePt t="223265" x="1828800" y="3759200"/>
          <p14:tracePt t="223281" x="1790700" y="3771900"/>
          <p14:tracePt t="223297" x="1746250" y="3778250"/>
          <p14:tracePt t="223314" x="1714500" y="3790950"/>
          <p14:tracePt t="223330" x="1689100" y="3797300"/>
          <p14:tracePt t="223347" x="1663700" y="3810000"/>
          <p14:tracePt t="223365" x="1644650" y="3816350"/>
          <p14:tracePt t="223381" x="1631950" y="3822700"/>
          <p14:tracePt t="223398" x="1619250" y="3835400"/>
          <p14:tracePt t="223414" x="1612900" y="3841750"/>
          <p14:tracePt t="223431" x="1568450" y="3867150"/>
          <p14:tracePt t="223448" x="1549400" y="3873500"/>
          <p14:tracePt t="223464" x="1517650" y="3886200"/>
          <p14:tracePt t="223481" x="1492250" y="3898900"/>
          <p14:tracePt t="223498" x="1473200" y="3911600"/>
          <p14:tracePt t="223514" x="1466850" y="3917950"/>
          <p14:tracePt t="223531" x="1454150" y="3924300"/>
          <p14:tracePt t="223568" x="1447800" y="3937000"/>
          <p14:tracePt t="223568" x="1441450" y="3943350"/>
          <p14:tracePt t="223581" x="1435100" y="3956050"/>
          <p14:tracePt t="223598" x="1422400" y="3975100"/>
          <p14:tracePt t="223614" x="1403350" y="3987800"/>
          <p14:tracePt t="223631" x="1346200" y="4057650"/>
          <p14:tracePt t="223648" x="1346200" y="4064000"/>
          <p14:tracePt t="223688" x="1327150" y="4083050"/>
          <p14:tracePt t="223697" x="1301750" y="4102100"/>
          <p14:tracePt t="223698" x="1270000" y="4140200"/>
          <p14:tracePt t="223714" x="1257300" y="4165600"/>
          <p14:tracePt t="223731" x="1250950" y="4171950"/>
          <p14:tracePt t="224775" x="1250950" y="4184650"/>
          <p14:tracePt t="224775" x="1250950" y="4216400"/>
          <p14:tracePt t="224792" x="1250950" y="4248150"/>
          <p14:tracePt t="224799" x="1250950" y="4292600"/>
          <p14:tracePt t="224800" x="1250950" y="4337050"/>
          <p14:tracePt t="224816" x="1250950" y="4400550"/>
          <p14:tracePt t="224831" x="1250950" y="4451350"/>
          <p14:tracePt t="224848" x="1250950" y="4470400"/>
          <p14:tracePt t="225103" x="0" y="0"/>
        </p14:tracePtLst>
        <p14:tracePtLst>
          <p14:tracePt t="239399" x="1752600" y="5727700"/>
          <p14:tracePt t="239680" x="1752600" y="5721350"/>
          <p14:tracePt t="239688" x="1765300" y="5721350"/>
          <p14:tracePt t="239695" x="1784350" y="5715000"/>
          <p14:tracePt t="239703" x="1847850" y="5715000"/>
          <p14:tracePt t="239720" x="1930400" y="5708650"/>
          <p14:tracePt t="239736" x="1981200" y="5708650"/>
          <p14:tracePt t="239751" x="2032000" y="5708650"/>
          <p14:tracePt t="239768" x="2070100" y="5708650"/>
          <p14:tracePt t="239781" x="2101850" y="5708650"/>
          <p14:tracePt t="239800" x="2127250" y="5708650"/>
          <p14:tracePt t="239814" x="2165350" y="5708650"/>
          <p14:tracePt t="239831" x="2216150" y="5708650"/>
          <p14:tracePt t="239849" x="2254250" y="5708650"/>
          <p14:tracePt t="239864" x="2286000" y="5708650"/>
          <p14:tracePt t="239881" x="2324100" y="5708650"/>
          <p14:tracePt t="239897" x="2381250" y="5708650"/>
          <p14:tracePt t="239914" x="2432050" y="5708650"/>
          <p14:tracePt t="239931" x="2489200" y="5708650"/>
          <p14:tracePt t="239948" x="2533650" y="5708650"/>
          <p14:tracePt t="239964" x="2565400" y="5708650"/>
          <p14:tracePt t="239981" x="2590800" y="5708650"/>
          <p14:tracePt t="239997" x="2622550" y="5708650"/>
          <p14:tracePt t="240014" x="2647950" y="5708650"/>
          <p14:tracePt t="240031" x="2679700" y="5708650"/>
          <p14:tracePt t="240048" x="2724150" y="5708650"/>
          <p14:tracePt t="240065" x="2762250" y="5708650"/>
          <p14:tracePt t="240081" x="2794000" y="5708650"/>
          <p14:tracePt t="240098" x="2832100" y="5708650"/>
          <p14:tracePt t="240114" x="2876550" y="5708650"/>
          <p14:tracePt t="240131" x="2921000" y="5708650"/>
          <p14:tracePt t="240147" x="2965450" y="5708650"/>
          <p14:tracePt t="240164" x="3028950" y="5708650"/>
          <p14:tracePt t="240181" x="3117850" y="5708650"/>
          <p14:tracePt t="240198" x="3194050" y="5708650"/>
          <p14:tracePt t="240214" x="3276600" y="5708650"/>
          <p14:tracePt t="240231" x="3397250" y="5708650"/>
          <p14:tracePt t="240248" x="3486150" y="5708650"/>
          <p14:tracePt t="240264" x="3556000" y="5708650"/>
          <p14:tracePt t="240281" x="3619500" y="5708650"/>
          <p14:tracePt t="240298" x="3663950" y="5708650"/>
          <p14:tracePt t="240314" x="3708400" y="5708650"/>
          <p14:tracePt t="240331" x="3771900" y="5708650"/>
          <p14:tracePt t="240348" x="3822700" y="5708650"/>
          <p14:tracePt t="240364" x="3854450" y="5708650"/>
          <p14:tracePt t="240381" x="3873500" y="5708650"/>
          <p14:tracePt t="240397" x="3924300" y="5708650"/>
          <p14:tracePt t="240414" x="3987800" y="5708650"/>
          <p14:tracePt t="240431" x="4108450" y="5708650"/>
          <p14:tracePt t="240448" x="4197350" y="5708650"/>
          <p14:tracePt t="240464" x="4286250" y="5708650"/>
          <p14:tracePt t="240481" x="4387850" y="5708650"/>
          <p14:tracePt t="240498" x="4470400" y="5708650"/>
          <p14:tracePt t="240514" x="4508500" y="5708650"/>
          <p14:tracePt t="240531" x="4578350" y="5708650"/>
          <p14:tracePt t="240547" x="4654550" y="5708650"/>
          <p14:tracePt t="240564" x="4711700" y="5708650"/>
          <p14:tracePt t="240581" x="4762500" y="5708650"/>
          <p14:tracePt t="240597" x="4794250" y="5708650"/>
          <p14:tracePt t="240614" x="4819650" y="5708650"/>
          <p14:tracePt t="240631" x="4832350" y="5708650"/>
          <p14:tracePt t="240648" x="4838700" y="5708650"/>
          <p14:tracePt t="240664" x="4851400" y="5708650"/>
          <p14:tracePt t="240681" x="4857750" y="5708650"/>
          <p14:tracePt t="240697" x="4876800" y="5708650"/>
          <p14:tracePt t="240714" x="4902200" y="5708650"/>
          <p14:tracePt t="240731" x="4933950" y="5708650"/>
          <p14:tracePt t="240747" x="4978400" y="5708650"/>
          <p14:tracePt t="240764" x="5029200" y="5708650"/>
          <p14:tracePt t="240781" x="5099050" y="5708650"/>
          <p14:tracePt t="240798" x="5111750" y="5708650"/>
          <p14:tracePt t="240856" x="5130800" y="5708650"/>
          <p14:tracePt t="240864" x="5149850" y="5708650"/>
          <p14:tracePt t="240871" x="5156200" y="5708650"/>
          <p14:tracePt t="240879" x="5200650" y="5715000"/>
          <p14:tracePt t="240890" x="5207000" y="5715000"/>
          <p14:tracePt t="240897" x="5232400" y="5721350"/>
          <p14:tracePt t="240935" x="5238750" y="5721350"/>
          <p14:tracePt t="241080" x="5226050" y="5721350"/>
          <p14:tracePt t="241095" x="5200650" y="5721350"/>
          <p14:tracePt t="241103" x="5162550" y="5721350"/>
          <p14:tracePt t="241111" x="5118100" y="5721350"/>
          <p14:tracePt t="241119" x="5067300" y="5721350"/>
          <p14:tracePt t="241159" x="5048250" y="5721350"/>
          <p14:tracePt t="241168" x="4997450" y="5721350"/>
          <p14:tracePt t="241176" x="4959350" y="5721350"/>
          <p14:tracePt t="241183" x="4838700" y="5727700"/>
          <p14:tracePt t="241197" x="4718050" y="5727700"/>
          <p14:tracePt t="241214" x="4610100" y="5727700"/>
          <p14:tracePt t="241214" x="4559300" y="5727700"/>
          <p14:tracePt t="241232" x="4394200" y="5727700"/>
          <p14:tracePt t="241248" x="4222750" y="5727700"/>
          <p14:tracePt t="241264" x="4070350" y="5727700"/>
          <p14:tracePt t="241281" x="3911600" y="5727700"/>
          <p14:tracePt t="241297" x="3803650" y="5727700"/>
          <p14:tracePt t="241314" x="3670300" y="5727700"/>
          <p14:tracePt t="241331" x="3530600" y="5727700"/>
          <p14:tracePt t="241347" x="3409950" y="5727700"/>
          <p14:tracePt t="241364" x="3308350" y="5727700"/>
          <p14:tracePt t="241381" x="3225800" y="5727700"/>
          <p14:tracePt t="241398" x="3200400" y="5727700"/>
          <p14:tracePt t="241414" x="3187700" y="5727700"/>
          <p14:tracePt t="241431" x="3136900" y="5727700"/>
          <p14:tracePt t="241447" x="3086100" y="5727700"/>
          <p14:tracePt t="241464" x="3028950" y="5727700"/>
          <p14:tracePt t="241481" x="2965450" y="5727700"/>
          <p14:tracePt t="241497" x="2927350" y="5727700"/>
          <p14:tracePt t="241514" x="2901950" y="5727700"/>
          <p14:tracePt t="241531" x="2882900" y="5727700"/>
          <p14:tracePt t="241600" x="2876550" y="5727700"/>
          <p14:tracePt t="241610" x="2870200" y="5727700"/>
          <p14:tracePt t="241719" x="2863850" y="5727700"/>
          <p14:tracePt t="241735" x="2857500" y="5727700"/>
          <p14:tracePt t="241747" x="2851150" y="5727700"/>
          <p14:tracePt t="241757" x="2844800" y="5727700"/>
          <p14:tracePt t="241764" x="2832100" y="5727700"/>
          <p14:tracePt t="241781" x="2819400" y="5727700"/>
          <p14:tracePt t="241797" x="2813050" y="5727700"/>
          <p14:tracePt t="241814" x="2800350" y="5734050"/>
          <p14:tracePt t="241831" x="2794000" y="5734050"/>
          <p14:tracePt t="242384" x="2800350" y="5740400"/>
          <p14:tracePt t="242391" x="2863850" y="5746750"/>
          <p14:tracePt t="242399" x="2927350" y="5753100"/>
          <p14:tracePt t="242399" x="3009900" y="5759450"/>
          <p14:tracePt t="242415" x="3149600" y="5778500"/>
          <p14:tracePt t="242416" x="3270250" y="5778500"/>
          <p14:tracePt t="242431" x="3644900" y="5803900"/>
          <p14:tracePt t="242448" x="3822700" y="5810250"/>
          <p14:tracePt t="242464" x="3994150" y="5810250"/>
          <p14:tracePt t="242481" x="4127500" y="5810250"/>
          <p14:tracePt t="242497" x="4216400" y="5810250"/>
          <p14:tracePt t="242514" x="4305300" y="5797550"/>
          <p14:tracePt t="242530" x="4400550" y="5778500"/>
          <p14:tracePt t="242548" x="4502150" y="5765800"/>
          <p14:tracePt t="242564" x="4565650" y="5746750"/>
          <p14:tracePt t="242581" x="4622800" y="5740400"/>
          <p14:tracePt t="242597" x="4667250" y="5734050"/>
          <p14:tracePt t="242614" x="4711700" y="5727700"/>
          <p14:tracePt t="242631" x="4768850" y="5721350"/>
          <p14:tracePt t="242648" x="4832350" y="5708650"/>
          <p14:tracePt t="242664" x="4889500" y="5702300"/>
          <p14:tracePt t="242681" x="4946650" y="5689600"/>
          <p14:tracePt t="242697" x="4984750" y="5683250"/>
          <p14:tracePt t="242714" x="5003800" y="5683250"/>
          <p14:tracePt t="242730" x="5016500" y="5683250"/>
          <p14:tracePt t="242747" x="5029200" y="5683250"/>
          <p14:tracePt t="242764" x="5035550" y="5676900"/>
          <p14:tracePt t="242807" x="5041900" y="5676900"/>
          <p14:tracePt t="242824" x="5048250" y="5676900"/>
          <p14:tracePt t="242832" x="5054600" y="5676900"/>
          <p14:tracePt t="242856" x="5060950" y="5676900"/>
          <p14:tracePt t="242863" x="5060950" y="5670550"/>
          <p14:tracePt t="242928" x="5067300" y="5670550"/>
          <p14:tracePt t="242928" x="5073650" y="5670550"/>
          <p14:tracePt t="242951" x="5080000" y="5670550"/>
          <p14:tracePt t="242973" x="5086350" y="5670550"/>
          <p14:tracePt t="242983" x="5092700" y="5670550"/>
          <p14:tracePt t="243063" x="5099050" y="5670550"/>
          <p14:tracePt t="243073" x="5105400" y="5670550"/>
          <p14:tracePt t="243073" x="5111750" y="5670550"/>
          <p14:tracePt t="243081" x="5143500" y="5670550"/>
          <p14:tracePt t="243097" x="5175250" y="5670550"/>
          <p14:tracePt t="243114" x="5187950" y="5676900"/>
          <p14:tracePt t="243131" x="5200650" y="5676900"/>
          <p14:tracePt t="243147" x="5207000" y="5683250"/>
          <p14:tracePt t="243164" x="5213350" y="5683250"/>
          <p14:tracePt t="243181" x="5226050" y="5683250"/>
          <p14:tracePt t="243215" x="5232400" y="5683250"/>
          <p14:tracePt t="243230" x="5245100" y="5689600"/>
          <p14:tracePt t="243231" x="5251450" y="5689600"/>
          <p14:tracePt t="243248" x="5264150" y="5689600"/>
          <p14:tracePt t="243303" x="5270500" y="5689600"/>
          <p14:tracePt t="243311" x="5276850" y="5695950"/>
          <p14:tracePt t="243320" x="5289550" y="5702300"/>
          <p14:tracePt t="243327" x="5295900" y="5708650"/>
          <p14:tracePt t="243331" x="5302250" y="5708650"/>
          <p14:tracePt t="244279" x="5308600" y="5708650"/>
          <p14:tracePt t="244287" x="5283200" y="5708650"/>
          <p14:tracePt t="244289" x="5232400" y="5727700"/>
          <p14:tracePt t="244297" x="5060950" y="5759450"/>
          <p14:tracePt t="244314" x="4781550" y="5784850"/>
          <p14:tracePt t="244331" x="4527550" y="5791200"/>
          <p14:tracePt t="244347" x="4343400" y="5791200"/>
          <p14:tracePt t="244364" x="4146550" y="5791200"/>
          <p14:tracePt t="244381" x="4000500" y="5791200"/>
          <p14:tracePt t="244398" x="3873500" y="5791200"/>
          <p14:tracePt t="244414" x="3759200" y="5791200"/>
          <p14:tracePt t="244414" x="3714750" y="5791200"/>
          <p14:tracePt t="244432" x="3702050" y="5791200"/>
          <p14:tracePt t="244476" x="3676650" y="5791200"/>
          <p14:tracePt t="244479" x="3644900" y="5791200"/>
          <p14:tracePt t="244490" x="3625850" y="5784850"/>
          <p14:tracePt t="244497" x="3613150" y="5784850"/>
          <p14:tracePt t="244704" x="3606800" y="5784850"/>
          <p14:tracePt t="244723" x="3613150" y="5772150"/>
          <p14:tracePt t="244723" x="3619500" y="5772150"/>
          <p14:tracePt t="244731" x="3651250" y="5772150"/>
          <p14:tracePt t="244747" x="3702050" y="5765800"/>
          <p14:tracePt t="244764" x="3784600" y="5765800"/>
          <p14:tracePt t="244780" x="3860800" y="5765800"/>
          <p14:tracePt t="244797" x="3975100" y="5765800"/>
          <p14:tracePt t="244814" x="4108450" y="5765800"/>
          <p14:tracePt t="244814" x="4184650" y="5765800"/>
          <p14:tracePt t="244832" x="4286250" y="5765800"/>
          <p14:tracePt t="244848" x="4292600" y="5765800"/>
          <p14:tracePt t="244864" x="4337050" y="5765800"/>
          <p14:tracePt t="244881" x="4432300" y="5753100"/>
          <p14:tracePt t="244898" x="4521200" y="5753100"/>
          <p14:tracePt t="244914" x="4616450" y="5746750"/>
          <p14:tracePt t="244931" x="4718050" y="5734050"/>
          <p14:tracePt t="244948" x="4787900" y="5727700"/>
          <p14:tracePt t="244964" x="4800600" y="5727700"/>
          <p14:tracePt t="244981" x="4819650" y="5727700"/>
          <p14:tracePt t="244997" x="4845050" y="5727700"/>
          <p14:tracePt t="245040" x="4857750" y="5727700"/>
          <p14:tracePt t="245047" x="4876800" y="5727700"/>
          <p14:tracePt t="245096" x="4889500" y="5727700"/>
          <p14:tracePt t="245104" x="4902200" y="5727700"/>
          <p14:tracePt t="245111" x="4908550" y="5727700"/>
          <p14:tracePt t="245114" x="4921250" y="5727700"/>
          <p14:tracePt t="245130" x="4927600" y="5727700"/>
          <p14:tracePt t="245147" x="4933950" y="5727700"/>
          <p14:tracePt t="245304" x="4927600" y="5727700"/>
          <p14:tracePt t="245304" x="4883150" y="5727700"/>
          <p14:tracePt t="245319" x="4870450" y="5727700"/>
          <p14:tracePt t="245327" x="4806950" y="5727700"/>
          <p14:tracePt t="245335" x="4667250" y="5727700"/>
          <p14:tracePt t="245347" x="4210050" y="5727700"/>
          <p14:tracePt t="245364" x="3695700" y="5727700"/>
          <p14:tracePt t="245381" x="3448050" y="5734050"/>
          <p14:tracePt t="245397" x="3130550" y="5734050"/>
          <p14:tracePt t="245414" x="2997200" y="5746750"/>
          <p14:tracePt t="245431" x="2800350" y="5765800"/>
          <p14:tracePt t="245448" x="2749550" y="5778500"/>
          <p14:tracePt t="245464" x="2641600" y="5803900"/>
          <p14:tracePt t="245481" x="2520950" y="5816600"/>
          <p14:tracePt t="245497" x="2393950" y="5854700"/>
          <p14:tracePt t="245514" x="2273300" y="5899150"/>
          <p14:tracePt t="245530" x="2190750" y="5937250"/>
          <p14:tracePt t="245547" x="2114550" y="5969000"/>
          <p14:tracePt t="245564" x="2038350" y="6007100"/>
          <p14:tracePt t="245581" x="1987550" y="6026150"/>
          <p14:tracePt t="245597" x="1936750" y="6045200"/>
          <p14:tracePt t="245614" x="1879600" y="6076950"/>
          <p14:tracePt t="245630" x="1809750" y="6096000"/>
          <p14:tracePt t="245648" x="1778000" y="6108700"/>
          <p14:tracePt t="245664" x="1752600" y="6121400"/>
          <p14:tracePt t="245681" x="1746250" y="6134100"/>
          <p14:tracePt t="245697" x="1733550" y="6146800"/>
          <p14:tracePt t="245714" x="1727200" y="6153150"/>
          <p14:tracePt t="245730" x="1714500" y="6159500"/>
          <p14:tracePt t="245747" x="1708150" y="6172200"/>
          <p14:tracePt t="245764" x="1689100" y="6184900"/>
          <p14:tracePt t="245781" x="1682750" y="6197600"/>
          <p14:tracePt t="245797" x="1676400" y="6203950"/>
          <p14:tracePt t="245895" x="1663700" y="6203950"/>
          <p14:tracePt t="245906" x="1657350" y="6203950"/>
          <p14:tracePt t="245907" x="1644650" y="6203950"/>
          <p14:tracePt t="245914" x="1606550" y="6203950"/>
          <p14:tracePt t="245931" x="1574800" y="6203950"/>
          <p14:tracePt t="245948" x="1555750" y="6203950"/>
          <p14:tracePt t="245963" x="1530350" y="6203950"/>
          <p14:tracePt t="245981" x="1504950" y="6197600"/>
          <p14:tracePt t="245997" x="1498600" y="6197600"/>
          <p14:tracePt t="246014" x="1492250" y="6197600"/>
          <p14:tracePt t="246143" x="1485900" y="6197600"/>
          <p14:tracePt t="246167" x="1492250" y="6191250"/>
          <p14:tracePt t="246175" x="1498600" y="6191250"/>
          <p14:tracePt t="246183" x="1517650" y="6191250"/>
          <p14:tracePt t="246191" x="1543050" y="6178550"/>
          <p14:tracePt t="246199" x="1619250" y="6165850"/>
          <p14:tracePt t="246214" x="1708150" y="6153150"/>
          <p14:tracePt t="246231" x="1809750" y="6146800"/>
          <p14:tracePt t="246248" x="1854200" y="6134100"/>
          <p14:tracePt t="246264" x="1892300" y="6134100"/>
          <p14:tracePt t="246280" x="1911350" y="6127750"/>
          <p14:tracePt t="246297" x="1924050" y="6127750"/>
          <p14:tracePt t="246314" x="1930400" y="6127750"/>
          <p14:tracePt t="248167" x="1936750" y="6127750"/>
          <p14:tracePt t="248175" x="1974850" y="6127750"/>
          <p14:tracePt t="248189" x="1993900" y="6127750"/>
          <p14:tracePt t="248190" x="2019300" y="6127750"/>
          <p14:tracePt t="248197" x="2095500" y="6127750"/>
          <p14:tracePt t="248214" x="2165350" y="6140450"/>
          <p14:tracePt t="248214" x="2203450" y="6153150"/>
          <p14:tracePt t="248232" x="2247900" y="6165850"/>
          <p14:tracePt t="248247" x="2311400" y="6184900"/>
          <p14:tracePt t="248264" x="2368550" y="6203950"/>
          <p14:tracePt t="248281" x="2451100" y="6210300"/>
          <p14:tracePt t="248297" x="2571750" y="6229350"/>
          <p14:tracePt t="248314" x="2679700" y="6248400"/>
          <p14:tracePt t="248330" x="2787650" y="6261100"/>
          <p14:tracePt t="248347" x="2870200" y="6261100"/>
          <p14:tracePt t="248364" x="2946400" y="6273800"/>
          <p14:tracePt t="248381" x="2997200" y="6286500"/>
          <p14:tracePt t="248397" x="3041650" y="6286500"/>
          <p14:tracePt t="248414" x="3117850" y="6292850"/>
          <p14:tracePt t="248430" x="3289300" y="6299200"/>
          <p14:tracePt t="248447" x="3409950" y="6299200"/>
          <p14:tracePt t="248464" x="3479800" y="6299200"/>
          <p14:tracePt t="248481" x="3517900" y="6299200"/>
          <p14:tracePt t="248497" x="3562350" y="6299200"/>
          <p14:tracePt t="248514" x="3613150" y="6292850"/>
          <p14:tracePt t="248530" x="3638550" y="6286500"/>
          <p14:tracePt t="248547" x="3651250" y="6286500"/>
          <p14:tracePt t="248564" x="3657600" y="6286500"/>
          <p14:tracePt t="248580" x="3657600" y="6280150"/>
          <p14:tracePt t="248615" x="3663950" y="6273800"/>
          <p14:tracePt t="248647" x="3663950" y="6267450"/>
          <p14:tracePt t="248663" x="3663950" y="6254750"/>
          <p14:tracePt t="248671" x="3663950" y="6248400"/>
          <p14:tracePt t="248680" x="3663950" y="6242050"/>
          <p14:tracePt t="248681" x="3663950" y="6229350"/>
          <p14:tracePt t="248697" x="3663950" y="6210300"/>
          <p14:tracePt t="248714" x="3644900" y="6184900"/>
          <p14:tracePt t="248730" x="3625850" y="6172200"/>
          <p14:tracePt t="248747" x="3613150" y="6159500"/>
          <p14:tracePt t="248763" x="3600450" y="6146800"/>
          <p14:tracePt t="248780" x="3594100" y="6146800"/>
          <p14:tracePt t="248797" x="3587750" y="6134100"/>
          <p14:tracePt t="248814" x="3575050" y="6127750"/>
          <p14:tracePt t="249047" x="3606800" y="6127750"/>
          <p14:tracePt t="249056" x="3644900" y="6127750"/>
          <p14:tracePt t="249064" x="3689350" y="6127750"/>
          <p14:tracePt t="249071" x="3702050" y="6127750"/>
          <p14:tracePt t="249080" x="3727450" y="6127750"/>
          <p14:tracePt t="249097" x="3746500" y="6127750"/>
          <p14:tracePt t="249114" x="3752850" y="6127750"/>
          <p14:tracePt t="249952" x="3765550" y="6127750"/>
          <p14:tracePt t="249960" x="3790950" y="6127750"/>
          <p14:tracePt t="249965" x="3816350" y="6127750"/>
          <p14:tracePt t="249981" x="3841750" y="6127750"/>
          <p14:tracePt t="249982" x="3898900" y="6127750"/>
          <p14:tracePt t="249998" x="3937000" y="6127750"/>
          <p14:tracePt t="250015" x="3962400" y="6127750"/>
          <p14:tracePt t="250015" x="3975100" y="6127750"/>
          <p14:tracePt t="250032" x="3987800" y="6127750"/>
          <p14:tracePt t="250048" x="4000500" y="6127750"/>
          <p14:tracePt t="250065" x="4013200" y="6127750"/>
          <p14:tracePt t="250081" x="4025900" y="6134100"/>
          <p14:tracePt t="250098" x="4032250" y="6134100"/>
          <p14:tracePt t="250114" x="4044950" y="6134100"/>
          <p14:tracePt t="250576" x="4051300" y="6134100"/>
          <p14:tracePt t="250600" x="4057650" y="6134100"/>
          <p14:tracePt t="250608" x="4076700" y="6140450"/>
          <p14:tracePt t="250616" x="4127500" y="6153150"/>
          <p14:tracePt t="250632" x="4171950" y="6159500"/>
          <p14:tracePt t="250633" x="4241800" y="6165850"/>
          <p14:tracePt t="250649" x="4324350" y="6178550"/>
          <p14:tracePt t="250665" x="4394200" y="6184900"/>
          <p14:tracePt t="250681" x="4470400" y="6184900"/>
          <p14:tracePt t="250698" x="4521200" y="6184900"/>
          <p14:tracePt t="250714" x="4565650" y="6184900"/>
          <p14:tracePt t="250731" x="4578350" y="6184900"/>
          <p14:tracePt t="250776" x="4591050" y="6184900"/>
          <p14:tracePt t="250784" x="4597400" y="6184900"/>
          <p14:tracePt t="250791" x="4603750" y="6184900"/>
          <p14:tracePt t="250798" x="4616450" y="6184900"/>
          <p14:tracePt t="250814" x="4641850" y="6184900"/>
          <p14:tracePt t="250814" x="4660900" y="6184900"/>
          <p14:tracePt t="250833" x="4705350" y="6184900"/>
          <p14:tracePt t="250848" x="4749800" y="6184900"/>
          <p14:tracePt t="250865" x="4794250" y="6184900"/>
          <p14:tracePt t="250881" x="4832350" y="6184900"/>
          <p14:tracePt t="250898" x="4876800" y="6184900"/>
          <p14:tracePt t="250914" x="4914900" y="6184900"/>
          <p14:tracePt t="250931" x="4959350" y="6184900"/>
          <p14:tracePt t="250948" x="4991100" y="6184900"/>
          <p14:tracePt t="250965" x="5035550" y="6184900"/>
          <p14:tracePt t="250982" x="5080000" y="6184900"/>
          <p14:tracePt t="250998" x="5130800" y="6184900"/>
          <p14:tracePt t="251014" x="5162550" y="6184900"/>
          <p14:tracePt t="251014" x="5187950" y="6184900"/>
          <p14:tracePt t="251032" x="5232400" y="6184900"/>
          <p14:tracePt t="251048" x="5270500" y="6172200"/>
          <p14:tracePt t="251065" x="5308600" y="6165850"/>
          <p14:tracePt t="251081" x="5340350" y="6165850"/>
          <p14:tracePt t="251097" x="5365750" y="6165850"/>
          <p14:tracePt t="251115" x="5391150" y="6165850"/>
          <p14:tracePt t="251132" x="5403850" y="6165850"/>
          <p14:tracePt t="251148" x="5416550" y="6165850"/>
          <p14:tracePt t="251165" x="5422900" y="6159500"/>
          <p14:tracePt t="251200" x="5429250" y="6159500"/>
          <p14:tracePt t="251360" x="5435600" y="6159500"/>
          <p14:tracePt t="251368" x="5473700" y="6159500"/>
          <p14:tracePt t="251376" x="5537200" y="6159500"/>
          <p14:tracePt t="251385" x="5676900" y="6172200"/>
          <p14:tracePt t="251398" x="5829300" y="6197600"/>
          <p14:tracePt t="251414" x="5988050" y="6216650"/>
          <p14:tracePt t="251431" x="6115050" y="6223000"/>
          <p14:tracePt t="251448" x="6140450" y="6223000"/>
          <p14:tracePt t="251465" x="6153150" y="6223000"/>
          <p14:tracePt t="252392" x="6140450" y="6223000"/>
          <p14:tracePt t="252400" x="6127750" y="6223000"/>
          <p14:tracePt t="252400" x="6121400" y="6223000"/>
          <p14:tracePt t="252424" x="6096000" y="6216650"/>
          <p14:tracePt t="252432" x="6070600" y="6210300"/>
          <p14:tracePt t="252448" x="6057900" y="6210300"/>
          <p14:tracePt t="252449" x="6007100" y="6197600"/>
          <p14:tracePt t="252465" x="5981700" y="6191250"/>
          <p14:tracePt t="252481" x="5956300" y="6178550"/>
          <p14:tracePt t="252498" x="5937250" y="6165850"/>
          <p14:tracePt t="252515" x="5918200" y="6159500"/>
          <p14:tracePt t="252531" x="5905500" y="6159500"/>
          <p14:tracePt t="252548" x="5892800" y="6159500"/>
          <p14:tracePt t="252564" x="5880100" y="6159500"/>
          <p14:tracePt t="252581" x="5867400" y="6153150"/>
          <p14:tracePt t="252598" x="5854700" y="6153150"/>
          <p14:tracePt t="252615" x="5848350" y="6146800"/>
          <p14:tracePt t="253039" x="5854700" y="6140450"/>
          <p14:tracePt t="253057" x="5861050" y="6140450"/>
          <p14:tracePt t="253065" x="5873750" y="6140450"/>
          <p14:tracePt t="253067" x="5880100" y="6140450"/>
          <p14:tracePt t="253081" x="5899150" y="6140450"/>
          <p14:tracePt t="253098" x="5911850" y="6134100"/>
          <p14:tracePt t="253115" x="5918200" y="6127750"/>
          <p14:tracePt t="253131" x="5924550" y="6127750"/>
          <p14:tracePt t="254184" x="5905500" y="6127750"/>
          <p14:tracePt t="254191" x="5880100" y="6127750"/>
          <p14:tracePt t="254199" x="5842000" y="6127750"/>
          <p14:tracePt t="254208" x="5797550" y="6127750"/>
          <p14:tracePt t="254215" x="5727700" y="6115050"/>
          <p14:tracePt t="254215" x="5683250" y="6115050"/>
          <p14:tracePt t="254232" x="5607050" y="6102350"/>
          <p14:tracePt t="254248" x="5549900" y="6102350"/>
          <p14:tracePt t="254264" x="5505450" y="6102350"/>
          <p14:tracePt t="254281" x="5499100" y="6102350"/>
          <p14:tracePt t="254298" x="5492750" y="6102350"/>
          <p14:tracePt t="254314" x="5486400" y="6102350"/>
          <p14:tracePt t="254656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281634"/>
          </a:xfrm>
        </p:spPr>
        <p:txBody>
          <a:bodyPr>
            <a:normAutofit/>
          </a:bodyPr>
          <a:lstStyle/>
          <a:p>
            <a:r>
              <a:rPr lang="en-US" dirty="0" smtClean="0"/>
              <a:t>Use one of data sets available on the class web site to reconstruct an ultrasound image. Assume any missing imaging parameters outside those given in the data set description. </a:t>
            </a:r>
          </a:p>
          <a:p>
            <a:r>
              <a:rPr lang="en-US" dirty="0" smtClean="0"/>
              <a:t>Do a literature/patent search on the topic of ultrasound beamforming and scan conversion and come up with a list of all relevant references that should be the starting point for doing research on the subject. </a:t>
            </a:r>
          </a:p>
          <a:p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1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121"/>
    </mc:Choice>
    <mc:Fallback>
      <p:transition spd="slow" advTm="92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071" x="2235200" y="3352800"/>
          <p14:tracePt t="57337" x="2222500" y="3359150"/>
          <p14:tracePt t="57345" x="2184400" y="3359150"/>
          <p14:tracePt t="57353" x="2133600" y="3359150"/>
          <p14:tracePt t="57369" x="2063750" y="3359150"/>
          <p14:tracePt t="57385" x="2000250" y="3359150"/>
          <p14:tracePt t="57401" x="1955800" y="3359150"/>
          <p14:tracePt t="57417" x="1930400" y="3359150"/>
          <p14:tracePt t="57441" x="1924050" y="3359150"/>
          <p14:tracePt t="57449" x="1911350" y="3359150"/>
          <p14:tracePt t="57473" x="1905000" y="3365500"/>
          <p14:tracePt t="57482" x="1898650" y="3365500"/>
          <p14:tracePt t="57506" x="1892300" y="3365500"/>
          <p14:tracePt t="57793" x="1911350" y="3371850"/>
          <p14:tracePt t="57801" x="1924050" y="3371850"/>
          <p14:tracePt t="57815" x="1955800" y="3371850"/>
          <p14:tracePt t="57816" x="2006600" y="3378200"/>
          <p14:tracePt t="57832" x="2076450" y="3378200"/>
          <p14:tracePt t="57848" x="2184400" y="3378200"/>
          <p14:tracePt t="57865" x="2349500" y="3384550"/>
          <p14:tracePt t="57882" x="2463800" y="3384550"/>
          <p14:tracePt t="57898" x="2578100" y="3384550"/>
          <p14:tracePt t="57915" x="2679700" y="3384550"/>
          <p14:tracePt t="57932" x="2768600" y="3384550"/>
          <p14:tracePt t="57948" x="2882900" y="3384550"/>
          <p14:tracePt t="57965" x="3003550" y="3384550"/>
          <p14:tracePt t="57982" x="3136900" y="3384550"/>
          <p14:tracePt t="57998" x="3276600" y="3384550"/>
          <p14:tracePt t="58015" x="3384550" y="3384550"/>
          <p14:tracePt t="58032" x="3454400" y="3384550"/>
          <p14:tracePt t="58048" x="3505200" y="3384550"/>
          <p14:tracePt t="58065" x="3562350" y="3384550"/>
          <p14:tracePt t="58082" x="3587750" y="3384550"/>
          <p14:tracePt t="58099" x="3606800" y="3384550"/>
          <p14:tracePt t="58137" x="3613150" y="3384550"/>
          <p14:tracePt t="58162" x="3619500" y="3384550"/>
          <p14:tracePt t="59546" x="3689350" y="3384550"/>
          <p14:tracePt t="59546" x="3778250" y="3390900"/>
          <p14:tracePt t="59563" x="3835400" y="3397250"/>
          <p14:tracePt t="59570" x="3949700" y="3416300"/>
          <p14:tracePt t="59578" x="4064000" y="3429000"/>
          <p14:tracePt t="59583" x="4349750" y="3467100"/>
          <p14:tracePt t="59599" x="4565650" y="3498850"/>
          <p14:tracePt t="59616" x="4768850" y="3517900"/>
          <p14:tracePt t="59633" x="4940300" y="3517900"/>
          <p14:tracePt t="59649" x="5149850" y="3517900"/>
          <p14:tracePt t="59667" x="5295900" y="3511550"/>
          <p14:tracePt t="59683" x="5435600" y="3486150"/>
          <p14:tracePt t="59699" x="5600700" y="3486150"/>
          <p14:tracePt t="59716" x="5778500" y="3486150"/>
          <p14:tracePt t="59732" x="6045200" y="3486150"/>
          <p14:tracePt t="59749" x="6191250" y="3486150"/>
          <p14:tracePt t="59766" x="6305550" y="3486150"/>
          <p14:tracePt t="59783" x="6381750" y="3486150"/>
          <p14:tracePt t="59799" x="6457950" y="3486150"/>
          <p14:tracePt t="59816" x="6553200" y="3486150"/>
          <p14:tracePt t="59832" x="6572250" y="3486150"/>
          <p14:tracePt t="59849" x="6667500" y="3486150"/>
          <p14:tracePt t="59867" x="6762750" y="3479800"/>
          <p14:tracePt t="59883" x="6769100" y="3479800"/>
          <p14:tracePt t="59899" x="6845300" y="3473450"/>
          <p14:tracePt t="59916" x="6877050" y="3460750"/>
          <p14:tracePt t="59933" x="6908800" y="3454400"/>
          <p14:tracePt t="59949" x="6927850" y="3454400"/>
          <p14:tracePt t="59966" x="6953250" y="3441700"/>
          <p14:tracePt t="59982" x="6978650" y="3435350"/>
          <p14:tracePt t="59999" x="7004050" y="3429000"/>
          <p14:tracePt t="60016" x="7016750" y="3422650"/>
          <p14:tracePt t="60033" x="7035800" y="3416300"/>
          <p14:tracePt t="60122" x="7004050" y="3416300"/>
          <p14:tracePt t="60130" x="6959600" y="3416300"/>
          <p14:tracePt t="60138" x="6896100" y="3416300"/>
          <p14:tracePt t="60146" x="6838950" y="3416300"/>
          <p14:tracePt t="60149" x="6667500" y="3416300"/>
          <p14:tracePt t="60166" x="6661150" y="3416300"/>
          <p14:tracePt t="60183" x="6604000" y="3416300"/>
          <p14:tracePt t="60199" x="6064250" y="3416300"/>
          <p14:tracePt t="60216" x="5372100" y="3403600"/>
          <p14:tracePt t="60232" x="4730750" y="3429000"/>
          <p14:tracePt t="60249" x="4064000" y="3511550"/>
          <p14:tracePt t="60266" x="3263900" y="3632200"/>
          <p14:tracePt t="60283" x="2895600" y="3676650"/>
          <p14:tracePt t="60299" x="2711450" y="3702050"/>
          <p14:tracePt t="60316" x="2647950" y="3714750"/>
          <p14:tracePt t="60332" x="2590800" y="3721100"/>
          <p14:tracePt t="60349" x="2527300" y="3733800"/>
          <p14:tracePt t="60366" x="2463800" y="3740150"/>
          <p14:tracePt t="60383" x="2387600" y="3759200"/>
          <p14:tracePt t="60399" x="2324100" y="3778250"/>
          <p14:tracePt t="60416" x="2266950" y="3797300"/>
          <p14:tracePt t="60432" x="2203450" y="3810000"/>
          <p14:tracePt t="60449" x="2178050" y="3829050"/>
          <p14:tracePt t="60466" x="2159000" y="3835400"/>
          <p14:tracePt t="60506" x="2152650" y="3835400"/>
          <p14:tracePt t="60531" x="2146300" y="3841750"/>
          <p14:tracePt t="60538" x="2139950" y="3841750"/>
          <p14:tracePt t="60554" x="2133600" y="3841750"/>
          <p14:tracePt t="60562" x="2127250" y="3841750"/>
          <p14:tracePt t="60570" x="2120900" y="3841750"/>
          <p14:tracePt t="60582" x="2108200" y="3848100"/>
          <p14:tracePt t="60599" x="2101850" y="3848100"/>
          <p14:tracePt t="60616" x="2089150" y="3848100"/>
          <p14:tracePt t="60632" x="2082800" y="3848100"/>
          <p14:tracePt t="60632" x="2076450" y="3848100"/>
          <p14:tracePt t="60650" x="2070100" y="3848100"/>
          <p14:tracePt t="61282" x="2070100" y="3854450"/>
          <p14:tracePt t="61290" x="2101850" y="3854450"/>
          <p14:tracePt t="61298" x="2190750" y="3854450"/>
          <p14:tracePt t="61309" x="2241550" y="3854450"/>
          <p14:tracePt t="61316" x="2381250" y="3854450"/>
          <p14:tracePt t="61332" x="2457450" y="3854450"/>
          <p14:tracePt t="61349" x="2635250" y="3854450"/>
          <p14:tracePt t="61366" x="2851150" y="3854450"/>
          <p14:tracePt t="61382" x="3009900" y="3854450"/>
          <p14:tracePt t="61399" x="3162300" y="3854450"/>
          <p14:tracePt t="61416" x="3187700" y="3854450"/>
          <p14:tracePt t="61433" x="3232150" y="3854450"/>
          <p14:tracePt t="61449" x="3257550" y="3854450"/>
          <p14:tracePt t="61466" x="3346450" y="3854450"/>
          <p14:tracePt t="61483" x="3403600" y="3854450"/>
          <p14:tracePt t="61499" x="3441700" y="3854450"/>
          <p14:tracePt t="61516" x="3479800" y="3854450"/>
          <p14:tracePt t="61532" x="3517900" y="3854450"/>
          <p14:tracePt t="61549" x="3556000" y="3854450"/>
          <p14:tracePt t="61566" x="3600450" y="3854450"/>
          <p14:tracePt t="61583" x="3632200" y="3854450"/>
          <p14:tracePt t="61599" x="3670300" y="3854450"/>
          <p14:tracePt t="61616" x="3695700" y="3854450"/>
          <p14:tracePt t="61632" x="3721100" y="3854450"/>
          <p14:tracePt t="61649" x="3733800" y="3854450"/>
          <p14:tracePt t="61649" x="3740150" y="3854450"/>
          <p14:tracePt t="61668" x="3752850" y="3854450"/>
          <p14:tracePt t="61714" x="3759200" y="3854450"/>
          <p14:tracePt t="61722" x="3771900" y="3854450"/>
          <p14:tracePt t="61730" x="3784600" y="3854450"/>
          <p14:tracePt t="61732" x="3810000" y="3854450"/>
          <p14:tracePt t="61749" x="3822700" y="3848100"/>
          <p14:tracePt t="61766" x="3841750" y="3841750"/>
          <p14:tracePt t="61782" x="3860800" y="3841750"/>
          <p14:tracePt t="61799" x="3867150" y="3835400"/>
          <p14:tracePt t="62490" x="3873500" y="3835400"/>
          <p14:tracePt t="62498" x="3879850" y="3835400"/>
          <p14:tracePt t="62562" x="3873500" y="3835400"/>
          <p14:tracePt t="62570" x="3841750" y="3835400"/>
          <p14:tracePt t="62578" x="3790950" y="3835400"/>
          <p14:tracePt t="62586" x="3689350" y="3835400"/>
          <p14:tracePt t="62599" x="3613150" y="3841750"/>
          <p14:tracePt t="62616" x="3473450" y="3873500"/>
          <p14:tracePt t="62633" x="3308350" y="3911600"/>
          <p14:tracePt t="62649" x="3086100" y="3956050"/>
          <p14:tracePt t="62667" x="2946400" y="4000500"/>
          <p14:tracePt t="62683" x="2819400" y="4025900"/>
          <p14:tracePt t="62699" x="2705100" y="4038600"/>
          <p14:tracePt t="62716" x="2654300" y="4044950"/>
          <p14:tracePt t="62786" x="2635250" y="4051300"/>
          <p14:tracePt t="62794" x="2609850" y="4051300"/>
          <p14:tracePt t="62802" x="2584450" y="4064000"/>
          <p14:tracePt t="62816" x="2552700" y="4070350"/>
          <p14:tracePt t="62818" x="2470150" y="4089400"/>
          <p14:tracePt t="62832" x="2425700" y="4095750"/>
          <p14:tracePt t="62849" x="2305050" y="4121150"/>
          <p14:tracePt t="62867" x="2235200" y="4140200"/>
          <p14:tracePt t="62882" x="2178050" y="4152900"/>
          <p14:tracePt t="62899" x="2152650" y="4159250"/>
          <p14:tracePt t="62915" x="2120900" y="4159250"/>
          <p14:tracePt t="62932" x="2076450" y="4165600"/>
          <p14:tracePt t="62978" x="2070100" y="4165600"/>
          <p14:tracePt t="62981" x="2057400" y="4165600"/>
          <p14:tracePt t="62992" x="2051050" y="4165600"/>
          <p14:tracePt t="63018" x="2044700" y="4165600"/>
          <p14:tracePt t="63019" x="2032000" y="4165600"/>
          <p14:tracePt t="63032" x="2019300" y="4165600"/>
          <p14:tracePt t="63049" x="1993900" y="4165600"/>
          <p14:tracePt t="63067" x="1968500" y="4165600"/>
          <p14:tracePt t="63083" x="1955800" y="4165600"/>
          <p14:tracePt t="63099" x="1949450" y="4165600"/>
          <p14:tracePt t="63116" x="1936750" y="4165600"/>
          <p14:tracePt t="63132" x="1930400" y="4165600"/>
          <p14:tracePt t="63149" x="1917700" y="4165600"/>
          <p14:tracePt t="63290" x="1924050" y="4165600"/>
          <p14:tracePt t="63298" x="1955800" y="4165600"/>
          <p14:tracePt t="63314" x="1993900" y="4165600"/>
          <p14:tracePt t="63332" x="2012950" y="4165600"/>
          <p14:tracePt t="63333" x="2063750" y="4165600"/>
          <p14:tracePt t="63350" x="2114550" y="4165600"/>
          <p14:tracePt t="63365" x="2159000" y="4165600"/>
          <p14:tracePt t="63382" x="2184400" y="4165600"/>
          <p14:tracePt t="63399" x="2203450" y="4165600"/>
          <p14:tracePt t="63416" x="2228850" y="4165600"/>
          <p14:tracePt t="63432" x="2266950" y="4165600"/>
          <p14:tracePt t="63449" x="2298700" y="4165600"/>
          <p14:tracePt t="63465" x="2368550" y="4165600"/>
          <p14:tracePt t="63483" x="2413000" y="4165600"/>
          <p14:tracePt t="63499" x="2419350" y="4165600"/>
          <p14:tracePt t="63516" x="2438400" y="4165600"/>
          <p14:tracePt t="63532" x="2527300" y="4165600"/>
          <p14:tracePt t="63549" x="2603500" y="4178300"/>
          <p14:tracePt t="63565" x="2743200" y="4178300"/>
          <p14:tracePt t="63582" x="2794000" y="4184650"/>
          <p14:tracePt t="63599" x="2806700" y="4184650"/>
          <p14:tracePt t="63616" x="2927350" y="4191000"/>
          <p14:tracePt t="63632" x="3009900" y="4191000"/>
          <p14:tracePt t="63649" x="3098800" y="4191000"/>
          <p14:tracePt t="63649" x="3149600" y="4191000"/>
          <p14:tracePt t="63666" x="3219450" y="4191000"/>
          <p14:tracePt t="63684" x="3282950" y="4191000"/>
          <p14:tracePt t="63699" x="3333750" y="4191000"/>
          <p14:tracePt t="63716" x="3378200" y="4191000"/>
          <p14:tracePt t="63732" x="3384550" y="4191000"/>
          <p14:tracePt t="63770" x="3397250" y="4191000"/>
          <p14:tracePt t="63779" x="3403600" y="4191000"/>
          <p14:tracePt t="63782" x="3416300" y="4191000"/>
          <p14:tracePt t="63799" x="3454400" y="4191000"/>
          <p14:tracePt t="63816" x="3486150" y="4191000"/>
          <p14:tracePt t="63832" x="3524250" y="4191000"/>
          <p14:tracePt t="63849" x="3562350" y="4191000"/>
          <p14:tracePt t="63865" x="3568700" y="4191000"/>
          <p14:tracePt t="63946" x="3575050" y="4191000"/>
          <p14:tracePt t="63954" x="3587750" y="4191000"/>
          <p14:tracePt t="63962" x="3600450" y="4191000"/>
          <p14:tracePt t="63965" x="3619500" y="4191000"/>
          <p14:tracePt t="63983" x="3632200" y="4191000"/>
          <p14:tracePt t="63999" x="3670300" y="4191000"/>
          <p14:tracePt t="64016" x="3714750" y="4191000"/>
          <p14:tracePt t="64032" x="3765550" y="4191000"/>
          <p14:tracePt t="64049" x="3829050" y="4191000"/>
          <p14:tracePt t="64065" x="3892550" y="4191000"/>
          <p14:tracePt t="64083" x="3956050" y="4191000"/>
          <p14:tracePt t="64099" x="4032250" y="4191000"/>
          <p14:tracePt t="64138" x="4076700" y="4191000"/>
          <p14:tracePt t="64149" x="4127500" y="4191000"/>
          <p14:tracePt t="64149" x="4241800" y="4191000"/>
          <p14:tracePt t="64166" x="4279900" y="4191000"/>
          <p14:tracePt t="64183" x="4406900" y="4197350"/>
          <p14:tracePt t="64199" x="4502150" y="4197350"/>
          <p14:tracePt t="64216" x="4597400" y="4203700"/>
          <p14:tracePt t="64232" x="4667250" y="4203700"/>
          <p14:tracePt t="64249" x="4743450" y="4203700"/>
          <p14:tracePt t="64266" x="4775200" y="4203700"/>
          <p14:tracePt t="64282" x="4794250" y="4203700"/>
          <p14:tracePt t="64299" x="4826000" y="4203700"/>
          <p14:tracePt t="64316" x="4845050" y="4203700"/>
          <p14:tracePt t="64332" x="4876800" y="4203700"/>
          <p14:tracePt t="64349" x="4908550" y="4203700"/>
          <p14:tracePt t="64365" x="4927600" y="4203700"/>
          <p14:tracePt t="64382" x="4959350" y="4203700"/>
          <p14:tracePt t="64399" x="4991100" y="4203700"/>
          <p14:tracePt t="64416" x="5022850" y="4203700"/>
          <p14:tracePt t="64432" x="5086350" y="4203700"/>
          <p14:tracePt t="64449" x="5143500" y="4216400"/>
          <p14:tracePt t="64465" x="5257800" y="4216400"/>
          <p14:tracePt t="64483" x="5359400" y="4216400"/>
          <p14:tracePt t="64499" x="5454650" y="4216400"/>
          <p14:tracePt t="64516" x="5562600" y="4216400"/>
          <p14:tracePt t="64532" x="5670550" y="4216400"/>
          <p14:tracePt t="64549" x="5727700" y="4216400"/>
          <p14:tracePt t="64565" x="5848350" y="4216400"/>
          <p14:tracePt t="64583" x="5969000" y="4216400"/>
          <p14:tracePt t="64599" x="6089650" y="4216400"/>
          <p14:tracePt t="64616" x="6203950" y="4216400"/>
          <p14:tracePt t="64632" x="6311900" y="4216400"/>
          <p14:tracePt t="64649" x="6381750" y="4216400"/>
          <p14:tracePt t="64649" x="6413500" y="4216400"/>
          <p14:tracePt t="64667" x="6464300" y="4216400"/>
          <p14:tracePt t="64683" x="6477000" y="4216400"/>
          <p14:tracePt t="64700" x="6489700" y="4216400"/>
          <p14:tracePt t="64914" x="6477000" y="4216400"/>
          <p14:tracePt t="64922" x="6457950" y="4229100"/>
          <p14:tracePt t="64930" x="6426200" y="4248150"/>
          <p14:tracePt t="64933" x="6350000" y="4292600"/>
          <p14:tracePt t="64949" x="6242050" y="4356100"/>
          <p14:tracePt t="64966" x="6134100" y="4425950"/>
          <p14:tracePt t="64982" x="6076950" y="4438650"/>
          <p14:tracePt t="65378" x="6102350" y="4425950"/>
          <p14:tracePt t="65386" x="6134100" y="4419600"/>
          <p14:tracePt t="65394" x="6172200" y="4400550"/>
          <p14:tracePt t="65399" x="6210300" y="4387850"/>
          <p14:tracePt t="65415" x="6242050" y="4375150"/>
          <p14:tracePt t="65450" x="6248400" y="4368800"/>
          <p14:tracePt t="65490" x="6242050" y="4368800"/>
          <p14:tracePt t="65498" x="6210300" y="4368800"/>
          <p14:tracePt t="65498" x="6165850" y="4368800"/>
          <p14:tracePt t="65515" x="6115050" y="4368800"/>
          <p14:tracePt t="65516" x="6032500" y="4368800"/>
          <p14:tracePt t="65532" x="5962650" y="4368800"/>
          <p14:tracePt t="65549" x="5924550" y="4368800"/>
          <p14:tracePt t="65566" x="5880100" y="4368800"/>
          <p14:tracePt t="65582" x="5810250" y="4387850"/>
          <p14:tracePt t="65599" x="5746750" y="4406900"/>
          <p14:tracePt t="65616" x="5670550" y="4425950"/>
          <p14:tracePt t="65632" x="5613400" y="4432300"/>
          <p14:tracePt t="65649" x="5562600" y="4438650"/>
          <p14:tracePt t="65666" x="5537200" y="4438650"/>
          <p14:tracePt t="65682" x="5524500" y="4438650"/>
          <p14:tracePt t="65722" x="5518150" y="4438650"/>
          <p14:tracePt t="65818" x="5537200" y="4438650"/>
          <p14:tracePt t="65826" x="5575300" y="4445000"/>
          <p14:tracePt t="65834" x="5619750" y="4445000"/>
          <p14:tracePt t="65834" x="5689600" y="4445000"/>
          <p14:tracePt t="65849" x="5962650" y="4445000"/>
          <p14:tracePt t="65867" x="6235700" y="4445000"/>
          <p14:tracePt t="65882" x="6464300" y="4425950"/>
          <p14:tracePt t="65899" x="6648450" y="4400550"/>
          <p14:tracePt t="65915" x="6832600" y="4368800"/>
          <p14:tracePt t="65932" x="6959600" y="4368800"/>
          <p14:tracePt t="65949" x="6997700" y="4368800"/>
          <p14:tracePt t="65966" x="7010400" y="4368800"/>
          <p14:tracePt t="65982" x="7118350" y="4368800"/>
          <p14:tracePt t="65999" x="7181850" y="4362450"/>
          <p14:tracePt t="66015" x="7283450" y="4362450"/>
          <p14:tracePt t="66032" x="7423150" y="4362450"/>
          <p14:tracePt t="66049" x="7505700" y="4362450"/>
          <p14:tracePt t="66098" x="7518400" y="4362450"/>
          <p14:tracePt t="66114" x="7524750" y="4362450"/>
          <p14:tracePt t="66125" x="7531100" y="4362450"/>
          <p14:tracePt t="66125" x="7537450" y="4362450"/>
          <p14:tracePt t="66306" x="7512050" y="4362450"/>
          <p14:tracePt t="66314" x="7473950" y="4362450"/>
          <p14:tracePt t="66346" x="7461250" y="4356100"/>
          <p14:tracePt t="66358" x="7404100" y="4349750"/>
          <p14:tracePt t="66358" x="7353300" y="4343400"/>
          <p14:tracePt t="66365" x="7245350" y="4330700"/>
          <p14:tracePt t="66382" x="7213600" y="4324350"/>
          <p14:tracePt t="66419" x="7200900" y="4324350"/>
          <p14:tracePt t="66419" x="7175500" y="4318000"/>
          <p14:tracePt t="66432" x="7124700" y="4311650"/>
          <p14:tracePt t="66449" x="7048500" y="4311650"/>
          <p14:tracePt t="66467" x="7004050" y="4311650"/>
          <p14:tracePt t="66482" x="6985000" y="4311650"/>
          <p14:tracePt t="66499" x="6972300" y="4311650"/>
          <p14:tracePt t="66515" x="6965950" y="4311650"/>
          <p14:tracePt t="66532" x="6959600" y="4311650"/>
          <p14:tracePt t="66714" x="6953250" y="4311650"/>
          <p14:tracePt t="66730" x="6953250" y="4298950"/>
          <p14:tracePt t="66746" x="6953250" y="4292600"/>
          <p14:tracePt t="66748" x="6965950" y="4286250"/>
          <p14:tracePt t="66765" x="6985000" y="4279900"/>
          <p14:tracePt t="66766" x="7029450" y="4279900"/>
          <p14:tracePt t="66782" x="7067550" y="4273550"/>
          <p14:tracePt t="66799" x="7105650" y="4273550"/>
          <p14:tracePt t="66834" x="7118350" y="4273550"/>
          <p14:tracePt t="66834" x="7150100" y="4273550"/>
          <p14:tracePt t="66849" x="7194550" y="4267200"/>
          <p14:tracePt t="66866" x="7315200" y="4248150"/>
          <p14:tracePt t="66883" x="7327900" y="4248150"/>
          <p14:tracePt t="66930" x="7353300" y="4241800"/>
          <p14:tracePt t="66938" x="7372350" y="4235450"/>
          <p14:tracePt t="66946" x="7416800" y="4235450"/>
          <p14:tracePt t="66949" x="7486650" y="4229100"/>
          <p14:tracePt t="66965" x="7531100" y="4222750"/>
          <p14:tracePt t="66982" x="7543800" y="4216400"/>
          <p14:tracePt t="66999" x="7550150" y="4216400"/>
          <p14:tracePt t="67050" x="7518400" y="4216400"/>
          <p14:tracePt t="67058" x="7467600" y="4216400"/>
          <p14:tracePt t="67066" x="7321550" y="4216400"/>
          <p14:tracePt t="67098" x="7239000" y="4222750"/>
          <p14:tracePt t="67106" x="7023100" y="4254500"/>
          <p14:tracePt t="67111" x="6870700" y="4279900"/>
          <p14:tracePt t="67115" x="6451600" y="4337050"/>
          <p14:tracePt t="67132" x="5880100" y="4362450"/>
          <p14:tracePt t="67149" x="5251450" y="4406900"/>
          <p14:tracePt t="67165" x="5010150" y="4425950"/>
          <p14:tracePt t="67182" x="4743450" y="4425950"/>
          <p14:tracePt t="67199" x="4514850" y="4425950"/>
          <p14:tracePt t="67216" x="4216400" y="4425950"/>
          <p14:tracePt t="67232" x="4025900" y="4425950"/>
          <p14:tracePt t="67249" x="3854450" y="4425950"/>
          <p14:tracePt t="67249" x="3841750" y="4425950"/>
          <p14:tracePt t="67267" x="3797300" y="4432300"/>
          <p14:tracePt t="67282" x="3708400" y="4438650"/>
          <p14:tracePt t="67299" x="3651250" y="4451350"/>
          <p14:tracePt t="67316" x="3556000" y="4464050"/>
          <p14:tracePt t="67332" x="3422650" y="4489450"/>
          <p14:tracePt t="67349" x="3289300" y="4533900"/>
          <p14:tracePt t="67365" x="3162300" y="4559300"/>
          <p14:tracePt t="67382" x="3048000" y="4597400"/>
          <p14:tracePt t="67399" x="2990850" y="4610100"/>
          <p14:tracePt t="67416" x="2940050" y="4616450"/>
          <p14:tracePt t="67432" x="2889250" y="4629150"/>
          <p14:tracePt t="67449" x="2838450" y="4641850"/>
          <p14:tracePt t="67466" x="2813050" y="4641850"/>
          <p14:tracePt t="67482" x="2794000" y="4654550"/>
          <p14:tracePt t="67499" x="2781300" y="4654550"/>
          <p14:tracePt t="67516" x="2762250" y="4667250"/>
          <p14:tracePt t="67532" x="2749550" y="4673600"/>
          <p14:tracePt t="67549" x="2743200" y="4673600"/>
          <p14:tracePt t="67565" x="2730500" y="4673600"/>
          <p14:tracePt t="67582" x="2698750" y="4673600"/>
          <p14:tracePt t="67599" x="2654300" y="4679950"/>
          <p14:tracePt t="67616" x="2616200" y="4686300"/>
          <p14:tracePt t="67632" x="2578100" y="4686300"/>
          <p14:tracePt t="67649" x="2546350" y="4686300"/>
          <p14:tracePt t="67858" x="2597150" y="4686300"/>
          <p14:tracePt t="67875" x="2679700" y="4686300"/>
          <p14:tracePt t="67876" x="2813050" y="4686300"/>
          <p14:tracePt t="67882" x="3295650" y="4686300"/>
          <p14:tracePt t="67899" x="3733800" y="4686300"/>
          <p14:tracePt t="67915" x="4070350" y="4686300"/>
          <p14:tracePt t="67932" x="4324350" y="4686300"/>
          <p14:tracePt t="67949" x="4470400" y="4686300"/>
          <p14:tracePt t="67965" x="4565650" y="4686300"/>
          <p14:tracePt t="67982" x="4660900" y="4686300"/>
          <p14:tracePt t="67999" x="4743450" y="4686300"/>
          <p14:tracePt t="68016" x="4787900" y="4686300"/>
          <p14:tracePt t="68032" x="4794250" y="4686300"/>
          <p14:tracePt t="68049" x="4845050" y="4686300"/>
          <p14:tracePt t="68065" x="4946650" y="4686300"/>
          <p14:tracePt t="68082" x="4991100" y="4686300"/>
          <p14:tracePt t="68099" x="5048250" y="4686300"/>
          <p14:tracePt t="68116" x="5105400" y="4686300"/>
          <p14:tracePt t="68132" x="5149850" y="4686300"/>
          <p14:tracePt t="68149" x="5207000" y="4686300"/>
          <p14:tracePt t="68165" x="5270500" y="4686300"/>
          <p14:tracePt t="68182" x="5314950" y="4686300"/>
          <p14:tracePt t="68199" x="5327650" y="4686300"/>
          <p14:tracePt t="68215" x="5334000" y="4686300"/>
          <p14:tracePt t="68232" x="5340350" y="4686300"/>
          <p14:tracePt t="68729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Recommended </a:t>
            </a:r>
            <a:r>
              <a:rPr lang="en-US" dirty="0"/>
              <a:t>R</a:t>
            </a:r>
            <a:r>
              <a:rPr lang="en-US" dirty="0" smtClean="0"/>
              <a:t>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i="1" dirty="0"/>
              <a:t>Diagnostic Ultrasound: Physics and Equipment</a:t>
            </a:r>
            <a:r>
              <a:rPr lang="en-US" dirty="0"/>
              <a:t>, 2nd ed., by  Peter R. Hoskins (Editor), Kevin Martin (Editor), Abigail Thrush (Editor) Cambridge University Press, 2010. </a:t>
            </a:r>
            <a:endParaRPr lang="en-US" dirty="0" smtClean="0"/>
          </a:p>
          <a:p>
            <a:r>
              <a:rPr lang="en-US" dirty="0" smtClean="0"/>
              <a:t>Papers cited in this lecture</a:t>
            </a:r>
            <a:endParaRPr lang="en-US" dirty="0"/>
          </a:p>
        </p:txBody>
      </p:sp>
      <p:pic>
        <p:nvPicPr>
          <p:cNvPr id="1026" name="Picture 2" descr="textbook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140" y="3301999"/>
            <a:ext cx="2103720" cy="298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11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 Diagram of Ultrasound Imaging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0992" y="1261214"/>
            <a:ext cx="7122016" cy="498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456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334"/>
    </mc:Choice>
    <mc:Fallback>
      <p:transition spd="slow" advTm="54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706" x="4114800" y="3619500"/>
          <p14:tracePt t="5863" x="4114800" y="3594100"/>
          <p14:tracePt t="5871" x="4102100" y="3556000"/>
          <p14:tracePt t="5879" x="4089400" y="3498850"/>
          <p14:tracePt t="5887" x="4051300" y="3409950"/>
          <p14:tracePt t="5903" x="3987800" y="3295650"/>
          <p14:tracePt t="5919" x="3886200" y="3181350"/>
          <p14:tracePt t="5935" x="3771900" y="3054350"/>
          <p14:tracePt t="5950" x="3606800" y="2895600"/>
          <p14:tracePt t="5975" x="3460750" y="2800350"/>
          <p14:tracePt t="5983" x="3308350" y="2730500"/>
          <p14:tracePt t="6007" x="3155950" y="2667000"/>
          <p14:tracePt t="6016" x="3041650" y="2647950"/>
          <p14:tracePt t="6039" x="3003550" y="2641600"/>
          <p14:tracePt t="6062" x="2990850" y="2641600"/>
          <p14:tracePt t="6071" x="2901950" y="2654300"/>
          <p14:tracePt t="6086" x="2774950" y="2698750"/>
          <p14:tracePt t="6102" x="2660650" y="2736850"/>
          <p14:tracePt t="6115" x="2571750" y="2768600"/>
          <p14:tracePt t="6134" x="2495550" y="2800350"/>
          <p14:tracePt t="6149" x="2438400" y="2832100"/>
          <p14:tracePt t="6165" x="2413000" y="2844800"/>
          <p14:tracePt t="6165" x="2393950" y="2876550"/>
          <p14:tracePt t="6182" x="2330450" y="2940050"/>
          <p14:tracePt t="6199" x="2260600" y="3041650"/>
          <p14:tracePt t="6216" x="2216150" y="3136900"/>
          <p14:tracePt t="6233" x="2178050" y="3251200"/>
          <p14:tracePt t="6250" x="2165350" y="3378200"/>
          <p14:tracePt t="6266" x="2152650" y="3486150"/>
          <p14:tracePt t="6282" x="2152650" y="3606800"/>
          <p14:tracePt t="6299" x="2152650" y="3727450"/>
          <p14:tracePt t="6315" x="2152650" y="3841750"/>
          <p14:tracePt t="6332" x="2178050" y="3956050"/>
          <p14:tracePt t="6349" x="2216150" y="4064000"/>
          <p14:tracePt t="6365" x="2266950" y="4159250"/>
          <p14:tracePt t="6365" x="2292350" y="4197350"/>
          <p14:tracePt t="6382" x="2349500" y="4267200"/>
          <p14:tracePt t="6399" x="2419350" y="4337050"/>
          <p14:tracePt t="6416" x="2508250" y="4413250"/>
          <p14:tracePt t="6432" x="2609850" y="4476750"/>
          <p14:tracePt t="6449" x="2743200" y="4533900"/>
          <p14:tracePt t="6466" x="2863850" y="4572000"/>
          <p14:tracePt t="6482" x="2971800" y="4610100"/>
          <p14:tracePt t="6500" x="3060700" y="4635500"/>
          <p14:tracePt t="6516" x="3136900" y="4660900"/>
          <p14:tracePt t="6533" x="3200400" y="4679950"/>
          <p14:tracePt t="6550" x="3289300" y="4705350"/>
          <p14:tracePt t="6567" x="3378200" y="4724400"/>
          <p14:tracePt t="6583" x="3492500" y="4737100"/>
          <p14:tracePt t="6600" x="3632200" y="4743450"/>
          <p14:tracePt t="6616" x="3771900" y="4743450"/>
          <p14:tracePt t="6633" x="3879850" y="4743450"/>
          <p14:tracePt t="6649" x="4000500" y="4699000"/>
          <p14:tracePt t="6666" x="4140200" y="4616450"/>
          <p14:tracePt t="6682" x="4254500" y="4546600"/>
          <p14:tracePt t="6699" x="4375150" y="4464050"/>
          <p14:tracePt t="6715" x="4476750" y="4381500"/>
          <p14:tracePt t="6732" x="4559300" y="4273550"/>
          <p14:tracePt t="6749" x="4641850" y="4140200"/>
          <p14:tracePt t="6765" x="4705350" y="3892550"/>
          <p14:tracePt t="6783" x="4718050" y="3759200"/>
          <p14:tracePt t="6799" x="4718050" y="3625850"/>
          <p14:tracePt t="6816" x="4679950" y="3511550"/>
          <p14:tracePt t="6833" x="4616450" y="3409950"/>
          <p14:tracePt t="6850" x="4527550" y="3314700"/>
          <p14:tracePt t="6867" x="4432300" y="3244850"/>
          <p14:tracePt t="6882" x="4324350" y="3181350"/>
          <p14:tracePt t="6899" x="4241800" y="3117850"/>
          <p14:tracePt t="6916" x="4127500" y="3073400"/>
          <p14:tracePt t="6933" x="4038600" y="3028950"/>
          <p14:tracePt t="6949" x="3968750" y="3016250"/>
          <p14:tracePt t="6966" x="3917950" y="2997200"/>
          <p14:tracePt t="6982" x="3898900" y="2997200"/>
          <p14:tracePt t="6999" x="3886200" y="2990850"/>
          <p14:tracePt t="7038" x="3879850" y="2990850"/>
          <p14:tracePt t="7582" x="3873500" y="2990850"/>
          <p14:tracePt t="7591" x="3867150" y="2990850"/>
          <p14:tracePt t="7591" x="3867150" y="2997200"/>
          <p14:tracePt t="7599" x="3854450" y="3003550"/>
          <p14:tracePt t="7615" x="3829050" y="3022600"/>
          <p14:tracePt t="7633" x="3810000" y="3041650"/>
          <p14:tracePt t="7650" x="3778250" y="3073400"/>
          <p14:tracePt t="7666" x="3759200" y="3105150"/>
          <p14:tracePt t="7683" x="3740150" y="3130550"/>
          <p14:tracePt t="7700" x="3733800" y="3155950"/>
          <p14:tracePt t="7716" x="3733800" y="3181350"/>
          <p14:tracePt t="7732" x="3727450" y="3187700"/>
          <p14:tracePt t="7749" x="3727450" y="3200400"/>
          <p14:tracePt t="7765" x="3727450" y="3206750"/>
          <p14:tracePt t="7782" x="3733800" y="3225800"/>
          <p14:tracePt t="7799" x="3765550" y="3238500"/>
          <p14:tracePt t="7815" x="3790950" y="3244850"/>
          <p14:tracePt t="7832" x="3822700" y="3257550"/>
          <p14:tracePt t="7849" x="3860800" y="3263900"/>
          <p14:tracePt t="7866" x="3886200" y="3276600"/>
          <p14:tracePt t="7883" x="3905250" y="3276600"/>
          <p14:tracePt t="7900" x="3930650" y="3282950"/>
          <p14:tracePt t="7916" x="3949700" y="3289300"/>
          <p14:tracePt t="7933" x="3981450" y="3295650"/>
          <p14:tracePt t="7950" x="4025900" y="3295650"/>
          <p14:tracePt t="7967" x="4057650" y="3302000"/>
          <p14:tracePt t="7983" x="4083050" y="3308350"/>
          <p14:tracePt t="8000" x="4102100" y="3308350"/>
          <p14:tracePt t="8016" x="4121150" y="3308350"/>
          <p14:tracePt t="8033" x="4146550" y="3308350"/>
          <p14:tracePt t="8050" x="4159250" y="3308350"/>
          <p14:tracePt t="8066" x="4165600" y="3308350"/>
          <p14:tracePt t="8326" x="4159250" y="3308350"/>
          <p14:tracePt t="8334" x="4152900" y="3308350"/>
          <p14:tracePt t="8342" x="4146550" y="3302000"/>
          <p14:tracePt t="8349" x="4133850" y="3289300"/>
          <p14:tracePt t="8365" x="4095750" y="3257550"/>
          <p14:tracePt t="8383" x="4038600" y="3225800"/>
          <p14:tracePt t="8400" x="3994150" y="3200400"/>
          <p14:tracePt t="8417" x="3905250" y="3168650"/>
          <p14:tracePt t="8433" x="3835400" y="3143250"/>
          <p14:tracePt t="8450" x="3740150" y="3111500"/>
          <p14:tracePt t="8466" x="3670300" y="3098800"/>
          <p14:tracePt t="8483" x="3606800" y="3092450"/>
          <p14:tracePt t="8501" x="3562350" y="3086100"/>
          <p14:tracePt t="8517" x="3536950" y="3086100"/>
          <p14:tracePt t="8533" x="3524250" y="3086100"/>
          <p14:tracePt t="8742" x="3517900" y="3086100"/>
          <p14:tracePt t="8750" x="3505200" y="3111500"/>
          <p14:tracePt t="8758" x="3498850" y="3155950"/>
          <p14:tracePt t="8767" x="3492500" y="3251200"/>
          <p14:tracePt t="8774" x="3492500" y="3302000"/>
          <p14:tracePt t="8782" x="3492500" y="3384550"/>
          <p14:tracePt t="8799" x="3505200" y="3473450"/>
          <p14:tracePt t="8817" x="3536950" y="3556000"/>
          <p14:tracePt t="8833" x="3562350" y="3638550"/>
          <p14:tracePt t="8850" x="3581400" y="3708400"/>
          <p14:tracePt t="8866" x="3600450" y="3790950"/>
          <p14:tracePt t="8883" x="3619500" y="3854450"/>
          <p14:tracePt t="8900" x="3638550" y="3917950"/>
          <p14:tracePt t="8917" x="3651250" y="3987800"/>
          <p14:tracePt t="8932" x="3657600" y="4025900"/>
          <p14:tracePt t="8949" x="3663950" y="4057650"/>
          <p14:tracePt t="8965" x="3670300" y="4083050"/>
          <p14:tracePt t="8982" x="3683000" y="4102100"/>
          <p14:tracePt t="9022" x="3683000" y="4108450"/>
          <p14:tracePt t="9030" x="3689350" y="4108450"/>
          <p14:tracePt t="9038" x="3721100" y="4121150"/>
          <p14:tracePt t="9049" x="3810000" y="4140200"/>
          <p14:tracePt t="9065" x="3943350" y="4165600"/>
          <p14:tracePt t="9082" x="4089400" y="4184650"/>
          <p14:tracePt t="9099" x="4248150" y="4203700"/>
          <p14:tracePt t="9117" x="4375150" y="4222750"/>
          <p14:tracePt t="9133" x="4457700" y="4222750"/>
          <p14:tracePt t="9150" x="4527550" y="4222750"/>
          <p14:tracePt t="9167" x="4546600" y="4222750"/>
          <p14:tracePt t="9183" x="4559300" y="4222750"/>
          <p14:tracePt t="9270" x="4572000" y="4222750"/>
          <p14:tracePt t="9278" x="4578350" y="4222750"/>
          <p14:tracePt t="9431" x="4584700" y="4222750"/>
          <p14:tracePt t="9434" x="4591050" y="4222750"/>
          <p14:tracePt t="9442" x="4597400" y="4222750"/>
          <p14:tracePt t="9450" x="4610100" y="4229100"/>
          <p14:tracePt t="10013" x="4603750" y="4216400"/>
          <p14:tracePt t="10042" x="4565650" y="4171950"/>
          <p14:tracePt t="10050" x="4521200" y="4127500"/>
          <p14:tracePt t="10050" x="4425950" y="4019550"/>
          <p14:tracePt t="10066" x="4318000" y="3930650"/>
          <p14:tracePt t="10083" x="4197350" y="3854450"/>
          <p14:tracePt t="10100" x="4102100" y="3790950"/>
          <p14:tracePt t="10116" x="4006850" y="3721100"/>
          <p14:tracePt t="10133" x="3898900" y="3657600"/>
          <p14:tracePt t="10150" x="3752850" y="3587750"/>
          <p14:tracePt t="10182" x="3689350" y="3549650"/>
          <p14:tracePt t="10183" x="3619500" y="3517900"/>
          <p14:tracePt t="10199" x="3568700" y="3498850"/>
          <p14:tracePt t="10216" x="3543300" y="3492500"/>
          <p14:tracePt t="10233" x="3530600" y="3486150"/>
          <p14:tracePt t="10414" x="3524250" y="3486150"/>
          <p14:tracePt t="10438" x="3517900" y="3486150"/>
          <p14:tracePt t="11231" x="3524250" y="3486150"/>
          <p14:tracePt t="11238" x="3549650" y="3486150"/>
          <p14:tracePt t="11247" x="3562350" y="3486150"/>
          <p14:tracePt t="11252" x="3632200" y="3492500"/>
          <p14:tracePt t="11266" x="3733800" y="3517900"/>
          <p14:tracePt t="11283" x="3867150" y="3556000"/>
          <p14:tracePt t="11300" x="4057650" y="3625850"/>
          <p14:tracePt t="11316" x="4248150" y="3708400"/>
          <p14:tracePt t="11332" x="4400550" y="3759200"/>
          <p14:tracePt t="11349" x="4514850" y="3816350"/>
          <p14:tracePt t="11366" x="4610100" y="3879850"/>
          <p14:tracePt t="11383" x="4654550" y="3911600"/>
          <p14:tracePt t="11399" x="4692650" y="3937000"/>
          <p14:tracePt t="11417" x="4724400" y="3968750"/>
          <p14:tracePt t="11433" x="4762500" y="3994150"/>
          <p14:tracePt t="11450" x="4781550" y="4013200"/>
          <p14:tracePt t="11466" x="4794250" y="4019550"/>
          <p14:tracePt t="11483" x="4794250" y="4025900"/>
          <p14:tracePt t="11558" x="4800600" y="4025900"/>
          <p14:tracePt t="11566" x="4819650" y="4051300"/>
          <p14:tracePt t="11583" x="4826000" y="4064000"/>
          <p14:tracePt t="11584" x="4838700" y="4076700"/>
          <p14:tracePt t="11599" x="4851400" y="4089400"/>
          <p14:tracePt t="11910" x="4851400" y="4102100"/>
          <p14:tracePt t="11919" x="4857750" y="4114800"/>
          <p14:tracePt t="11926" x="4857750" y="4121150"/>
          <p14:tracePt t="11934" x="4864100" y="4133850"/>
          <p14:tracePt t="11950" x="4870450" y="4133850"/>
          <p14:tracePt t="11951" x="4870450" y="4140200"/>
          <p14:tracePt t="11967" x="4870450" y="4146550"/>
          <p14:tracePt t="11983" x="4876800" y="4152900"/>
          <p14:tracePt t="12054" x="4883150" y="4152900"/>
          <p14:tracePt t="12070" x="4883150" y="4165600"/>
          <p14:tracePt t="12095" x="4883150" y="4171950"/>
          <p14:tracePt t="12127" x="4889500" y="4178300"/>
          <p14:tracePt t="13398" x="4883150" y="4178300"/>
          <p14:tracePt t="13407" x="4870450" y="4178300"/>
          <p14:tracePt t="13414" x="4857750" y="4171950"/>
          <p14:tracePt t="13422" x="4832350" y="4159250"/>
          <p14:tracePt t="13433" x="4794250" y="4146550"/>
          <p14:tracePt t="13449" x="4775200" y="4133850"/>
          <p14:tracePt t="13466" x="4768850" y="4133850"/>
          <p14:tracePt t="13483" x="4756150" y="4127500"/>
          <p14:tracePt t="13500" x="4749800" y="4127500"/>
          <p14:tracePt t="13516" x="4737100" y="4121150"/>
          <p14:tracePt t="13533" x="4724400" y="4121150"/>
          <p14:tracePt t="13549" x="4679950" y="4108450"/>
          <p14:tracePt t="13568" x="4629150" y="4095750"/>
          <p14:tracePt t="13583" x="4603750" y="4089400"/>
          <p14:tracePt t="13600" x="4546600" y="4070350"/>
          <p14:tracePt t="13616" x="4495800" y="4057650"/>
          <p14:tracePt t="13633" x="4432300" y="4038600"/>
          <p14:tracePt t="13649" x="4362450" y="4019550"/>
          <p14:tracePt t="13666" x="4279900" y="4006850"/>
          <p14:tracePt t="13683" x="4184650" y="3994150"/>
          <p14:tracePt t="13700" x="4064000" y="3981450"/>
          <p14:tracePt t="13716" x="3924300" y="3975100"/>
          <p14:tracePt t="13733" x="3803650" y="3975100"/>
          <p14:tracePt t="13749" x="3619500" y="3975100"/>
          <p14:tracePt t="13767" x="3486150" y="3968750"/>
          <p14:tracePt t="13783" x="3346450" y="3937000"/>
          <p14:tracePt t="13800" x="3181350" y="3917950"/>
          <p14:tracePt t="13816" x="3067050" y="3905250"/>
          <p14:tracePt t="13833" x="2946400" y="3898900"/>
          <p14:tracePt t="13849" x="2832100" y="3898900"/>
          <p14:tracePt t="13866" x="2711450" y="3898900"/>
          <p14:tracePt t="13883" x="2635250" y="3917950"/>
          <p14:tracePt t="13900" x="2603500" y="3924300"/>
          <p14:tracePt t="13916" x="2584450" y="3937000"/>
          <p14:tracePt t="13933" x="2565400" y="3937000"/>
          <p14:tracePt t="13949" x="2552700" y="3949700"/>
          <p14:tracePt t="13967" x="2533650" y="3949700"/>
          <p14:tracePt t="13983" x="2495550" y="3968750"/>
          <p14:tracePt t="13999" x="2451100" y="3987800"/>
          <p14:tracePt t="14016" x="2393950" y="4019550"/>
          <p14:tracePt t="14033" x="2349500" y="4032250"/>
          <p14:tracePt t="14049" x="2311400" y="4057650"/>
          <p14:tracePt t="14083" x="2266950" y="4083050"/>
          <p14:tracePt t="14083" x="2228850" y="4108450"/>
          <p14:tracePt t="14100" x="2209800" y="4127500"/>
          <p14:tracePt t="14116" x="2190750" y="4146550"/>
          <p14:tracePt t="14133" x="2171700" y="4165600"/>
          <p14:tracePt t="14149" x="2159000" y="4178300"/>
          <p14:tracePt t="14167" x="2152650" y="4197350"/>
          <p14:tracePt t="14183" x="2152650" y="4203700"/>
          <p14:tracePt t="14199" x="2146300" y="4210050"/>
          <p14:tracePt t="14216" x="2146300" y="4222750"/>
          <p14:tracePt t="14233" x="2146300" y="4229100"/>
          <p14:tracePt t="14334" x="2146300" y="4235450"/>
          <p14:tracePt t="14342" x="2146300" y="4241800"/>
          <p14:tracePt t="14358" x="2152650" y="4241800"/>
          <p14:tracePt t="14359" x="2159000" y="4241800"/>
          <p14:tracePt t="14367" x="2190750" y="4248150"/>
          <p14:tracePt t="14383" x="2235200" y="4254500"/>
          <p14:tracePt t="14400" x="2336800" y="4254500"/>
          <p14:tracePt t="14416" x="2508250" y="4254500"/>
          <p14:tracePt t="14433" x="2787650" y="4197350"/>
          <p14:tracePt t="14449" x="3111500" y="4083050"/>
          <p14:tracePt t="14466" x="3441700" y="3962400"/>
          <p14:tracePt t="14483" x="3657600" y="3873500"/>
          <p14:tracePt t="14499" x="3810000" y="3822700"/>
          <p14:tracePt t="14516" x="3924300" y="3797300"/>
          <p14:tracePt t="14533" x="4006850" y="3771900"/>
          <p14:tracePt t="14549" x="4076700" y="3746500"/>
          <p14:tracePt t="14567" x="4108450" y="3740150"/>
          <p14:tracePt t="14583" x="4152900" y="3721100"/>
          <p14:tracePt t="14599" x="4197350" y="3695700"/>
          <p14:tracePt t="14616" x="4248150" y="3657600"/>
          <p14:tracePt t="14633" x="4273550" y="3619500"/>
          <p14:tracePt t="14649" x="4286250" y="3575050"/>
          <p14:tracePt t="14666" x="4298950" y="3556000"/>
          <p14:tracePt t="14683" x="4298950" y="3536950"/>
          <p14:tracePt t="14699" x="4298950" y="3517900"/>
          <p14:tracePt t="14717" x="4298950" y="3498850"/>
          <p14:tracePt t="14733" x="4298950" y="3473450"/>
          <p14:tracePt t="14733" x="4298950" y="3460750"/>
          <p14:tracePt t="14751" x="4298950" y="3435350"/>
          <p14:tracePt t="14767" x="4298950" y="3422650"/>
          <p14:tracePt t="14783" x="4292600" y="3397250"/>
          <p14:tracePt t="14799" x="4286250" y="3384550"/>
          <p14:tracePt t="14816" x="4279900" y="3371850"/>
          <p14:tracePt t="14833" x="4273550" y="3365500"/>
          <p14:tracePt t="14849" x="4267200" y="3359150"/>
          <p14:tracePt t="14866" x="4248150" y="3352800"/>
          <p14:tracePt t="14883" x="4210050" y="3340100"/>
          <p14:tracePt t="14899" x="4152900" y="3333750"/>
          <p14:tracePt t="14916" x="4051300" y="3308350"/>
          <p14:tracePt t="14933" x="3930650" y="3289300"/>
          <p14:tracePt t="14950" x="3702050" y="3263900"/>
          <p14:tracePt t="14967" x="3568700" y="3238500"/>
          <p14:tracePt t="14983" x="3403600" y="3232150"/>
          <p14:tracePt t="14999" x="3257550" y="3219450"/>
          <p14:tracePt t="15016" x="3130550" y="3219450"/>
          <p14:tracePt t="15033" x="3048000" y="3219450"/>
          <p14:tracePt t="15070" x="3003550" y="3219450"/>
          <p14:tracePt t="15071" x="2978150" y="3219450"/>
          <p14:tracePt t="15083" x="2895600" y="3232150"/>
          <p14:tracePt t="15099" x="2832100" y="3244850"/>
          <p14:tracePt t="15116" x="2774950" y="3251200"/>
          <p14:tracePt t="15133" x="2749550" y="3257550"/>
          <p14:tracePt t="15150" x="2736850" y="3257550"/>
          <p14:tracePt t="15167" x="2711450" y="3257550"/>
          <p14:tracePt t="15183" x="2692400" y="3257550"/>
          <p14:tracePt t="15199" x="2660650" y="3263900"/>
          <p14:tracePt t="15216" x="2641600" y="3263900"/>
          <p14:tracePt t="15232" x="2609850" y="3270250"/>
          <p14:tracePt t="15249" x="2584450" y="3276600"/>
          <p14:tracePt t="15266" x="2559050" y="3276600"/>
          <p14:tracePt t="15318" x="2540000" y="3282950"/>
          <p14:tracePt t="15326" x="2520950" y="3282950"/>
          <p14:tracePt t="15334" x="2501900" y="3289300"/>
          <p14:tracePt t="15342" x="2470150" y="3302000"/>
          <p14:tracePt t="15349" x="2393950" y="3308350"/>
          <p14:tracePt t="15367" x="2343150" y="3314700"/>
          <p14:tracePt t="15383" x="2311400" y="3321050"/>
          <p14:tracePt t="15470" x="2305050" y="3327400"/>
          <p14:tracePt t="15478" x="2292350" y="3327400"/>
          <p14:tracePt t="15486" x="2286000" y="3327400"/>
          <p14:tracePt t="15494" x="2266950" y="3333750"/>
          <p14:tracePt t="15502" x="2247900" y="3340100"/>
          <p14:tracePt t="15516" x="2228850" y="3346450"/>
          <p14:tracePt t="15532" x="2197100" y="3352800"/>
          <p14:tracePt t="15549" x="2159000" y="3371850"/>
          <p14:tracePt t="15567" x="2127250" y="3390900"/>
          <p14:tracePt t="15583" x="2101850" y="3403600"/>
          <p14:tracePt t="15599" x="2082800" y="3416300"/>
          <p14:tracePt t="15616" x="2070100" y="3429000"/>
          <p14:tracePt t="15633" x="2057400" y="3435350"/>
          <p14:tracePt t="15650" x="2044700" y="3448050"/>
          <p14:tracePt t="15666" x="2038350" y="3454400"/>
          <p14:tracePt t="15683" x="2032000" y="3460750"/>
          <p14:tracePt t="16055" x="2012950" y="3454400"/>
          <p14:tracePt t="16063" x="1981200" y="3435350"/>
          <p14:tracePt t="16070" x="1930400" y="3409950"/>
          <p14:tracePt t="16084" x="1822450" y="3359150"/>
          <p14:tracePt t="16100" x="1746250" y="3340100"/>
          <p14:tracePt t="16118" x="1727200" y="3340100"/>
          <p14:tracePt t="16159" x="1720850" y="3340100"/>
          <p14:tracePt t="16169" x="1720850" y="3333750"/>
          <p14:tracePt t="16287" x="1727200" y="3333750"/>
          <p14:tracePt t="16295" x="1746250" y="3352800"/>
          <p14:tracePt t="16309" x="1752600" y="3371850"/>
          <p14:tracePt t="16309" x="1758950" y="3378200"/>
          <p14:tracePt t="16317" x="1771650" y="3409950"/>
          <p14:tracePt t="16334" x="1803400" y="3454400"/>
          <p14:tracePt t="16350" x="1822450" y="3486150"/>
          <p14:tracePt t="16368" x="1828800" y="3505200"/>
          <p14:tracePt t="16384" x="1835150" y="3505200"/>
          <p14:tracePt t="16423" x="1847850" y="3524250"/>
          <p14:tracePt t="16431" x="1860550" y="3543300"/>
          <p14:tracePt t="16434" x="1885950" y="3587750"/>
          <p14:tracePt t="16450" x="1911350" y="3632200"/>
          <p14:tracePt t="16467" x="1930400" y="3670300"/>
          <p14:tracePt t="16483" x="1943100" y="3708400"/>
          <p14:tracePt t="16500" x="1955800" y="3759200"/>
          <p14:tracePt t="16517" x="1962150" y="3829050"/>
          <p14:tracePt t="16534" x="1968500" y="3898900"/>
          <p14:tracePt t="16550" x="1968500" y="3930650"/>
          <p14:tracePt t="16591" x="1968500" y="3943350"/>
          <p14:tracePt t="16595" x="1968500" y="3962400"/>
          <p14:tracePt t="16601" x="1968500" y="3987800"/>
          <p14:tracePt t="16617" x="1968500" y="4013200"/>
          <p14:tracePt t="16634" x="1968500" y="4032250"/>
          <p14:tracePt t="16650" x="1968500" y="4064000"/>
          <p14:tracePt t="16667" x="1968500" y="4089400"/>
          <p14:tracePt t="16684" x="1968500" y="4121150"/>
          <p14:tracePt t="16700" x="1968500" y="4152900"/>
          <p14:tracePt t="16717" x="1968500" y="4171950"/>
          <p14:tracePt t="16734" x="1962150" y="4191000"/>
          <p14:tracePt t="16750" x="1962150" y="4216400"/>
          <p14:tracePt t="16768" x="1955800" y="4235450"/>
          <p14:tracePt t="16784" x="1955800" y="4248150"/>
          <p14:tracePt t="16800" x="1949450" y="4260850"/>
          <p14:tracePt t="16817" x="1949450" y="4273550"/>
          <p14:tracePt t="16834" x="1943100" y="4286250"/>
          <p14:tracePt t="16850" x="1943100" y="4292600"/>
          <p14:tracePt t="16867" x="1943100" y="4298950"/>
          <p14:tracePt t="16991" x="1936750" y="4305300"/>
          <p14:tracePt t="17031" x="1936750" y="4292600"/>
          <p14:tracePt t="17039" x="1911350" y="4235450"/>
          <p14:tracePt t="17047" x="1898650" y="4184650"/>
          <p14:tracePt t="17055" x="1854200" y="4019550"/>
          <p14:tracePt t="17067" x="1816100" y="3905250"/>
          <p14:tracePt t="17083" x="1790700" y="3816350"/>
          <p14:tracePt t="17101" x="1771650" y="3765550"/>
          <p14:tracePt t="17117" x="1765300" y="3746500"/>
          <p14:tracePt t="17134" x="1765300" y="3740150"/>
          <p14:tracePt t="17223" x="1765300" y="3746500"/>
          <p14:tracePt t="17231" x="1765300" y="3829050"/>
          <p14:tracePt t="17239" x="1765300" y="3949700"/>
          <p14:tracePt t="17247" x="1765300" y="4108450"/>
          <p14:tracePt t="17250" x="1771650" y="4248150"/>
          <p14:tracePt t="17267" x="1790700" y="4381500"/>
          <p14:tracePt t="17283" x="1809750" y="4495800"/>
          <p14:tracePt t="17301" x="1822450" y="4610100"/>
          <p14:tracePt t="17317" x="1822450" y="4686300"/>
          <p14:tracePt t="17334" x="1822450" y="4749800"/>
          <p14:tracePt t="17350" x="1822450" y="4806950"/>
          <p14:tracePt t="17368" x="1822450" y="4819650"/>
          <p14:tracePt t="17384" x="1822450" y="4826000"/>
          <p14:tracePt t="17487" x="1822450" y="4819650"/>
          <p14:tracePt t="17495" x="1822450" y="4768850"/>
          <p14:tracePt t="17503" x="1822450" y="4724400"/>
          <p14:tracePt t="17511" x="1822450" y="4673600"/>
          <p14:tracePt t="17519" x="1822450" y="4540250"/>
          <p14:tracePt t="17534" x="1841500" y="4400550"/>
          <p14:tracePt t="17550" x="1885950" y="4248150"/>
          <p14:tracePt t="17568" x="1905000" y="4184650"/>
          <p14:tracePt t="17583" x="1917700" y="4152900"/>
          <p14:tracePt t="17680" x="1917700" y="4222750"/>
          <p14:tracePt t="17680" x="1917700" y="4356100"/>
          <p14:tracePt t="17695" x="1917700" y="4527550"/>
          <p14:tracePt t="17703" x="1917700" y="4673600"/>
          <p14:tracePt t="17711" x="1917700" y="4781550"/>
          <p14:tracePt t="17719" x="1917700" y="4940300"/>
          <p14:tracePt t="17734" x="1936750" y="5067300"/>
          <p14:tracePt t="17751" x="1955800" y="5175250"/>
          <p14:tracePt t="17768" x="1955800" y="5213350"/>
          <p14:tracePt t="17784" x="1955800" y="5219700"/>
          <p14:tracePt t="17895" x="1962150" y="5226050"/>
          <p14:tracePt t="17903" x="1968500" y="5226050"/>
          <p14:tracePt t="17911" x="1974850" y="5207000"/>
          <p14:tracePt t="17918" x="1974850" y="5111750"/>
          <p14:tracePt t="17933" x="1974850" y="4972050"/>
          <p14:tracePt t="17950" x="1924050" y="4794250"/>
          <p14:tracePt t="17968" x="1917700" y="4762500"/>
          <p14:tracePt t="17983" x="1917700" y="4756150"/>
          <p14:tracePt t="18047" x="1917700" y="4781550"/>
          <p14:tracePt t="18059" x="1917700" y="4883150"/>
          <p14:tracePt t="18059" x="1917700" y="5060950"/>
          <p14:tracePt t="18067" x="1917700" y="5365750"/>
          <p14:tracePt t="18084" x="1917700" y="5575300"/>
          <p14:tracePt t="18100" x="1917700" y="5721350"/>
          <p14:tracePt t="18118" x="1917700" y="5829300"/>
          <p14:tracePt t="18133" x="1924050" y="5880100"/>
          <p14:tracePt t="18150" x="1930400" y="5924550"/>
          <p14:tracePt t="18168" x="1930400" y="5943600"/>
          <p14:tracePt t="18184" x="1930400" y="5956300"/>
          <p14:tracePt t="18200" x="1930400" y="5988050"/>
          <p14:tracePt t="18217" x="1930400" y="6007100"/>
          <p14:tracePt t="18233" x="1930400" y="6032500"/>
          <p14:tracePt t="18250" x="1930400" y="6064250"/>
          <p14:tracePt t="18267" x="1930400" y="6089650"/>
          <p14:tracePt t="18284" x="1930400" y="6121400"/>
          <p14:tracePt t="18300" x="1936750" y="6153150"/>
          <p14:tracePt t="18317" x="1943100" y="6178550"/>
          <p14:tracePt t="18333" x="1943100" y="6191250"/>
          <p14:tracePt t="18350" x="1943100" y="6197600"/>
          <p14:tracePt t="18423" x="1943100" y="6153150"/>
          <p14:tracePt t="18431" x="1943100" y="6102350"/>
          <p14:tracePt t="18439" x="1943100" y="5962650"/>
          <p14:tracePt t="18467" x="1943100" y="5803900"/>
          <p14:tracePt t="18467" x="1943100" y="5619750"/>
          <p14:tracePt t="18484" x="1943100" y="5448300"/>
          <p14:tracePt t="18500" x="1924050" y="5327650"/>
          <p14:tracePt t="18517" x="1905000" y="5232400"/>
          <p14:tracePt t="18533" x="1898650" y="5162550"/>
          <p14:tracePt t="18550" x="1892300" y="5118100"/>
          <p14:tracePt t="18655" x="1892300" y="5181600"/>
          <p14:tracePt t="18663" x="1892300" y="5257800"/>
          <p14:tracePt t="18671" x="1892300" y="5334000"/>
          <p14:tracePt t="18683" x="1911350" y="5403850"/>
          <p14:tracePt t="18684" x="1930400" y="5537200"/>
          <p14:tracePt t="18700" x="1943100" y="5657850"/>
          <p14:tracePt t="18717" x="1962150" y="5759450"/>
          <p14:tracePt t="18733" x="1962150" y="5803900"/>
          <p14:tracePt t="18750" x="1981200" y="5867400"/>
          <p14:tracePt t="18768" x="1981200" y="5911850"/>
          <p14:tracePt t="18784" x="1981200" y="5949950"/>
          <p14:tracePt t="18800" x="1981200" y="5962650"/>
          <p14:tracePt t="18817" x="1981200" y="5969000"/>
          <p14:tracePt t="19343" x="1981200" y="5981700"/>
          <p14:tracePt t="19351" x="1981200" y="6115050"/>
          <p14:tracePt t="19359" x="1981200" y="6172200"/>
          <p14:tracePt t="19367" x="1968500" y="6299200"/>
          <p14:tracePt t="19384" x="1968500" y="6381750"/>
          <p14:tracePt t="19400" x="1968500" y="6445250"/>
          <p14:tracePt t="19417" x="1968500" y="6483350"/>
          <p14:tracePt t="19433" x="1968500" y="6515100"/>
          <p14:tracePt t="19450" x="1968500" y="6527800"/>
          <p14:tracePt t="19467" x="1968500" y="6546850"/>
          <p14:tracePt t="19483" x="1968500" y="6553200"/>
          <p14:tracePt t="19500" x="1968500" y="6565900"/>
          <p14:tracePt t="19517" x="1968500" y="6572250"/>
          <p14:tracePt t="19533" x="1968500" y="6578600"/>
          <p14:tracePt t="19550" x="1962150" y="6597650"/>
          <p14:tracePt t="19599" x="1962150" y="6604000"/>
          <p14:tracePt t="19847" x="1962150" y="6572250"/>
          <p14:tracePt t="19855" x="1962150" y="6540500"/>
          <p14:tracePt t="19863" x="1962150" y="6508750"/>
          <p14:tracePt t="19867" x="1962150" y="6445250"/>
          <p14:tracePt t="19883" x="1962150" y="6400800"/>
          <p14:tracePt t="19900" x="1962150" y="6343650"/>
          <p14:tracePt t="19917" x="1968500" y="6305550"/>
          <p14:tracePt t="19933" x="1968500" y="6267450"/>
          <p14:tracePt t="19950" x="1968500" y="6203950"/>
          <p14:tracePt t="19968" x="1968500" y="6159500"/>
          <p14:tracePt t="19983" x="1968500" y="6115050"/>
          <p14:tracePt t="20000" x="1968500" y="6070600"/>
          <p14:tracePt t="20017" x="1968500" y="6019800"/>
          <p14:tracePt t="20034" x="1968500" y="5956300"/>
          <p14:tracePt t="20050" x="1968500" y="5892800"/>
          <p14:tracePt t="20067" x="1968500" y="5829300"/>
          <p14:tracePt t="20083" x="1968500" y="5778500"/>
          <p14:tracePt t="20100" x="1968500" y="5740400"/>
          <p14:tracePt t="20117" x="1968500" y="5695950"/>
          <p14:tracePt t="20133" x="1968500" y="5651500"/>
          <p14:tracePt t="20133" x="1962150" y="5632450"/>
          <p14:tracePt t="20152" x="1955800" y="5594350"/>
          <p14:tracePt t="20168" x="1936750" y="5537200"/>
          <p14:tracePt t="20184" x="1924050" y="5486400"/>
          <p14:tracePt t="20200" x="1905000" y="5429250"/>
          <p14:tracePt t="20217" x="1892300" y="5365750"/>
          <p14:tracePt t="20234" x="1879600" y="5308600"/>
          <p14:tracePt t="20250" x="1873250" y="5257800"/>
          <p14:tracePt t="20267" x="1866900" y="5226050"/>
          <p14:tracePt t="20283" x="1866900" y="5200650"/>
          <p14:tracePt t="20300" x="1866900" y="5162550"/>
          <p14:tracePt t="20317" x="1866900" y="5130800"/>
          <p14:tracePt t="20333" x="1866900" y="5105400"/>
          <p14:tracePt t="20350" x="1866900" y="5060950"/>
          <p14:tracePt t="20368" x="1866900" y="5035550"/>
          <p14:tracePt t="20383" x="1866900" y="4997450"/>
          <p14:tracePt t="20400" x="1866900" y="4959350"/>
          <p14:tracePt t="20417" x="1866900" y="4914900"/>
          <p14:tracePt t="20434" x="1866900" y="4876800"/>
          <p14:tracePt t="20450" x="1866900" y="4838700"/>
          <p14:tracePt t="20467" x="1866900" y="4794250"/>
          <p14:tracePt t="20483" x="1866900" y="4756150"/>
          <p14:tracePt t="20500" x="1866900" y="4711700"/>
          <p14:tracePt t="20517" x="1866900" y="4648200"/>
          <p14:tracePt t="20534" x="1866900" y="4559300"/>
          <p14:tracePt t="20550" x="1866900" y="4489450"/>
          <p14:tracePt t="20567" x="1866900" y="4464050"/>
          <p14:tracePt t="20583" x="1866900" y="4406900"/>
          <p14:tracePt t="20600" x="1860550" y="4362450"/>
          <p14:tracePt t="20616" x="1860550" y="4324350"/>
          <p14:tracePt t="20634" x="1860550" y="4292600"/>
          <p14:tracePt t="20650" x="1860550" y="4254500"/>
          <p14:tracePt t="20667" x="1860550" y="4229100"/>
          <p14:tracePt t="20683" x="1854200" y="4203700"/>
          <p14:tracePt t="20701" x="1854200" y="4197350"/>
          <p14:tracePt t="20717" x="1854200" y="4171950"/>
          <p14:tracePt t="20751" x="1854200" y="4159250"/>
          <p14:tracePt t="20752" x="1866900" y="4133850"/>
          <p14:tracePt t="20767" x="1866900" y="4114800"/>
          <p14:tracePt t="20783" x="1879600" y="4089400"/>
          <p14:tracePt t="20800" x="1885950" y="4076700"/>
          <p14:tracePt t="20817" x="1885950" y="4070350"/>
          <p14:tracePt t="20887" x="1885950" y="4064000"/>
          <p14:tracePt t="20911" x="1892300" y="4064000"/>
          <p14:tracePt t="20943" x="1898650" y="4064000"/>
          <p14:tracePt t="20951" x="1924050" y="4057650"/>
          <p14:tracePt t="20967" x="1930400" y="4051300"/>
          <p14:tracePt t="20968" x="1962150" y="4051300"/>
          <p14:tracePt t="20983" x="1974850" y="4044950"/>
          <p14:tracePt t="21000" x="1987550" y="4044950"/>
          <p14:tracePt t="21017" x="1993900" y="4044950"/>
          <p14:tracePt t="21033" x="2000250" y="4044950"/>
          <p14:tracePt t="21079" x="2006600" y="4044950"/>
          <p14:tracePt t="21095" x="2012950" y="4044950"/>
          <p14:tracePt t="21135" x="2025650" y="4044950"/>
          <p14:tracePt t="21143" x="2032000" y="4044950"/>
          <p14:tracePt t="21151" x="2057400" y="4044950"/>
          <p14:tracePt t="21160" x="2076450" y="4044950"/>
          <p14:tracePt t="21167" x="2089150" y="4044950"/>
          <p14:tracePt t="21183" x="2120900" y="4057650"/>
          <p14:tracePt t="21200" x="2133600" y="4057650"/>
          <p14:tracePt t="21217" x="2139950" y="4057650"/>
          <p14:tracePt t="21233" x="2146300" y="4057650"/>
          <p14:tracePt t="21359" x="2127250" y="4057650"/>
          <p14:tracePt t="21367" x="2025650" y="4019550"/>
          <p14:tracePt t="21384" x="1962150" y="3987800"/>
          <p14:tracePt t="21393" x="1924050" y="3968750"/>
          <p14:tracePt t="21400" x="1847850" y="3937000"/>
          <p14:tracePt t="21417" x="1778000" y="3905250"/>
          <p14:tracePt t="21433" x="1758950" y="3898900"/>
          <p14:tracePt t="21495" x="1752600" y="3898900"/>
          <p14:tracePt t="21503" x="1739900" y="3905250"/>
          <p14:tracePt t="21511" x="1714500" y="3911600"/>
          <p14:tracePt t="21517" x="1663700" y="3949700"/>
          <p14:tracePt t="21533" x="1638300" y="3987800"/>
          <p14:tracePt t="21550" x="1619250" y="4044950"/>
          <p14:tracePt t="21567" x="1619250" y="4089400"/>
          <p14:tracePt t="21584" x="1619250" y="4108450"/>
          <p14:tracePt t="21600" x="1644650" y="4152900"/>
          <p14:tracePt t="21617" x="1689100" y="4184650"/>
          <p14:tracePt t="21633" x="1752600" y="4222750"/>
          <p14:tracePt t="21650" x="1803400" y="4248150"/>
          <p14:tracePt t="21667" x="1860550" y="4260850"/>
          <p14:tracePt t="21683" x="1911350" y="4273550"/>
          <p14:tracePt t="21700" x="1943100" y="4279900"/>
          <p14:tracePt t="21717" x="1968500" y="4279900"/>
          <p14:tracePt t="21733" x="1993900" y="4286250"/>
          <p14:tracePt t="21750" x="2032000" y="4286250"/>
          <p14:tracePt t="21768" x="2044700" y="4279900"/>
          <p14:tracePt t="21783" x="2063750" y="4254500"/>
          <p14:tracePt t="21800" x="2082800" y="4229100"/>
          <p14:tracePt t="21817" x="2089150" y="4197350"/>
          <p14:tracePt t="21833" x="2095500" y="4152900"/>
          <p14:tracePt t="21850" x="2095500" y="4127500"/>
          <p14:tracePt t="21867" x="2095500" y="4095750"/>
          <p14:tracePt t="21883" x="2095500" y="4057650"/>
          <p14:tracePt t="21900" x="2089150" y="4051300"/>
          <p14:tracePt t="21935" x="2070100" y="4038600"/>
          <p14:tracePt t="21936" x="2057400" y="4019550"/>
          <p14:tracePt t="21950" x="1987550" y="3975100"/>
          <p14:tracePt t="21967" x="1924050" y="3943350"/>
          <p14:tracePt t="21984" x="1911350" y="3943350"/>
          <p14:tracePt t="22000" x="1892300" y="3937000"/>
          <p14:tracePt t="22017" x="1854200" y="3937000"/>
          <p14:tracePt t="22033" x="1809750" y="3943350"/>
          <p14:tracePt t="22050" x="1790700" y="3956050"/>
          <p14:tracePt t="22067" x="1758950" y="3981450"/>
          <p14:tracePt t="22083" x="1720850" y="4013200"/>
          <p14:tracePt t="22100" x="1695450" y="4051300"/>
          <p14:tracePt t="22117" x="1676400" y="4083050"/>
          <p14:tracePt t="22133" x="1663700" y="4114800"/>
          <p14:tracePt t="22133" x="1657350" y="4127500"/>
          <p14:tracePt t="22151" x="1657350" y="4146550"/>
          <p14:tracePt t="22167" x="1657350" y="4159250"/>
          <p14:tracePt t="22184" x="1657350" y="4184650"/>
          <p14:tracePt t="22200" x="1676400" y="4216400"/>
          <p14:tracePt t="22217" x="1695450" y="4241800"/>
          <p14:tracePt t="22233" x="1720850" y="4260850"/>
          <p14:tracePt t="22250" x="1746250" y="4279900"/>
          <p14:tracePt t="22266" x="1765300" y="4286250"/>
          <p14:tracePt t="22284" x="1790700" y="4292600"/>
          <p14:tracePt t="22300" x="1803400" y="4298950"/>
          <p14:tracePt t="22317" x="1822450" y="4298950"/>
          <p14:tracePt t="22333" x="1828800" y="4298950"/>
          <p14:tracePt t="22350" x="1841500" y="4298950"/>
          <p14:tracePt t="22367" x="1854200" y="4298950"/>
          <p14:tracePt t="22383" x="1879600" y="4298950"/>
          <p14:tracePt t="22400" x="1898650" y="4298950"/>
          <p14:tracePt t="22417" x="1911350" y="4292600"/>
          <p14:tracePt t="22433" x="1936750" y="4279900"/>
          <p14:tracePt t="22450" x="1949450" y="4267200"/>
          <p14:tracePt t="22467" x="1968500" y="4254500"/>
          <p14:tracePt t="22484" x="1987550" y="4241800"/>
          <p14:tracePt t="22500" x="1993900" y="4235450"/>
          <p14:tracePt t="22703" x="2000250" y="4235450"/>
          <p14:tracePt t="22799" x="2006600" y="4235450"/>
          <p14:tracePt t="22895" x="2006600" y="4229100"/>
          <p14:tracePt t="22909" x="1981200" y="4210050"/>
          <p14:tracePt t="22909" x="1949450" y="4178300"/>
          <p14:tracePt t="22917" x="1885950" y="4114800"/>
          <p14:tracePt t="22933" x="1809750" y="4051300"/>
          <p14:tracePt t="22950" x="1752600" y="4013200"/>
          <p14:tracePt t="23071" x="1746250" y="4013200"/>
          <p14:tracePt t="23079" x="1727200" y="4019550"/>
          <p14:tracePt t="23087" x="1714500" y="4032250"/>
          <p14:tracePt t="23095" x="1708150" y="4032250"/>
          <p14:tracePt t="23143" x="1708150" y="4044950"/>
          <p14:tracePt t="23167" x="1708150" y="4051300"/>
          <p14:tracePt t="23176" x="1714500" y="4076700"/>
          <p14:tracePt t="23176" x="1720850" y="4102100"/>
          <p14:tracePt t="23183" x="1739900" y="4146550"/>
          <p14:tracePt t="23201" x="1778000" y="4222750"/>
          <p14:tracePt t="23217" x="1797050" y="4267200"/>
          <p14:tracePt t="23234" x="1809750" y="4273550"/>
          <p14:tracePt t="23250" x="1847850" y="4337050"/>
          <p14:tracePt t="23267" x="1879600" y="4381500"/>
          <p14:tracePt t="23283" x="1911350" y="4438650"/>
          <p14:tracePt t="23300" x="1924050" y="4470400"/>
          <p14:tracePt t="23316" x="1943100" y="4489450"/>
          <p14:tracePt t="23333" x="1943100" y="4521200"/>
          <p14:tracePt t="23350" x="1949450" y="4572000"/>
          <p14:tracePt t="23368" x="1955800" y="4610100"/>
          <p14:tracePt t="23383" x="1962150" y="4629150"/>
          <p14:tracePt t="23400" x="1962150" y="4654550"/>
          <p14:tracePt t="23416" x="1962150" y="4673600"/>
          <p14:tracePt t="23433" x="1962150" y="4705350"/>
          <p14:tracePt t="23450" x="1962150" y="4749800"/>
          <p14:tracePt t="23467" x="1962150" y="4806950"/>
          <p14:tracePt t="23483" x="1962150" y="4851400"/>
          <p14:tracePt t="23500" x="1962150" y="4864100"/>
          <p14:tracePt t="23516" x="1962150" y="4972050"/>
          <p14:tracePt t="23533" x="1962150" y="5111750"/>
          <p14:tracePt t="23550" x="1962150" y="5308600"/>
          <p14:tracePt t="23567" x="1962150" y="5435600"/>
          <p14:tracePt t="23583" x="1962150" y="5568950"/>
          <p14:tracePt t="23600" x="1962150" y="5645150"/>
          <p14:tracePt t="23616" x="1962150" y="5683250"/>
          <p14:tracePt t="23633" x="1962150" y="5689600"/>
          <p14:tracePt t="23650" x="1962150" y="5702300"/>
          <p14:tracePt t="23667" x="1955800" y="5715000"/>
          <p14:tracePt t="23683" x="1955800" y="5740400"/>
          <p14:tracePt t="23699" x="1955800" y="5746750"/>
          <p14:tracePt t="23831" x="1955800" y="5702300"/>
          <p14:tracePt t="23838" x="1949450" y="5632450"/>
          <p14:tracePt t="23847" x="1949450" y="5556250"/>
          <p14:tracePt t="23855" x="1949450" y="5384800"/>
          <p14:tracePt t="23867" x="1949450" y="5251450"/>
          <p14:tracePt t="23883" x="1949450" y="5130800"/>
          <p14:tracePt t="23900" x="1949450" y="5029200"/>
          <p14:tracePt t="23916" x="1949450" y="4908550"/>
          <p14:tracePt t="23933" x="1949450" y="4775200"/>
          <p14:tracePt t="23950" x="1949450" y="4686300"/>
          <p14:tracePt t="23968" x="1949450" y="4591050"/>
          <p14:tracePt t="23983" x="1949450" y="4495800"/>
          <p14:tracePt t="24000" x="1949450" y="4400550"/>
          <p14:tracePt t="24017" x="1943100" y="4337050"/>
          <p14:tracePt t="24033" x="1936750" y="4318000"/>
          <p14:tracePt t="24050" x="1930400" y="4286250"/>
          <p14:tracePt t="24067" x="1930400" y="4273550"/>
          <p14:tracePt t="24083" x="1924050" y="4241800"/>
          <p14:tracePt t="24100" x="1924050" y="4216400"/>
          <p14:tracePt t="24116" x="1924050" y="4191000"/>
          <p14:tracePt t="24133" x="1930400" y="4178300"/>
          <p14:tracePt t="24150" x="1955800" y="4146550"/>
          <p14:tracePt t="24168" x="1974850" y="4133850"/>
          <p14:tracePt t="24183" x="1993900" y="4127500"/>
          <p14:tracePt t="24200" x="2025650" y="4114800"/>
          <p14:tracePt t="24216" x="2038350" y="4114800"/>
          <p14:tracePt t="24233" x="2051050" y="4108450"/>
          <p14:tracePt t="24250" x="2076450" y="4108450"/>
          <p14:tracePt t="24266" x="2095500" y="4102100"/>
          <p14:tracePt t="24283" x="2127250" y="4102100"/>
          <p14:tracePt t="24300" x="2159000" y="4095750"/>
          <p14:tracePt t="24317" x="2184400" y="4095750"/>
          <p14:tracePt t="24334" x="2222500" y="4089400"/>
          <p14:tracePt t="24349" x="2254250" y="4089400"/>
          <p14:tracePt t="24366" x="2292350" y="4089400"/>
          <p14:tracePt t="24383" x="2305050" y="4089400"/>
          <p14:tracePt t="24400" x="2324100" y="4089400"/>
          <p14:tracePt t="24417" x="2349500" y="4089400"/>
          <p14:tracePt t="24433" x="2381250" y="4095750"/>
          <p14:tracePt t="24450" x="2419350" y="4095750"/>
          <p14:tracePt t="24466" x="2476500" y="4102100"/>
          <p14:tracePt t="24483" x="2520950" y="4108450"/>
          <p14:tracePt t="24500" x="2552700" y="4114800"/>
          <p14:tracePt t="24516" x="2565400" y="4114800"/>
          <p14:tracePt t="24533" x="2571750" y="4114800"/>
          <p14:tracePt t="24783" x="2565400" y="4114800"/>
          <p14:tracePt t="24784" x="2546350" y="4114800"/>
          <p14:tracePt t="24792" x="2520950" y="4114800"/>
          <p14:tracePt t="24800" x="2457450" y="4114800"/>
          <p14:tracePt t="24817" x="2374900" y="4127500"/>
          <p14:tracePt t="24833" x="2317750" y="4140200"/>
          <p14:tracePt t="24850" x="2279650" y="4146550"/>
          <p14:tracePt t="24866" x="2260600" y="4152900"/>
          <p14:tracePt t="24883" x="2254250" y="4152900"/>
          <p14:tracePt t="24900" x="2247900" y="4159250"/>
          <p14:tracePt t="24916" x="2247900" y="4165600"/>
          <p14:tracePt t="24933" x="2247900" y="4184650"/>
          <p14:tracePt t="24950" x="2254250" y="4229100"/>
          <p14:tracePt t="24967" x="2279650" y="4260850"/>
          <p14:tracePt t="24983" x="2305050" y="4292600"/>
          <p14:tracePt t="25000" x="2355850" y="4324350"/>
          <p14:tracePt t="25017" x="2393950" y="4343400"/>
          <p14:tracePt t="25033" x="2444750" y="4349750"/>
          <p14:tracePt t="25050" x="2482850" y="4356100"/>
          <p14:tracePt t="25066" x="2546350" y="4356100"/>
          <p14:tracePt t="25083" x="2597150" y="4349750"/>
          <p14:tracePt t="25100" x="2647950" y="4318000"/>
          <p14:tracePt t="25116" x="2679700" y="4286250"/>
          <p14:tracePt t="25133" x="2717800" y="4254500"/>
          <p14:tracePt t="25133" x="2724150" y="4254500"/>
          <p14:tracePt t="25151" x="2736850" y="4235450"/>
          <p14:tracePt t="25167" x="2743200" y="4210050"/>
          <p14:tracePt t="25184" x="2743200" y="4178300"/>
          <p14:tracePt t="25200" x="2743200" y="4127500"/>
          <p14:tracePt t="25218" x="2724150" y="4076700"/>
          <p14:tracePt t="25233" x="2679700" y="4025900"/>
          <p14:tracePt t="25250" x="2641600" y="3975100"/>
          <p14:tracePt t="25266" x="2584450" y="3930650"/>
          <p14:tracePt t="25283" x="2546350" y="3911600"/>
          <p14:tracePt t="25300" x="2501900" y="3892550"/>
          <p14:tracePt t="25317" x="2457450" y="3886200"/>
          <p14:tracePt t="25333" x="2444750" y="3886200"/>
          <p14:tracePt t="25399" x="2432050" y="3886200"/>
          <p14:tracePt t="25406" x="2413000" y="3905250"/>
          <p14:tracePt t="25417" x="2393950" y="3917950"/>
          <p14:tracePt t="25417" x="2349500" y="3962400"/>
          <p14:tracePt t="25433" x="2317750" y="4013200"/>
          <p14:tracePt t="25450" x="2305050" y="4044950"/>
          <p14:tracePt t="25466" x="2298700" y="4070350"/>
          <p14:tracePt t="25483" x="2298700" y="4089400"/>
          <p14:tracePt t="25500" x="2298700" y="4121150"/>
          <p14:tracePt t="25517" x="2311400" y="4165600"/>
          <p14:tracePt t="25533" x="2343150" y="4216400"/>
          <p14:tracePt t="25533" x="2374900" y="4248150"/>
          <p14:tracePt t="25551" x="2432050" y="4311650"/>
          <p14:tracePt t="25567" x="2501900" y="4362450"/>
          <p14:tracePt t="25583" x="2578100" y="4406900"/>
          <p14:tracePt t="25600" x="2654300" y="4438650"/>
          <p14:tracePt t="25616" x="2724150" y="4457700"/>
          <p14:tracePt t="25633" x="2768600" y="4464050"/>
          <p14:tracePt t="25650" x="2806700" y="4464050"/>
          <p14:tracePt t="25666" x="2857500" y="4464050"/>
          <p14:tracePt t="25683" x="2895600" y="4451350"/>
          <p14:tracePt t="25700" x="2933700" y="4413250"/>
          <p14:tracePt t="25717" x="2978150" y="4368800"/>
          <p14:tracePt t="25733" x="2984500" y="4343400"/>
          <p14:tracePt t="25783" x="2984500" y="4330700"/>
          <p14:tracePt t="25790" x="2990850" y="4311650"/>
          <p14:tracePt t="25799" x="2990850" y="4279900"/>
          <p14:tracePt t="25809" x="2990850" y="4260850"/>
          <p14:tracePt t="25816" x="2990850" y="4222750"/>
          <p14:tracePt t="25833" x="2978150" y="4165600"/>
          <p14:tracePt t="25850" x="2959100" y="4114800"/>
          <p14:tracePt t="25866" x="2921000" y="4064000"/>
          <p14:tracePt t="25883" x="2889250" y="4019550"/>
          <p14:tracePt t="25900" x="2857500" y="3981450"/>
          <p14:tracePt t="25917" x="2825750" y="3962400"/>
          <p14:tracePt t="25933" x="2774950" y="3937000"/>
          <p14:tracePt t="25950" x="2654300" y="3905250"/>
          <p14:tracePt t="25967" x="2584450" y="3898900"/>
          <p14:tracePt t="25983" x="2527300" y="3898900"/>
          <p14:tracePt t="26000" x="2489200" y="3892550"/>
          <p14:tracePt t="26016" x="2438400" y="3892550"/>
          <p14:tracePt t="26033" x="2393950" y="3892550"/>
          <p14:tracePt t="26050" x="2368550" y="3898900"/>
          <p14:tracePt t="26066" x="2343150" y="3911600"/>
          <p14:tracePt t="26083" x="2311400" y="3943350"/>
          <p14:tracePt t="26100" x="2305050" y="3968750"/>
          <p14:tracePt t="26116" x="2305050" y="3975100"/>
          <p14:tracePt t="26133" x="2305050" y="4038600"/>
          <p14:tracePt t="26150" x="2305050" y="4121150"/>
          <p14:tracePt t="26168" x="2317750" y="4159250"/>
          <p14:tracePt t="26183" x="2336800" y="4203700"/>
          <p14:tracePt t="26200" x="2349500" y="4222750"/>
          <p14:tracePt t="26216" x="2374900" y="4248150"/>
          <p14:tracePt t="26234" x="2393950" y="4267200"/>
          <p14:tracePt t="26250" x="2438400" y="4292600"/>
          <p14:tracePt t="26267" x="2514600" y="4318000"/>
          <p14:tracePt t="26283" x="2584450" y="4324350"/>
          <p14:tracePt t="26300" x="2673350" y="4337050"/>
          <p14:tracePt t="26316" x="2736850" y="4343400"/>
          <p14:tracePt t="26333" x="2768600" y="4343400"/>
          <p14:tracePt t="26350" x="2787650" y="4337050"/>
          <p14:tracePt t="26367" x="2800350" y="4330700"/>
          <p14:tracePt t="26383" x="2813050" y="4318000"/>
          <p14:tracePt t="26400" x="2819400" y="4318000"/>
          <p14:tracePt t="26416" x="2819400" y="4305300"/>
          <p14:tracePt t="26433" x="2819400" y="4298950"/>
          <p14:tracePt t="26450" x="2819400" y="4292600"/>
          <p14:tracePt t="26466" x="2819400" y="4286250"/>
          <p14:tracePt t="26483" x="2819400" y="4273550"/>
          <p14:tracePt t="26518" x="2819400" y="4267200"/>
          <p14:tracePt t="26543" x="2819400" y="4260850"/>
          <p14:tracePt t="26558" x="2819400" y="4254500"/>
          <p14:tracePt t="26726" x="2819400" y="4248150"/>
          <p14:tracePt t="26734" x="2819400" y="4229100"/>
          <p14:tracePt t="26743" x="2819400" y="4222750"/>
          <p14:tracePt t="26750" x="2819400" y="4216400"/>
          <p14:tracePt t="26774" x="2832100" y="4210050"/>
          <p14:tracePt t="26782" x="2838450" y="4197350"/>
          <p14:tracePt t="26790" x="2844800" y="4152900"/>
          <p14:tracePt t="26799" x="2851150" y="4095750"/>
          <p14:tracePt t="26816" x="2857500" y="4044950"/>
          <p14:tracePt t="26833" x="2857500" y="3987800"/>
          <p14:tracePt t="26850" x="2857500" y="3943350"/>
          <p14:tracePt t="26866" x="2832100" y="3898900"/>
          <p14:tracePt t="26883" x="2813050" y="3854450"/>
          <p14:tracePt t="26900" x="2794000" y="3822700"/>
          <p14:tracePt t="26916" x="2768600" y="3803650"/>
          <p14:tracePt t="26933" x="2730500" y="3771900"/>
          <p14:tracePt t="26951" x="2698750" y="3765550"/>
          <p14:tracePt t="26967" x="2673350" y="3765550"/>
          <p14:tracePt t="26983" x="2616200" y="3765550"/>
          <p14:tracePt t="27000" x="2559050" y="3797300"/>
          <p14:tracePt t="27016" x="2495550" y="3848100"/>
          <p14:tracePt t="27033" x="2444750" y="3898900"/>
          <p14:tracePt t="27050" x="2406650" y="3968750"/>
          <p14:tracePt t="27067" x="2381250" y="4038600"/>
          <p14:tracePt t="27083" x="2374900" y="4076700"/>
          <p14:tracePt t="27100" x="2368550" y="4140200"/>
          <p14:tracePt t="27116" x="2368550" y="4191000"/>
          <p14:tracePt t="27133" x="2368550" y="4216400"/>
          <p14:tracePt t="27150" x="2368550" y="4241800"/>
          <p14:tracePt t="27167" x="2393950" y="4286250"/>
          <p14:tracePt t="27183" x="2413000" y="4318000"/>
          <p14:tracePt t="27200" x="2451100" y="4362450"/>
          <p14:tracePt t="27216" x="2482850" y="4394200"/>
          <p14:tracePt t="27233" x="2520950" y="4413250"/>
          <p14:tracePt t="27250" x="2565400" y="4419600"/>
          <p14:tracePt t="27266" x="2622550" y="4425950"/>
          <p14:tracePt t="27283" x="2673350" y="4425950"/>
          <p14:tracePt t="27300" x="2736850" y="4425950"/>
          <p14:tracePt t="27316" x="2813050" y="4413250"/>
          <p14:tracePt t="27333" x="2876550" y="4394200"/>
          <p14:tracePt t="27349" x="2933700" y="4356100"/>
          <p14:tracePt t="27390" x="2940050" y="4330700"/>
          <p14:tracePt t="27400" x="2940050" y="4311650"/>
          <p14:tracePt t="27400" x="2940050" y="4229100"/>
          <p14:tracePt t="27416" x="2933700" y="4146550"/>
          <p14:tracePt t="27433" x="2908300" y="4089400"/>
          <p14:tracePt t="27449" x="2882900" y="4025900"/>
          <p14:tracePt t="27466" x="2851150" y="3987800"/>
          <p14:tracePt t="27483" x="2813050" y="3949700"/>
          <p14:tracePt t="27500" x="2774950" y="3917950"/>
          <p14:tracePt t="27516" x="2730500" y="3905250"/>
          <p14:tracePt t="27533" x="2692400" y="3892550"/>
          <p14:tracePt t="27550" x="2616200" y="3886200"/>
          <p14:tracePt t="27567" x="2571750" y="3886200"/>
          <p14:tracePt t="27583" x="2520950" y="3886200"/>
          <p14:tracePt t="27600" x="2495550" y="3898900"/>
          <p14:tracePt t="27616" x="2470150" y="3924300"/>
          <p14:tracePt t="27633" x="2425700" y="3956050"/>
          <p14:tracePt t="27650" x="2368550" y="3994150"/>
          <p14:tracePt t="27666" x="2330450" y="4044950"/>
          <p14:tracePt t="27683" x="2298700" y="4095750"/>
          <p14:tracePt t="27700" x="2292350" y="4152900"/>
          <p14:tracePt t="27716" x="2286000" y="4203700"/>
          <p14:tracePt t="27733" x="2279650" y="4241800"/>
          <p14:tracePt t="27750" x="2286000" y="4273550"/>
          <p14:tracePt t="27767" x="2305050" y="4311650"/>
          <p14:tracePt t="27783" x="2330450" y="4343400"/>
          <p14:tracePt t="27799" x="2368550" y="4375150"/>
          <p14:tracePt t="27815" x="2413000" y="4419600"/>
          <p14:tracePt t="27833" x="2470150" y="4445000"/>
          <p14:tracePt t="27850" x="2527300" y="4464050"/>
          <p14:tracePt t="27866" x="2590800" y="4476750"/>
          <p14:tracePt t="27884" x="2647950" y="4483100"/>
          <p14:tracePt t="27900" x="2692400" y="4483100"/>
          <p14:tracePt t="27917" x="2743200" y="4483100"/>
          <p14:tracePt t="27933" x="2774950" y="4476750"/>
          <p14:tracePt t="27950" x="2838450" y="4419600"/>
          <p14:tracePt t="27966" x="2870200" y="4356100"/>
          <p14:tracePt t="27983" x="2895600" y="4273550"/>
          <p14:tracePt t="28000" x="2908300" y="4203700"/>
          <p14:tracePt t="28018" x="2908300" y="4121150"/>
          <p14:tracePt t="28033" x="2908300" y="4051300"/>
          <p14:tracePt t="28050" x="2901950" y="3987800"/>
          <p14:tracePt t="28066" x="2870200" y="3917950"/>
          <p14:tracePt t="28083" x="2832100" y="3835400"/>
          <p14:tracePt t="28100" x="2800350" y="3784600"/>
          <p14:tracePt t="28116" x="2762250" y="3740150"/>
          <p14:tracePt t="28133" x="2724150" y="3714750"/>
          <p14:tracePt t="28150" x="2679700" y="3708400"/>
          <p14:tracePt t="28167" x="2647950" y="3708400"/>
          <p14:tracePt t="28183" x="2616200" y="3708400"/>
          <p14:tracePt t="28200" x="2571750" y="3714750"/>
          <p14:tracePt t="28217" x="2527300" y="3746500"/>
          <p14:tracePt t="28233" x="2482850" y="3778250"/>
          <p14:tracePt t="28251" x="2438400" y="3822700"/>
          <p14:tracePt t="28266" x="2406650" y="3860800"/>
          <p14:tracePt t="28283" x="2387600" y="3898900"/>
          <p14:tracePt t="28299" x="2374900" y="3924300"/>
          <p14:tracePt t="28316" x="2368550" y="3956050"/>
          <p14:tracePt t="28333" x="2368550" y="3987800"/>
          <p14:tracePt t="28350" x="2368550" y="4044950"/>
          <p14:tracePt t="28367" x="2368550" y="4076700"/>
          <p14:tracePt t="28415" x="2381250" y="4095750"/>
          <p14:tracePt t="28415" x="2387600" y="4108450"/>
          <p14:tracePt t="28433" x="2400300" y="4121150"/>
          <p14:tracePt t="28433" x="2413000" y="4146550"/>
          <p14:tracePt t="28450" x="2425700" y="4171950"/>
          <p14:tracePt t="28466" x="2438400" y="4191000"/>
          <p14:tracePt t="28483" x="2451100" y="4197350"/>
          <p14:tracePt t="28500" x="2451100" y="4203700"/>
          <p14:tracePt t="28516" x="2457450" y="4203700"/>
          <p14:tracePt t="28990" x="2457450" y="4210050"/>
          <p14:tracePt t="28999" x="2470150" y="4210050"/>
          <p14:tracePt t="29005" x="2508250" y="4203700"/>
          <p14:tracePt t="29017" x="2546350" y="4203700"/>
          <p14:tracePt t="29033" x="2584450" y="4203700"/>
          <p14:tracePt t="29050" x="2622550" y="4203700"/>
          <p14:tracePt t="29066" x="2660650" y="4203700"/>
          <p14:tracePt t="29083" x="2705100" y="4203700"/>
          <p14:tracePt t="29099" x="2743200" y="4203700"/>
          <p14:tracePt t="29116" x="2800350" y="4203700"/>
          <p14:tracePt t="29133" x="2863850" y="4210050"/>
          <p14:tracePt t="29133" x="2882900" y="4216400"/>
          <p14:tracePt t="29174" x="2908300" y="4216400"/>
          <p14:tracePt t="29183" x="2933700" y="4216400"/>
          <p14:tracePt t="29190" x="2990850" y="4216400"/>
          <p14:tracePt t="29203" x="3041650" y="4216400"/>
          <p14:tracePt t="29216" x="3086100" y="4216400"/>
          <p14:tracePt t="29233" x="3136900" y="4216400"/>
          <p14:tracePt t="29250" x="3175000" y="4216400"/>
          <p14:tracePt t="29266" x="3213100" y="4216400"/>
          <p14:tracePt t="29284" x="3244850" y="4216400"/>
          <p14:tracePt t="29300" x="3295650" y="4216400"/>
          <p14:tracePt t="29316" x="3327400" y="4216400"/>
          <p14:tracePt t="29333" x="3359150" y="4216400"/>
          <p14:tracePt t="29333" x="3371850" y="4216400"/>
          <p14:tracePt t="29351" x="3384550" y="4216400"/>
          <p14:tracePt t="29367" x="3390900" y="4216400"/>
          <p14:tracePt t="29383" x="3397250" y="4216400"/>
          <p14:tracePt t="29559" x="3390900" y="4216400"/>
          <p14:tracePt t="29559" x="3384550" y="4216400"/>
          <p14:tracePt t="29567" x="3378200" y="4216400"/>
          <p14:tracePt t="29584" x="3359150" y="4216400"/>
          <p14:tracePt t="29585" x="3321050" y="4210050"/>
          <p14:tracePt t="29601" x="3295650" y="4203700"/>
          <p14:tracePt t="29617" x="3238500" y="4197350"/>
          <p14:tracePt t="29634" x="3206750" y="4191000"/>
          <p14:tracePt t="29651" x="3175000" y="4191000"/>
          <p14:tracePt t="29667" x="3162300" y="4191000"/>
          <p14:tracePt t="29684" x="3155950" y="4191000"/>
          <p14:tracePt t="29807" x="3181350" y="4191000"/>
          <p14:tracePt t="29816" x="3232150" y="4191000"/>
          <p14:tracePt t="29823" x="3365500" y="4210050"/>
          <p14:tracePt t="29834" x="3524250" y="4229100"/>
          <p14:tracePt t="29851" x="3695700" y="4254500"/>
          <p14:tracePt t="29867" x="3829050" y="4254500"/>
          <p14:tracePt t="29884" x="3924300" y="4254500"/>
          <p14:tracePt t="29901" x="3994150" y="4254500"/>
          <p14:tracePt t="29917" x="4032250" y="4254500"/>
          <p14:tracePt t="29934" x="4064000" y="4254500"/>
          <p14:tracePt t="29934" x="4070350" y="4254500"/>
          <p14:tracePt t="29952" x="4095750" y="4254500"/>
          <p14:tracePt t="29968" x="4108450" y="4254500"/>
          <p14:tracePt t="29984" x="4127500" y="4254500"/>
          <p14:tracePt t="30001" x="4140200" y="4254500"/>
          <p14:tracePt t="30017" x="4152900" y="4254500"/>
          <p14:tracePt t="30295" x="4165600" y="4254500"/>
          <p14:tracePt t="30303" x="4210050" y="4254500"/>
          <p14:tracePt t="30311" x="4279900" y="4254500"/>
          <p14:tracePt t="30319" x="4540250" y="4254500"/>
          <p14:tracePt t="30335" x="4635500" y="4254500"/>
          <p14:tracePt t="30336" x="4718050" y="4254500"/>
          <p14:tracePt t="30351" x="4908550" y="4254500"/>
          <p14:tracePt t="30368" x="4965700" y="4254500"/>
          <p14:tracePt t="30384" x="4978400" y="4254500"/>
          <p14:tracePt t="30704" x="4978400" y="4248150"/>
          <p14:tracePt t="30712" x="4978400" y="4241800"/>
          <p14:tracePt t="30719" x="4965700" y="4235450"/>
          <p14:tracePt t="30719" x="4927600" y="4229100"/>
          <p14:tracePt t="30736" x="4902200" y="4222750"/>
          <p14:tracePt t="30737" x="4864100" y="4222750"/>
          <p14:tracePt t="30750" x="4775200" y="4203700"/>
          <p14:tracePt t="30768" x="4718050" y="4197350"/>
          <p14:tracePt t="30784" x="4686300" y="4191000"/>
          <p14:tracePt t="30801" x="4679950" y="4191000"/>
          <p14:tracePt t="30936" x="4692650" y="4191000"/>
          <p14:tracePt t="30944" x="4705350" y="4191000"/>
          <p14:tracePt t="30951" x="4768850" y="4191000"/>
          <p14:tracePt t="30960" x="4806950" y="4191000"/>
          <p14:tracePt t="30968" x="4895850" y="4191000"/>
          <p14:tracePt t="30984" x="5016500" y="4191000"/>
          <p14:tracePt t="31000" x="5086350" y="4191000"/>
          <p14:tracePt t="31017" x="5118100" y="4191000"/>
          <p14:tracePt t="31159" x="5111750" y="4191000"/>
          <p14:tracePt t="31176" x="5054600" y="4191000"/>
          <p14:tracePt t="31183" x="4978400" y="4191000"/>
          <p14:tracePt t="31193" x="4933950" y="4191000"/>
          <p14:tracePt t="31201" x="4845050" y="4191000"/>
          <p14:tracePt t="31218" x="4787900" y="4191000"/>
          <p14:tracePt t="31234" x="4743450" y="4191000"/>
          <p14:tracePt t="31251" x="4724400" y="4191000"/>
          <p14:tracePt t="31267" x="4718050" y="4191000"/>
          <p14:tracePt t="31407" x="4730750" y="4191000"/>
          <p14:tracePt t="31415" x="4756150" y="4191000"/>
          <p14:tracePt t="31417" x="4813300" y="4191000"/>
          <p14:tracePt t="31434" x="4857750" y="4191000"/>
          <p14:tracePt t="31451" x="4883150" y="4191000"/>
          <p14:tracePt t="31467" x="4902200" y="4191000"/>
          <p14:tracePt t="31484" x="4914900" y="4191000"/>
          <p14:tracePt t="32567" x="4927600" y="4191000"/>
          <p14:tracePt t="32577" x="4953000" y="4210050"/>
          <p14:tracePt t="32584" x="5029200" y="4241800"/>
          <p14:tracePt t="32600" x="5207000" y="4337050"/>
          <p14:tracePt t="32601" x="5340350" y="4400550"/>
          <p14:tracePt t="32617" x="5461000" y="4445000"/>
          <p14:tracePt t="32634" x="5543550" y="4470400"/>
          <p14:tracePt t="32651" x="5619750" y="4489450"/>
          <p14:tracePt t="32667" x="5657850" y="4495800"/>
          <p14:tracePt t="32684" x="5683250" y="4495800"/>
          <p14:tracePt t="32700" x="5695950" y="4502150"/>
          <p14:tracePt t="32717" x="5715000" y="4502150"/>
          <p14:tracePt t="32734" x="5740400" y="4502150"/>
          <p14:tracePt t="32752" x="5753100" y="4502150"/>
          <p14:tracePt t="32767" x="5772150" y="4502150"/>
          <p14:tracePt t="32784" x="5784850" y="4502150"/>
          <p14:tracePt t="32800" x="5816600" y="4495800"/>
          <p14:tracePt t="32817" x="5854700" y="4495800"/>
          <p14:tracePt t="32835" x="5905500" y="4483100"/>
          <p14:tracePt t="32850" x="5969000" y="4476750"/>
          <p14:tracePt t="32868" x="6057900" y="4464050"/>
          <p14:tracePt t="32884" x="6153150" y="4457700"/>
          <p14:tracePt t="32901" x="6242050" y="4445000"/>
          <p14:tracePt t="32917" x="6286500" y="4438650"/>
          <p14:tracePt t="32934" x="6311900" y="4432300"/>
          <p14:tracePt t="32950" x="6324600" y="4432300"/>
          <p14:tracePt t="33167" x="6305550" y="4425950"/>
          <p14:tracePt t="33175" x="6286500" y="4425950"/>
          <p14:tracePt t="33176" x="6254750" y="4413250"/>
          <p14:tracePt t="33184" x="6184900" y="4413250"/>
          <p14:tracePt t="33202" x="6115050" y="4413250"/>
          <p14:tracePt t="33218" x="6026150" y="4413250"/>
          <p14:tracePt t="33235" x="5943600" y="4413250"/>
          <p14:tracePt t="33251" x="5880100" y="4413250"/>
          <p14:tracePt t="33268" x="5842000" y="4413250"/>
          <p14:tracePt t="33384" x="5854700" y="4413250"/>
          <p14:tracePt t="33392" x="5873750" y="4413250"/>
          <p14:tracePt t="33396" x="5892800" y="4413250"/>
          <p14:tracePt t="33401" x="5937250" y="4413250"/>
          <p14:tracePt t="33418" x="5994400" y="4413250"/>
          <p14:tracePt t="33435" x="6032500" y="4413250"/>
          <p14:tracePt t="33451" x="6057900" y="4413250"/>
          <p14:tracePt t="33468" x="6089650" y="4413250"/>
          <p14:tracePt t="33485" x="6115050" y="4413250"/>
          <p14:tracePt t="33502" x="6140450" y="4413250"/>
          <p14:tracePt t="33518" x="6165850" y="4413250"/>
          <p14:tracePt t="33535" x="6172200" y="4413250"/>
          <p14:tracePt t="33847" x="6178550" y="4413250"/>
          <p14:tracePt t="33855" x="6216650" y="4419600"/>
          <p14:tracePt t="33861" x="6267450" y="4438650"/>
          <p14:tracePt t="33867" x="6394450" y="4470400"/>
          <p14:tracePt t="33885" x="6597650" y="4476750"/>
          <p14:tracePt t="33902" x="6788150" y="4476750"/>
          <p14:tracePt t="33918" x="6940550" y="4476750"/>
          <p14:tracePt t="33935" x="7061200" y="4445000"/>
          <p14:tracePt t="33951" x="7188200" y="4356100"/>
          <p14:tracePt t="33969" x="7245350" y="4241800"/>
          <p14:tracePt t="33984" x="7277100" y="4102100"/>
          <p14:tracePt t="34001" x="7289800" y="3917950"/>
          <p14:tracePt t="34018" x="7289800" y="3790950"/>
          <p14:tracePt t="34035" x="7264400" y="3683000"/>
          <p14:tracePt t="34051" x="7232650" y="3606800"/>
          <p14:tracePt t="34068" x="7181850" y="3543300"/>
          <p14:tracePt t="34085" x="7118350" y="3492500"/>
          <p14:tracePt t="34102" x="7035800" y="3460750"/>
          <p14:tracePt t="34118" x="6927850" y="3429000"/>
          <p14:tracePt t="34135" x="6819900" y="3416300"/>
          <p14:tracePt t="34151" x="6667500" y="3416300"/>
          <p14:tracePt t="34169" x="6565900" y="3467100"/>
          <p14:tracePt t="34185" x="6457950" y="3530600"/>
          <p14:tracePt t="34201" x="6350000" y="3619500"/>
          <p14:tracePt t="34218" x="6254750" y="3740150"/>
          <p14:tracePt t="34235" x="6172200" y="3905250"/>
          <p14:tracePt t="34251" x="6083300" y="4102100"/>
          <p14:tracePt t="34268" x="6026150" y="4318000"/>
          <p14:tracePt t="34284" x="5969000" y="4527550"/>
          <p14:tracePt t="34301" x="5956300" y="4711700"/>
          <p14:tracePt t="34318" x="5956300" y="4864100"/>
          <p14:tracePt t="34335" x="5969000" y="5003800"/>
          <p14:tracePt t="34335" x="5988050" y="5067300"/>
          <p14:tracePt t="34352" x="6038850" y="5168900"/>
          <p14:tracePt t="34368" x="6102350" y="5264150"/>
          <p14:tracePt t="34385" x="6178550" y="5353050"/>
          <p14:tracePt t="34401" x="6280150" y="5416550"/>
          <p14:tracePt t="34418" x="6419850" y="5486400"/>
          <p14:tracePt t="34435" x="6553200" y="5530850"/>
          <p14:tracePt t="34451" x="6686550" y="5556250"/>
          <p14:tracePt t="34468" x="6813550" y="5562600"/>
          <p14:tracePt t="34484" x="6946900" y="5562600"/>
          <p14:tracePt t="34501" x="7054850" y="5511800"/>
          <p14:tracePt t="34519" x="7169150" y="5429250"/>
          <p14:tracePt t="34535" x="7366000" y="5207000"/>
          <p14:tracePt t="34553" x="7448550" y="5029200"/>
          <p14:tracePt t="34568" x="7512050" y="4845050"/>
          <p14:tracePt t="34585" x="7550150" y="4629150"/>
          <p14:tracePt t="34601" x="7550150" y="4362450"/>
          <p14:tracePt t="34618" x="7543800" y="4165600"/>
          <p14:tracePt t="34634" x="7512050" y="4006850"/>
          <p14:tracePt t="34651" x="7448550" y="3835400"/>
          <p14:tracePt t="34668" x="7359650" y="3683000"/>
          <p14:tracePt t="34685" x="7232650" y="3517900"/>
          <p14:tracePt t="34701" x="7099300" y="3384550"/>
          <p14:tracePt t="34718" x="6953250" y="3276600"/>
          <p14:tracePt t="34735" x="6807200" y="3194050"/>
          <p14:tracePt t="34751" x="6648450" y="3111500"/>
          <p14:tracePt t="34768" x="6565900" y="3079750"/>
          <p14:tracePt t="34785" x="6515100" y="3073400"/>
          <p14:tracePt t="34801" x="6451600" y="3067050"/>
          <p14:tracePt t="34818" x="6375400" y="3067050"/>
          <p14:tracePt t="34834" x="6280150" y="3136900"/>
          <p14:tracePt t="34852" x="6165850" y="3244850"/>
          <p14:tracePt t="34868" x="6045200" y="3371850"/>
          <p14:tracePt t="34885" x="5930900" y="3524250"/>
          <p14:tracePt t="34901" x="5842000" y="3663950"/>
          <p14:tracePt t="34918" x="5797550" y="3784600"/>
          <p14:tracePt t="34934" x="5759450" y="3911600"/>
          <p14:tracePt t="34951" x="5727700" y="4070350"/>
          <p14:tracePt t="34968" x="5715000" y="4197350"/>
          <p14:tracePt t="34985" x="5695950" y="4324350"/>
          <p14:tracePt t="35001" x="5695950" y="4451350"/>
          <p14:tracePt t="35018" x="5695950" y="4559300"/>
          <p14:tracePt t="35034" x="5721350" y="4667250"/>
          <p14:tracePt t="35051" x="5759450" y="4762500"/>
          <p14:tracePt t="35068" x="5803900" y="4845050"/>
          <p14:tracePt t="35085" x="5861050" y="4940300"/>
          <p14:tracePt t="35101" x="5930900" y="5029200"/>
          <p14:tracePt t="35118" x="6032500" y="5130800"/>
          <p14:tracePt t="35135" x="6159500" y="5207000"/>
          <p14:tracePt t="35151" x="6350000" y="5289550"/>
          <p14:tracePt t="35168" x="6451600" y="5314950"/>
          <p14:tracePt t="35185" x="6540500" y="5321300"/>
          <p14:tracePt t="35201" x="6623050" y="5321300"/>
          <p14:tracePt t="35218" x="6705600" y="5308600"/>
          <p14:tracePt t="35234" x="6788150" y="5276850"/>
          <p14:tracePt t="35251" x="6864350" y="5238750"/>
          <p14:tracePt t="35268" x="6978650" y="5162550"/>
          <p14:tracePt t="35285" x="7112000" y="5041900"/>
          <p14:tracePt t="35301" x="7283450" y="4838700"/>
          <p14:tracePt t="35318" x="7429500" y="4578350"/>
          <p14:tracePt t="35334" x="7531100" y="4305300"/>
          <p14:tracePt t="35334" x="7562850" y="4152900"/>
          <p14:tracePt t="35353" x="7594600" y="3937000"/>
          <p14:tracePt t="35369" x="7594600" y="3733800"/>
          <p14:tracePt t="35385" x="7556500" y="3505200"/>
          <p14:tracePt t="35401" x="7480300" y="3340100"/>
          <p14:tracePt t="35418" x="7391400" y="3194050"/>
          <p14:tracePt t="35435" x="7277100" y="3060700"/>
          <p14:tracePt t="35451" x="7150100" y="2952750"/>
          <p14:tracePt t="35468" x="7016750" y="2889250"/>
          <p14:tracePt t="35485" x="6889750" y="2838450"/>
          <p14:tracePt t="35501" x="6800850" y="2819400"/>
          <p14:tracePt t="35518" x="6711950" y="2813050"/>
          <p14:tracePt t="35535" x="6629400" y="2813050"/>
          <p14:tracePt t="35552" x="6496050" y="2901950"/>
          <p14:tracePt t="35568" x="6388100" y="3016250"/>
          <p14:tracePt t="35585" x="6292850" y="3168650"/>
          <p14:tracePt t="35601" x="6184900" y="3352800"/>
          <p14:tracePt t="35618" x="6064250" y="3619500"/>
          <p14:tracePt t="35634" x="5962650" y="3924300"/>
          <p14:tracePt t="35652" x="5905500" y="4216400"/>
          <p14:tracePt t="35668" x="5861050" y="4470400"/>
          <p14:tracePt t="35685" x="5835650" y="4730750"/>
          <p14:tracePt t="35701" x="5835650" y="4946650"/>
          <p14:tracePt t="35718" x="5835650" y="5130800"/>
          <p14:tracePt t="35735" x="5867400" y="5283200"/>
          <p14:tracePt t="35751" x="5956300" y="5480050"/>
          <p14:tracePt t="35768" x="6019800" y="5581650"/>
          <p14:tracePt t="35784" x="6089650" y="5664200"/>
          <p14:tracePt t="35801" x="6178550" y="5715000"/>
          <p14:tracePt t="35817" x="6261100" y="5753100"/>
          <p14:tracePt t="35834" x="6343650" y="5772150"/>
          <p14:tracePt t="35851" x="6457950" y="5778500"/>
          <p14:tracePt t="35868" x="6572250" y="5778500"/>
          <p14:tracePt t="35885" x="6673850" y="5778500"/>
          <p14:tracePt t="35901" x="6800850" y="5727700"/>
          <p14:tracePt t="35918" x="6934200" y="5626100"/>
          <p14:tracePt t="35935" x="7073900" y="5505450"/>
          <p14:tracePt t="35935" x="7124700" y="5429250"/>
          <p14:tracePt t="35952" x="7239000" y="5257800"/>
          <p14:tracePt t="35968" x="7308850" y="5099050"/>
          <p14:tracePt t="35985" x="7353300" y="4946650"/>
          <p14:tracePt t="36001" x="7366000" y="4775200"/>
          <p14:tracePt t="36018" x="7366000" y="4603750"/>
          <p14:tracePt t="36035" x="7327900" y="4387850"/>
          <p14:tracePt t="36051" x="7251700" y="4210050"/>
          <p14:tracePt t="36068" x="7156450" y="4057650"/>
          <p14:tracePt t="36085" x="7035800" y="3917950"/>
          <p14:tracePt t="36101" x="6915150" y="3790950"/>
          <p14:tracePt t="36118" x="6826250" y="3733800"/>
          <p14:tracePt t="36134" x="6781800" y="3708400"/>
          <p14:tracePt t="36151" x="6737350" y="3702050"/>
          <p14:tracePt t="36169" x="6731000" y="3695700"/>
          <p14:tracePt t="36185" x="6718300" y="3695700"/>
          <p14:tracePt t="36202" x="6705600" y="3695700"/>
          <p14:tracePt t="36218" x="6686550" y="3695700"/>
          <p14:tracePt t="36235" x="6661150" y="3702050"/>
          <p14:tracePt t="36251" x="6629400" y="3708400"/>
          <p14:tracePt t="36268" x="6616700" y="3721100"/>
          <p14:tracePt t="36284" x="6597650" y="3727450"/>
          <p14:tracePt t="36301" x="6584950" y="3733800"/>
          <p14:tracePt t="36318" x="6572250" y="3746500"/>
          <p14:tracePt t="36335" x="6565900" y="3746500"/>
          <p14:tracePt t="36351" x="6559550" y="3752850"/>
          <p14:tracePt t="36392" x="6553200" y="3752850"/>
          <p14:tracePt t="36416" x="6546850" y="3759200"/>
          <p14:tracePt t="36448" x="6540500" y="3759200"/>
          <p14:tracePt t="36472" x="6534150" y="3765550"/>
          <p14:tracePt t="36480" x="6534150" y="3771900"/>
          <p14:tracePt t="36496" x="6521450" y="3771900"/>
          <p14:tracePt t="36504" x="6521450" y="3778250"/>
          <p14:tracePt t="36528" x="6515100" y="3778250"/>
          <p14:tracePt t="36656" x="6515100" y="3784600"/>
          <p14:tracePt t="37255" x="6502400" y="3784600"/>
          <p14:tracePt t="37263" x="6483350" y="3790950"/>
          <p14:tracePt t="37271" x="6470650" y="3803650"/>
          <p14:tracePt t="37279" x="6445250" y="3829050"/>
          <p14:tracePt t="37287" x="6394450" y="3898900"/>
          <p14:tracePt t="37300" x="6343650" y="3968750"/>
          <p14:tracePt t="37317" x="6299200" y="4044950"/>
          <p14:tracePt t="37334" x="6254750" y="4133850"/>
          <p14:tracePt t="37350" x="6203950" y="4267200"/>
          <p14:tracePt t="37367" x="6184900" y="4368800"/>
          <p14:tracePt t="37383" x="6178550" y="4457700"/>
          <p14:tracePt t="37401" x="6178550" y="4527550"/>
          <p14:tracePt t="37417" x="6178550" y="4603750"/>
          <p14:tracePt t="37434" x="6178550" y="4679950"/>
          <p14:tracePt t="37450" x="6197600" y="4743450"/>
          <p14:tracePt t="37467" x="6223000" y="4787900"/>
          <p14:tracePt t="37483" x="6248400" y="4819650"/>
          <p14:tracePt t="37500" x="6254750" y="4826000"/>
          <p14:tracePt t="37517" x="6261100" y="4838700"/>
          <p14:tracePt t="37534" x="6267450" y="4845050"/>
          <p14:tracePt t="37615" x="6273800" y="4845050"/>
          <p14:tracePt t="37619" x="6280150" y="4845050"/>
          <p14:tracePt t="37633" x="6286500" y="4845050"/>
          <p14:tracePt t="37634" x="6311900" y="4845050"/>
          <p14:tracePt t="37650" x="6350000" y="4787900"/>
          <p14:tracePt t="37667" x="6375400" y="4718050"/>
          <p14:tracePt t="37683" x="6407150" y="4635500"/>
          <p14:tracePt t="37700" x="6426200" y="4572000"/>
          <p14:tracePt t="37717" x="6438900" y="4508500"/>
          <p14:tracePt t="37734" x="6438900" y="4451350"/>
          <p14:tracePt t="37750" x="6426200" y="4343400"/>
          <p14:tracePt t="37767" x="6400800" y="4254500"/>
          <p14:tracePt t="37783" x="6356350" y="4152900"/>
          <p14:tracePt t="37800" x="6305550" y="4057650"/>
          <p14:tracePt t="37817" x="6254750" y="3994150"/>
          <p14:tracePt t="37833" x="6223000" y="3949700"/>
          <p14:tracePt t="37851" x="6184900" y="3930650"/>
          <p14:tracePt t="37867" x="6153150" y="3917950"/>
          <p14:tracePt t="37884" x="6127750" y="3911600"/>
          <p14:tracePt t="37900" x="6096000" y="3911600"/>
          <p14:tracePt t="37917" x="6051550" y="3917950"/>
          <p14:tracePt t="37933" x="6007100" y="3949700"/>
          <p14:tracePt t="37950" x="5956300" y="4006850"/>
          <p14:tracePt t="37967" x="5930900" y="4032250"/>
          <p14:tracePt t="37984" x="5911850" y="4076700"/>
          <p14:tracePt t="38000" x="5886450" y="4127500"/>
          <p14:tracePt t="38017" x="5873750" y="4171950"/>
          <p14:tracePt t="38033" x="5861050" y="4241800"/>
          <p14:tracePt t="38050" x="5861050" y="4305300"/>
          <p14:tracePt t="38067" x="5861050" y="4356100"/>
          <p14:tracePt t="38083" x="5861050" y="4394200"/>
          <p14:tracePt t="38099" x="5861050" y="4425950"/>
          <p14:tracePt t="38117" x="5873750" y="4451350"/>
          <p14:tracePt t="38133" x="5880100" y="4457700"/>
          <p14:tracePt t="38150" x="5892800" y="4470400"/>
          <p14:tracePt t="38167" x="5899150" y="4470400"/>
          <p14:tracePt t="38206" x="5905500" y="4470400"/>
          <p14:tracePt t="38239" x="5911850" y="4470400"/>
          <p14:tracePt t="38246" x="5918200" y="4470400"/>
          <p14:tracePt t="38262" x="5924550" y="4470400"/>
          <p14:tracePt t="38278" x="5937250" y="4476750"/>
          <p14:tracePt t="38287" x="5943600" y="4476750"/>
          <p14:tracePt t="38288" x="5949950" y="4476750"/>
          <p14:tracePt t="38300" x="5988050" y="4489450"/>
          <p14:tracePt t="38317" x="6019800" y="4508500"/>
          <p14:tracePt t="38333" x="6083300" y="4527550"/>
          <p14:tracePt t="38350" x="6184900" y="4572000"/>
          <p14:tracePt t="38367" x="6254750" y="4603750"/>
          <p14:tracePt t="38384" x="6311900" y="4616450"/>
          <p14:tracePt t="38400" x="6343650" y="4622800"/>
          <p14:tracePt t="38418" x="6362700" y="4622800"/>
          <p14:tracePt t="38433" x="6375400" y="4622800"/>
          <p14:tracePt t="38451" x="6388100" y="4622800"/>
          <p14:tracePt t="38511" x="6394450" y="4622800"/>
          <p14:tracePt t="38535" x="6407150" y="4622800"/>
          <p14:tracePt t="38543" x="6426200" y="4622800"/>
          <p14:tracePt t="38551" x="6451600" y="4622800"/>
          <p14:tracePt t="38552" x="6515100" y="4648200"/>
          <p14:tracePt t="38567" x="6597650" y="4667250"/>
          <p14:tracePt t="38584" x="6699250" y="4679950"/>
          <p14:tracePt t="38600" x="6781800" y="4679950"/>
          <p14:tracePt t="38617" x="6838950" y="4673600"/>
          <p14:tracePt t="38633" x="6915150" y="4629150"/>
          <p14:tracePt t="38650" x="6997700" y="4552950"/>
          <p14:tracePt t="38667" x="7067550" y="4425950"/>
          <p14:tracePt t="38684" x="7118350" y="4286250"/>
          <p14:tracePt t="38700" x="7150100" y="4152900"/>
          <p14:tracePt t="38717" x="7162800" y="4051300"/>
          <p14:tracePt t="38733" x="7169150" y="3956050"/>
          <p14:tracePt t="38733" x="7175500" y="3911600"/>
          <p14:tracePt t="38751" x="7175500" y="3816350"/>
          <p14:tracePt t="38767" x="7175500" y="3727450"/>
          <p14:tracePt t="38784" x="7175500" y="3632200"/>
          <p14:tracePt t="38800" x="7175500" y="3543300"/>
          <p14:tracePt t="38817" x="7175500" y="3492500"/>
          <p14:tracePt t="38833" x="7175500" y="3454400"/>
          <p14:tracePt t="38850" x="7169150" y="3416300"/>
          <p14:tracePt t="38867" x="7162800" y="3397250"/>
          <p14:tracePt t="38884" x="7162800" y="3390900"/>
          <p14:tracePt t="38991" x="7156450" y="3384550"/>
          <p14:tracePt t="40071" x="7131050" y="3384550"/>
          <p14:tracePt t="40079" x="7073900" y="3397250"/>
          <p14:tracePt t="40086" x="6985000" y="3409950"/>
          <p14:tracePt t="40086" x="6889750" y="3422650"/>
          <p14:tracePt t="40103" x="6686550" y="3460750"/>
          <p14:tracePt t="40103" x="6477000" y="3492500"/>
          <p14:tracePt t="40117" x="6019800" y="3543300"/>
          <p14:tracePt t="40133" x="5632450" y="3613150"/>
          <p14:tracePt t="40150" x="5334000" y="3676650"/>
          <p14:tracePt t="40167" x="5232400" y="3702050"/>
          <p14:tracePt t="40183" x="5168900" y="3721100"/>
          <p14:tracePt t="40200" x="5105400" y="3752850"/>
          <p14:tracePt t="40217" x="5054600" y="3790950"/>
          <p14:tracePt t="40234" x="4991100" y="3841750"/>
          <p14:tracePt t="40250" x="4946650" y="3879850"/>
          <p14:tracePt t="40267" x="4908550" y="3917950"/>
          <p14:tracePt t="40283" x="4876800" y="3949700"/>
          <p14:tracePt t="40300" x="4857750" y="3981450"/>
          <p14:tracePt t="40317" x="4851400" y="3987800"/>
          <p14:tracePt t="40334" x="4851400" y="3994150"/>
          <p14:tracePt t="40350" x="4845050" y="4000500"/>
          <p14:tracePt t="40367" x="4845050" y="4006850"/>
          <p14:tracePt t="40383" x="4838700" y="4019550"/>
          <p14:tracePt t="40400" x="4838700" y="4032250"/>
          <p14:tracePt t="40417" x="4838700" y="4044950"/>
          <p14:tracePt t="40434" x="4832350" y="4051300"/>
          <p14:tracePt t="40450" x="4826000" y="4064000"/>
          <p14:tracePt t="40467" x="4826000" y="4076700"/>
          <p14:tracePt t="40511" x="4826000" y="4083050"/>
          <p14:tracePt t="41631" x="4819650" y="4083050"/>
          <p14:tracePt t="42518" x="4813300" y="4083050"/>
          <p14:tracePt t="42526" x="4800600" y="4089400"/>
          <p14:tracePt t="42534" x="4781550" y="4089400"/>
          <p14:tracePt t="42550" x="4756150" y="4095750"/>
          <p14:tracePt t="42551" x="4673600" y="4102100"/>
          <p14:tracePt t="42567" x="4597400" y="4108450"/>
          <p14:tracePt t="42583" x="4527550" y="4108450"/>
          <p14:tracePt t="42600" x="4438650" y="4114800"/>
          <p14:tracePt t="42617" x="4349750" y="4114800"/>
          <p14:tracePt t="42633" x="4254500" y="4114800"/>
          <p14:tracePt t="42650" x="4165600" y="4114800"/>
          <p14:tracePt t="42666" x="4070350" y="4108450"/>
          <p14:tracePt t="42683" x="3962400" y="4089400"/>
          <p14:tracePt t="42700" x="3860800" y="4064000"/>
          <p14:tracePt t="42716" x="3771900" y="4025900"/>
          <p14:tracePt t="42734" x="3676650" y="3981450"/>
          <p14:tracePt t="42750" x="3619500" y="3937000"/>
          <p14:tracePt t="42767" x="3619500" y="3930650"/>
          <p14:tracePt t="42783" x="3613150" y="3924300"/>
          <p14:tracePt t="42830" x="3613150" y="3917950"/>
          <p14:tracePt t="42854" x="3613150" y="3911600"/>
          <p14:tracePt t="42862" x="3613150" y="3905250"/>
          <p14:tracePt t="42878" x="3613150" y="3898900"/>
          <p14:tracePt t="42894" x="3613150" y="3886200"/>
          <p14:tracePt t="42910" x="3613150" y="3879850"/>
          <p14:tracePt t="42918" x="3613150" y="3873500"/>
          <p14:tracePt t="42926" x="3613150" y="3867150"/>
          <p14:tracePt t="43110" x="3644900" y="3898900"/>
          <p14:tracePt t="43119" x="3683000" y="3937000"/>
          <p14:tracePt t="43126" x="3721100" y="3975100"/>
          <p14:tracePt t="43133" x="3841750" y="4070350"/>
          <p14:tracePt t="43150" x="4025900" y="4171950"/>
          <p14:tracePt t="43167" x="4140200" y="4216400"/>
          <p14:tracePt t="43183" x="4210050" y="4241800"/>
          <p14:tracePt t="43200" x="4267200" y="4260850"/>
          <p14:tracePt t="43216" x="4286250" y="4260850"/>
          <p14:tracePt t="43233" x="4292600" y="4260850"/>
          <p14:tracePt t="43250" x="4298950" y="4260850"/>
          <p14:tracePt t="43266" x="4311650" y="4260850"/>
          <p14:tracePt t="43283" x="4330700" y="4260850"/>
          <p14:tracePt t="43300" x="4343400" y="4248150"/>
          <p14:tracePt t="43317" x="4356100" y="4210050"/>
          <p14:tracePt t="43333" x="4362450" y="4159250"/>
          <p14:tracePt t="43350" x="4362450" y="4076700"/>
          <p14:tracePt t="43367" x="4356100" y="4006850"/>
          <p14:tracePt t="43383" x="4330700" y="3917950"/>
          <p14:tracePt t="43400" x="4292600" y="3822700"/>
          <p14:tracePt t="43417" x="4229100" y="3714750"/>
          <p14:tracePt t="43434" x="4159250" y="3613150"/>
          <p14:tracePt t="43450" x="4102100" y="3524250"/>
          <p14:tracePt t="43467" x="4051300" y="3454400"/>
          <p14:tracePt t="43484" x="3994150" y="3397250"/>
          <p14:tracePt t="43500" x="3962400" y="3365500"/>
          <p14:tracePt t="43517" x="3930650" y="3346450"/>
          <p14:tracePt t="43533" x="3924300" y="3340100"/>
          <p14:tracePt t="43550" x="3917950" y="3333750"/>
          <p14:tracePt t="43678" x="3917950" y="3346450"/>
          <p14:tracePt t="43687" x="3917950" y="3359150"/>
          <p14:tracePt t="43700" x="3917950" y="3365500"/>
          <p14:tracePt t="43700" x="3917950" y="3397250"/>
          <p14:tracePt t="43716" x="3917950" y="3429000"/>
          <p14:tracePt t="43733" x="3930650" y="3454400"/>
          <p14:tracePt t="43750" x="3956050" y="3479800"/>
          <p14:tracePt t="43767" x="3968750" y="3492500"/>
          <p14:tracePt t="43783" x="3975100" y="3492500"/>
          <p14:tracePt t="43800" x="3987800" y="3498850"/>
          <p14:tracePt t="43817" x="4000500" y="3498850"/>
          <p14:tracePt t="43833" x="4006850" y="3498850"/>
          <p14:tracePt t="43850" x="4019550" y="3498850"/>
          <p14:tracePt t="43867" x="4032250" y="3498850"/>
          <p14:tracePt t="43883" x="4038600" y="3498850"/>
          <p14:tracePt t="43900" x="4051300" y="3498850"/>
          <p14:tracePt t="43916" x="4070350" y="3498850"/>
          <p14:tracePt t="43933" x="4076700" y="3486150"/>
          <p14:tracePt t="43950" x="4095750" y="3441700"/>
          <p14:tracePt t="43967" x="4102100" y="3397250"/>
          <p14:tracePt t="43983" x="4102100" y="3359150"/>
          <p14:tracePt t="44000" x="4102100" y="3321050"/>
          <p14:tracePt t="44016" x="4102100" y="3282950"/>
          <p14:tracePt t="44033" x="4102100" y="3251200"/>
          <p14:tracePt t="44050" x="4089400" y="3213100"/>
          <p14:tracePt t="44066" x="4070350" y="3168650"/>
          <p14:tracePt t="44083" x="4057650" y="3143250"/>
          <p14:tracePt t="44100" x="4038600" y="3111500"/>
          <p14:tracePt t="44116" x="4006850" y="3079750"/>
          <p14:tracePt t="44133" x="3981450" y="3048000"/>
          <p14:tracePt t="44150" x="3949700" y="3009900"/>
          <p14:tracePt t="44167" x="3924300" y="2990850"/>
          <p14:tracePt t="44183" x="3892550" y="2965450"/>
          <p14:tracePt t="44200" x="3841750" y="2940050"/>
          <p14:tracePt t="44218" x="3797300" y="2914650"/>
          <p14:tracePt t="44236" x="3746500" y="2895600"/>
          <p14:tracePt t="44249" x="3721100" y="2895600"/>
          <p14:tracePt t="44286" x="3702050" y="2895600"/>
          <p14:tracePt t="44294" x="3670300" y="2895600"/>
          <p14:tracePt t="44302" x="3625850" y="2895600"/>
          <p14:tracePt t="44317" x="3575050" y="2895600"/>
          <p14:tracePt t="44332" x="3556000" y="2895600"/>
          <p14:tracePt t="44375" x="3543300" y="2895600"/>
          <p14:tracePt t="44383" x="3524250" y="2901950"/>
          <p14:tracePt t="44384" x="3505200" y="2908300"/>
          <p14:tracePt t="44400" x="3492500" y="2927350"/>
          <p14:tracePt t="44417" x="3467100" y="2952750"/>
          <p14:tracePt t="44433" x="3454400" y="2971800"/>
          <p14:tracePt t="44450" x="3429000" y="2997200"/>
          <p14:tracePt t="44466" x="3416300" y="3016250"/>
          <p14:tracePt t="44483" x="3409950" y="3041650"/>
          <p14:tracePt t="44518" x="3397250" y="3048000"/>
          <p14:tracePt t="44533" x="3397250" y="3060700"/>
          <p14:tracePt t="44534" x="3390900" y="3073400"/>
          <p14:tracePt t="44534" x="3384550" y="3086100"/>
          <p14:tracePt t="44551" x="3384550" y="3111500"/>
          <p14:tracePt t="44566" x="3384550" y="3117850"/>
          <p14:tracePt t="44583" x="3378200" y="3143250"/>
          <p14:tracePt t="44599" x="3378200" y="3175000"/>
          <p14:tracePt t="44616" x="3378200" y="3200400"/>
          <p14:tracePt t="44633" x="3378200" y="3232150"/>
          <p14:tracePt t="44650" x="3378200" y="3251200"/>
          <p14:tracePt t="44667" x="3378200" y="3282950"/>
          <p14:tracePt t="44683" x="3378200" y="3314700"/>
          <p14:tracePt t="44700" x="3390900" y="3346450"/>
          <p14:tracePt t="44716" x="3403600" y="3384550"/>
          <p14:tracePt t="44733" x="3441700" y="3448050"/>
          <p14:tracePt t="44751" x="3479800" y="3486150"/>
          <p14:tracePt t="44767" x="3511550" y="3530600"/>
          <p14:tracePt t="44783" x="3549650" y="3556000"/>
          <p14:tracePt t="44800" x="3587750" y="3581400"/>
          <p14:tracePt t="44817" x="3632200" y="3600450"/>
          <p14:tracePt t="44833" x="3683000" y="3613150"/>
          <p14:tracePt t="44850" x="3740150" y="3632200"/>
          <p14:tracePt t="44866" x="3797300" y="3638550"/>
          <p14:tracePt t="44884" x="3841750" y="3644900"/>
          <p14:tracePt t="44900" x="3886200" y="3651250"/>
          <p14:tracePt t="44917" x="3924300" y="3651250"/>
          <p14:tracePt t="44933" x="3968750" y="3651250"/>
          <p14:tracePt t="44951" x="4006850" y="3632200"/>
          <p14:tracePt t="44967" x="4025900" y="3619500"/>
          <p14:tracePt t="44984" x="4038600" y="3606800"/>
          <p14:tracePt t="45000" x="4044950" y="3606800"/>
          <p14:tracePt t="45063" x="4044950" y="3600450"/>
          <p14:tracePt t="45182" x="4044950" y="3606800"/>
          <p14:tracePt t="45190" x="4044950" y="3632200"/>
          <p14:tracePt t="45198" x="4089400" y="3702050"/>
          <p14:tracePt t="45216" x="4127500" y="3740150"/>
          <p14:tracePt t="45217" x="4197350" y="3810000"/>
          <p14:tracePt t="45233" x="4273550" y="3867150"/>
          <p14:tracePt t="45250" x="4356100" y="3911600"/>
          <p14:tracePt t="45266" x="4413250" y="3943350"/>
          <p14:tracePt t="45284" x="4457700" y="3956050"/>
          <p14:tracePt t="45300" x="4495800" y="3968750"/>
          <p14:tracePt t="45316" x="4533900" y="3975100"/>
          <p14:tracePt t="45332" x="4584700" y="3975100"/>
          <p14:tracePt t="45351" x="4610100" y="3975100"/>
          <p14:tracePt t="45367" x="4648200" y="3975100"/>
          <p14:tracePt t="45384" x="4679950" y="3975100"/>
          <p14:tracePt t="45400" x="4724400" y="3975100"/>
          <p14:tracePt t="45417" x="4768850" y="3949700"/>
          <p14:tracePt t="45433" x="4806950" y="3930650"/>
          <p14:tracePt t="45450" x="4838700" y="3905250"/>
          <p14:tracePt t="45466" x="4857750" y="3886200"/>
          <p14:tracePt t="45483" x="4876800" y="3860800"/>
          <p14:tracePt t="45500" x="4883150" y="3848100"/>
          <p14:tracePt t="45517" x="4883150" y="3829050"/>
          <p14:tracePt t="45533" x="4883150" y="3803650"/>
          <p14:tracePt t="45551" x="4876800" y="3790950"/>
          <p14:tracePt t="45567" x="4864100" y="3771900"/>
          <p14:tracePt t="45583" x="4845050" y="3746500"/>
          <p14:tracePt t="45600" x="4826000" y="3727450"/>
          <p14:tracePt t="45616" x="4781550" y="3708400"/>
          <p14:tracePt t="45633" x="4730750" y="3695700"/>
          <p14:tracePt t="45650" x="4679950" y="3695700"/>
          <p14:tracePt t="45666" x="4635500" y="3695700"/>
          <p14:tracePt t="45683" x="4597400" y="3695700"/>
          <p14:tracePt t="45700" x="4546600" y="3708400"/>
          <p14:tracePt t="45717" x="4495800" y="3752850"/>
          <p14:tracePt t="45733" x="4419600" y="3829050"/>
          <p14:tracePt t="45751" x="4381500" y="3873500"/>
          <p14:tracePt t="45767" x="4362450" y="3917950"/>
          <p14:tracePt t="45783" x="4343400" y="3962400"/>
          <p14:tracePt t="45800" x="4330700" y="4025900"/>
          <p14:tracePt t="45816" x="4318000" y="4076700"/>
          <p14:tracePt t="45833" x="4318000" y="4140200"/>
          <p14:tracePt t="45850" x="4318000" y="4191000"/>
          <p14:tracePt t="45866" x="4324350" y="4241800"/>
          <p14:tracePt t="45883" x="4349750" y="4286250"/>
          <p14:tracePt t="45900" x="4387850" y="4337050"/>
          <p14:tracePt t="45916" x="4425950" y="4387850"/>
          <p14:tracePt t="45933" x="4489450" y="4451350"/>
          <p14:tracePt t="45951" x="4540250" y="4476750"/>
          <p14:tracePt t="45967" x="4584700" y="4508500"/>
          <p14:tracePt t="45983" x="4641850" y="4527550"/>
          <p14:tracePt t="46001" x="4699000" y="4546600"/>
          <p14:tracePt t="46017" x="4775200" y="4559300"/>
          <p14:tracePt t="46034" x="4851400" y="4565650"/>
          <p14:tracePt t="46050" x="4921250" y="4565650"/>
          <p14:tracePt t="46067" x="4978400" y="4565650"/>
          <p14:tracePt t="46083" x="5022850" y="4540250"/>
          <p14:tracePt t="46100" x="5067300" y="4502150"/>
          <p14:tracePt t="46116" x="5105400" y="4470400"/>
          <p14:tracePt t="46133" x="5130800" y="4438650"/>
          <p14:tracePt t="46150" x="5162550" y="4375150"/>
          <p14:tracePt t="46167" x="5175250" y="4330700"/>
          <p14:tracePt t="46183" x="5181600" y="4292600"/>
          <p14:tracePt t="46200" x="5181600" y="4241800"/>
          <p14:tracePt t="46216" x="5181600" y="4197350"/>
          <p14:tracePt t="46233" x="5181600" y="4165600"/>
          <p14:tracePt t="46250" x="5181600" y="4133850"/>
          <p14:tracePt t="46267" x="5168900" y="4114800"/>
          <p14:tracePt t="46283" x="5162550" y="4108450"/>
          <p14:tracePt t="46300" x="5162550" y="4102100"/>
          <p14:tracePt t="46935" x="5162550" y="4108450"/>
          <p14:tracePt t="46943" x="5162550" y="4133850"/>
          <p14:tracePt t="46951" x="5213350" y="4248150"/>
          <p14:tracePt t="46966" x="5238750" y="4311650"/>
          <p14:tracePt t="46967" x="5327650" y="4451350"/>
          <p14:tracePt t="46983" x="5416550" y="4578350"/>
          <p14:tracePt t="47000" x="5505450" y="4686300"/>
          <p14:tracePt t="47016" x="5575300" y="4749800"/>
          <p14:tracePt t="47034" x="5638800" y="4794250"/>
          <p14:tracePt t="47050" x="5689600" y="4826000"/>
          <p14:tracePt t="47067" x="5740400" y="4851400"/>
          <p14:tracePt t="47083" x="5778500" y="4864100"/>
          <p14:tracePt t="47100" x="5803900" y="4876800"/>
          <p14:tracePt t="47116" x="5842000" y="4889500"/>
          <p14:tracePt t="47133" x="5867400" y="4902200"/>
          <p14:tracePt t="47150" x="5918200" y="4914900"/>
          <p14:tracePt t="47167" x="5956300" y="4921250"/>
          <p14:tracePt t="47183" x="5988050" y="4927600"/>
          <p14:tracePt t="47200" x="6019800" y="4927600"/>
          <p14:tracePt t="47216" x="6057900" y="4927600"/>
          <p14:tracePt t="47233" x="6070600" y="4927600"/>
          <p14:tracePt t="47250" x="6083300" y="4927600"/>
          <p14:tracePt t="47267" x="6102350" y="4921250"/>
          <p14:tracePt t="47283" x="6121400" y="4908550"/>
          <p14:tracePt t="47300" x="6127750" y="4902200"/>
          <p14:tracePt t="47316" x="6134100" y="4895850"/>
          <p14:tracePt t="47333" x="6146800" y="4889500"/>
          <p14:tracePt t="47350" x="6146800" y="4883150"/>
          <p14:tracePt t="47583" x="6140450" y="4883150"/>
          <p14:tracePt t="47592" x="6134100" y="4883150"/>
          <p14:tracePt t="47671" x="6127750" y="4883150"/>
          <p14:tracePt t="47694" x="6121400" y="4883150"/>
          <p14:tracePt t="47764" x="6115050" y="4883150"/>
          <p14:tracePt t="47791" x="6121400" y="4883150"/>
          <p14:tracePt t="47792" x="6146800" y="4883150"/>
          <p14:tracePt t="47800" x="6203950" y="4889500"/>
          <p14:tracePt t="47816" x="6273800" y="4889500"/>
          <p14:tracePt t="47833" x="6318250" y="4883150"/>
          <p14:tracePt t="47850" x="6388100" y="4845050"/>
          <p14:tracePt t="47866" x="6457950" y="4787900"/>
          <p14:tracePt t="47883" x="6534150" y="4699000"/>
          <p14:tracePt t="47900" x="6597650" y="4552950"/>
          <p14:tracePt t="47916" x="6629400" y="4419600"/>
          <p14:tracePt t="47933" x="6648450" y="4222750"/>
          <p14:tracePt t="47951" x="6648450" y="4108450"/>
          <p14:tracePt t="47967" x="6648450" y="3987800"/>
          <p14:tracePt t="47983" x="6623050" y="3860800"/>
          <p14:tracePt t="48000" x="6565900" y="3721100"/>
          <p14:tracePt t="48017" x="6502400" y="3600450"/>
          <p14:tracePt t="48034" x="6426200" y="3486150"/>
          <p14:tracePt t="48050" x="6337300" y="3378200"/>
          <p14:tracePt t="48066" x="6261100" y="3314700"/>
          <p14:tracePt t="48083" x="6203950" y="3282950"/>
          <p14:tracePt t="48100" x="6159500" y="3263900"/>
          <p14:tracePt t="48116" x="6134100" y="3257550"/>
          <p14:tracePt t="48133" x="6083300" y="3257550"/>
          <p14:tracePt t="48151" x="6045200" y="3257550"/>
          <p14:tracePt t="48167" x="6000750" y="3257550"/>
          <p14:tracePt t="48183" x="5943600" y="3282950"/>
          <p14:tracePt t="48200" x="5867400" y="3340100"/>
          <p14:tracePt t="48217" x="5791200" y="3409950"/>
          <p14:tracePt t="48233" x="5715000" y="3505200"/>
          <p14:tracePt t="48250" x="5657850" y="3606800"/>
          <p14:tracePt t="48266" x="5607050" y="3714750"/>
          <p14:tracePt t="48283" x="5562600" y="3848100"/>
          <p14:tracePt t="48300" x="5549900" y="4000500"/>
          <p14:tracePt t="48317" x="5543550" y="4171950"/>
          <p14:tracePt t="48333" x="5543550" y="4438650"/>
          <p14:tracePt t="48351" x="5594350" y="4597400"/>
          <p14:tracePt t="48367" x="5651500" y="4743450"/>
          <p14:tracePt t="48383" x="5727700" y="4895850"/>
          <p14:tracePt t="48400" x="5803900" y="5022850"/>
          <p14:tracePt t="48417" x="5867400" y="5124450"/>
          <p14:tracePt t="48433" x="5943600" y="5226050"/>
          <p14:tracePt t="48450" x="6013450" y="5308600"/>
          <p14:tracePt t="48466" x="6096000" y="5378450"/>
          <p14:tracePt t="48483" x="6184900" y="5435600"/>
          <p14:tracePt t="48499" x="6254750" y="5473700"/>
          <p14:tracePt t="48516" x="6311900" y="5511800"/>
          <p14:tracePt t="48533" x="6407150" y="5537200"/>
          <p14:tracePt t="48551" x="6457950" y="5543550"/>
          <p14:tracePt t="48566" x="6515100" y="5543550"/>
          <p14:tracePt t="48583" x="6578600" y="5543550"/>
          <p14:tracePt t="48599" x="6661150" y="5530850"/>
          <p14:tracePt t="48616" x="6756400" y="5473700"/>
          <p14:tracePt t="48633" x="6858000" y="5378450"/>
          <p14:tracePt t="48650" x="6965950" y="5213350"/>
          <p14:tracePt t="48666" x="7042150" y="4997450"/>
          <p14:tracePt t="48683" x="7073900" y="4787900"/>
          <p14:tracePt t="48700" x="7073900" y="4597400"/>
          <p14:tracePt t="48716" x="7035800" y="4425950"/>
          <p14:tracePt t="48733" x="6940550" y="4178300"/>
          <p14:tracePt t="48751" x="6870700" y="4044950"/>
          <p14:tracePt t="48767" x="6794500" y="3905250"/>
          <p14:tracePt t="48783" x="6737350" y="3803650"/>
          <p14:tracePt t="48799" x="6661150" y="3676650"/>
          <p14:tracePt t="48816" x="6572250" y="3524250"/>
          <p14:tracePt t="48833" x="6483350" y="3359150"/>
          <p14:tracePt t="48850" x="6369050" y="3181350"/>
          <p14:tracePt t="48866" x="6273800" y="3035300"/>
          <p14:tracePt t="48883" x="6191250" y="2895600"/>
          <p14:tracePt t="48899" x="6115050" y="2768600"/>
          <p14:tracePt t="48916" x="6026150" y="2647950"/>
          <p14:tracePt t="48933" x="5854700" y="2470150"/>
          <p14:tracePt t="48951" x="5702300" y="2355850"/>
          <p14:tracePt t="48966" x="5492750" y="2247900"/>
          <p14:tracePt t="48983" x="5270500" y="2171700"/>
          <p14:tracePt t="48999" x="5080000" y="2159000"/>
          <p14:tracePt t="49016" x="4908550" y="2159000"/>
          <p14:tracePt t="49033" x="4762500" y="2159000"/>
          <p14:tracePt t="49050" x="4591050" y="2178050"/>
          <p14:tracePt t="49071" x="4527550" y="2197100"/>
          <p14:tracePt t="49083" x="4413250" y="2235200"/>
          <p14:tracePt t="49100" x="4260850" y="2273300"/>
          <p14:tracePt t="49116" x="4127500" y="2317750"/>
          <p14:tracePt t="49133" x="3987800" y="2381250"/>
          <p14:tracePt t="49151" x="3943350" y="2400300"/>
          <p14:tracePt t="49167" x="3930650" y="2406650"/>
          <p14:tracePt t="49183" x="3924300" y="2413000"/>
          <p14:tracePt t="49254" x="3924300" y="2425700"/>
          <p14:tracePt t="49262" x="3924300" y="2438400"/>
          <p14:tracePt t="49275" x="3937000" y="2451100"/>
          <p14:tracePt t="49283" x="3943350" y="2463800"/>
          <p14:tracePt t="49283" x="3975100" y="2489200"/>
          <p14:tracePt t="49299" x="3987800" y="2495550"/>
          <p14:tracePt t="49317" x="3994150" y="2501900"/>
          <p14:tracePt t="49350" x="4000500" y="2501900"/>
          <p14:tracePt t="49486" x="3981450" y="2501900"/>
          <p14:tracePt t="49494" x="3962400" y="2501900"/>
          <p14:tracePt t="49508" x="3937000" y="2508250"/>
          <p14:tracePt t="49509" x="3911600" y="2520950"/>
          <p14:tracePt t="49516" x="3860800" y="2546350"/>
          <p14:tracePt t="49533" x="3816350" y="2571750"/>
          <p14:tracePt t="49549" x="3790950" y="2641600"/>
          <p14:tracePt t="49567" x="3784600" y="2698750"/>
          <p14:tracePt t="49583" x="3784600" y="2787650"/>
          <p14:tracePt t="49600" x="3873500" y="2952750"/>
          <p14:tracePt t="49616" x="4108450" y="3213100"/>
          <p14:tracePt t="49633" x="4495800" y="3536950"/>
          <p14:tracePt t="49649" x="4991100" y="3873500"/>
          <p14:tracePt t="49666" x="5473700" y="4152900"/>
          <p14:tracePt t="49683" x="5930900" y="4349750"/>
          <p14:tracePt t="49700" x="6235700" y="4451350"/>
          <p14:tracePt t="49716" x="6394450" y="4470400"/>
          <p14:tracePt t="49733" x="6489700" y="4470400"/>
          <p14:tracePt t="49750" x="6546850" y="4457700"/>
          <p14:tracePt t="49767" x="6584950" y="4400550"/>
          <p14:tracePt t="49783" x="6597650" y="4324350"/>
          <p14:tracePt t="49800" x="6597650" y="4235450"/>
          <p14:tracePt t="49816" x="6565900" y="4171950"/>
          <p14:tracePt t="49833" x="6508750" y="4102100"/>
          <p14:tracePt t="49849" x="6419850" y="4051300"/>
          <p14:tracePt t="49866" x="6280150" y="4006850"/>
          <p14:tracePt t="49883" x="6007100" y="3975100"/>
          <p14:tracePt t="49900" x="5689600" y="3930650"/>
          <p14:tracePt t="49916" x="5416550" y="3924300"/>
          <p14:tracePt t="49933" x="5245100" y="3924300"/>
          <p14:tracePt t="49949" x="5048250" y="3924300"/>
          <p14:tracePt t="49967" x="4959350" y="3930650"/>
          <p14:tracePt t="49983" x="4870450" y="3987800"/>
          <p14:tracePt t="50000" x="4781550" y="4064000"/>
          <p14:tracePt t="50016" x="4718050" y="4152900"/>
          <p14:tracePt t="50033" x="4660900" y="4248150"/>
          <p14:tracePt t="50049" x="4635500" y="4330700"/>
          <p14:tracePt t="50067" x="4635500" y="4387850"/>
          <p14:tracePt t="50083" x="4635500" y="4419600"/>
          <p14:tracePt t="50100" x="4648200" y="4445000"/>
          <p14:tracePt t="50116" x="4667250" y="4470400"/>
          <p14:tracePt t="50133" x="4679950" y="4483100"/>
          <p14:tracePt t="50133" x="4692650" y="4495800"/>
          <p14:tracePt t="50151" x="4718050" y="4514850"/>
          <p14:tracePt t="50166" x="4768850" y="4546600"/>
          <p14:tracePt t="50183" x="4819650" y="4572000"/>
          <p14:tracePt t="50200" x="4883150" y="4610100"/>
          <p14:tracePt t="50216" x="4965700" y="4641850"/>
          <p14:tracePt t="50233" x="5041900" y="4673600"/>
          <p14:tracePt t="50249" x="5130800" y="4699000"/>
          <p14:tracePt t="50266" x="5232400" y="4724400"/>
          <p14:tracePt t="50283" x="5365750" y="4762500"/>
          <p14:tracePt t="50300" x="5518150" y="4787900"/>
          <p14:tracePt t="50316" x="5740400" y="4826000"/>
          <p14:tracePt t="50333" x="5994400" y="4832350"/>
          <p14:tracePt t="50349" x="6350000" y="4813300"/>
          <p14:tracePt t="50367" x="6546850" y="4756150"/>
          <p14:tracePt t="50383" x="6769100" y="4667250"/>
          <p14:tracePt t="50399" x="6965950" y="4565650"/>
          <p14:tracePt t="50416" x="7137400" y="4425950"/>
          <p14:tracePt t="50433" x="7302500" y="4248150"/>
          <p14:tracePt t="50449" x="7378700" y="4057650"/>
          <p14:tracePt t="50466" x="7397750" y="3886200"/>
          <p14:tracePt t="50482" x="7397750" y="3708400"/>
          <p14:tracePt t="50499" x="7378700" y="3536950"/>
          <p14:tracePt t="50516" x="7289800" y="3384550"/>
          <p14:tracePt t="50533" x="7118350" y="3175000"/>
          <p14:tracePt t="50551" x="6997700" y="3079750"/>
          <p14:tracePt t="50567" x="6877050" y="3028950"/>
          <p14:tracePt t="50583" x="6769100" y="3003550"/>
          <p14:tracePt t="50599" x="6629400" y="2997200"/>
          <p14:tracePt t="50616" x="6483350" y="3022600"/>
          <p14:tracePt t="50633" x="6324600" y="3105150"/>
          <p14:tracePt t="50649" x="6153150" y="3232150"/>
          <p14:tracePt t="50666" x="6000750" y="3371850"/>
          <p14:tracePt t="50684" x="5873750" y="3517900"/>
          <p14:tracePt t="50701" x="5778500" y="3702050"/>
          <p14:tracePt t="50717" x="5689600" y="3892550"/>
          <p14:tracePt t="50734" x="5619750" y="4095750"/>
          <p14:tracePt t="50750" x="5556250" y="4400550"/>
          <p14:tracePt t="50768" x="5556250" y="4597400"/>
          <p14:tracePt t="50784" x="5556250" y="4813300"/>
          <p14:tracePt t="50800" x="5600700" y="5010150"/>
          <p14:tracePt t="50817" x="5683250" y="5200650"/>
          <p14:tracePt t="50834" x="5784850" y="5346700"/>
          <p14:tracePt t="50850" x="5873750" y="5467350"/>
          <p14:tracePt t="50867" x="5975350" y="5594350"/>
          <p14:tracePt t="50884" x="6083300" y="5708650"/>
          <p14:tracePt t="50900" x="6191250" y="5803900"/>
          <p14:tracePt t="50917" x="6305550" y="5873750"/>
          <p14:tracePt t="50934" x="6489700" y="5962650"/>
          <p14:tracePt t="50952" x="6591300" y="5988050"/>
          <p14:tracePt t="50967" x="6673850" y="6000750"/>
          <p14:tracePt t="50985" x="6743700" y="6000750"/>
          <p14:tracePt t="51000" x="6832600" y="6000750"/>
          <p14:tracePt t="51017" x="6915150" y="5969000"/>
          <p14:tracePt t="51034" x="6985000" y="5937250"/>
          <p14:tracePt t="51051" x="7035800" y="5905500"/>
          <p14:tracePt t="51067" x="7067550" y="5886450"/>
          <p14:tracePt t="51085" x="7080250" y="5873750"/>
          <p14:tracePt t="51119" x="7086600" y="5867400"/>
          <p14:tracePt t="51471" x="7086600" y="5822950"/>
          <p14:tracePt t="51479" x="7086600" y="5727700"/>
          <p14:tracePt t="51487" x="7086600" y="5619750"/>
          <p14:tracePt t="51488" x="7080250" y="5461000"/>
          <p14:tracePt t="51500" x="7016750" y="5029200"/>
          <p14:tracePt t="51517" x="6946900" y="4540250"/>
          <p14:tracePt t="51534" x="6877050" y="4025900"/>
          <p14:tracePt t="51534" x="6832600" y="3784600"/>
          <p14:tracePt t="51552" x="6743700" y="3321050"/>
          <p14:tracePt t="51567" x="6629400" y="2895600"/>
          <p14:tracePt t="51584" x="6483350" y="2501900"/>
          <p14:tracePt t="51601" x="6330950" y="2120900"/>
          <p14:tracePt t="51617" x="6146800" y="1803400"/>
          <p14:tracePt t="51634" x="5937250" y="1549400"/>
          <p14:tracePt t="51651" x="5715000" y="1314450"/>
          <p14:tracePt t="51667" x="5518150" y="1149350"/>
          <p14:tracePt t="51684" x="5403850" y="1047750"/>
          <p14:tracePt t="51700" x="5270500" y="965200"/>
          <p14:tracePt t="51717" x="5130800" y="889000"/>
          <p14:tracePt t="51734" x="4972050" y="825500"/>
          <p14:tracePt t="51734" x="4902200" y="787400"/>
          <p14:tracePt t="51751" x="4730750" y="730250"/>
          <p14:tracePt t="51767" x="4533900" y="673100"/>
          <p14:tracePt t="51784" x="4362450" y="622300"/>
          <p14:tracePt t="51800" x="4216400" y="596900"/>
          <p14:tracePt t="51817" x="4108450" y="596900"/>
          <p14:tracePt t="51834" x="3981450" y="635000"/>
          <p14:tracePt t="51851" x="3803650" y="730250"/>
          <p14:tracePt t="51867" x="3651250" y="850900"/>
          <p14:tracePt t="51884" x="3543300" y="990600"/>
          <p14:tracePt t="51900" x="3435350" y="1149350"/>
          <p14:tracePt t="51917" x="3352800" y="1308100"/>
          <p14:tracePt t="51934" x="3289300" y="1479550"/>
          <p14:tracePt t="51934" x="3270250" y="1549400"/>
          <p14:tracePt t="51951" x="3238500" y="1714500"/>
          <p14:tracePt t="51967" x="3219450" y="1911350"/>
          <p14:tracePt t="51984" x="3219450" y="2089150"/>
          <p14:tracePt t="52000" x="3270250" y="2273300"/>
          <p14:tracePt t="52017" x="3340100" y="2400300"/>
          <p14:tracePt t="52034" x="3429000" y="2514600"/>
          <p14:tracePt t="52051" x="3511550" y="2590800"/>
          <p14:tracePt t="52067" x="3606800" y="2628900"/>
          <p14:tracePt t="52084" x="3689350" y="2647950"/>
          <p14:tracePt t="52101" x="3759200" y="2660650"/>
          <p14:tracePt t="52117" x="3835400" y="2673350"/>
          <p14:tracePt t="52134" x="3886200" y="2673350"/>
          <p14:tracePt t="52134" x="3911600" y="2673350"/>
          <p14:tracePt t="52152" x="3962400" y="2673350"/>
          <p14:tracePt t="52167" x="4006850" y="2673350"/>
          <p14:tracePt t="52184" x="4019550" y="2673350"/>
          <p14:tracePt t="52200" x="4032250" y="2667000"/>
          <p14:tracePt t="53804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Scanning in Linear Arrays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Element selection of active group to use in transmission and reception to acquire a line</a:t>
            </a:r>
          </a:p>
          <a:p>
            <a:r>
              <a:rPr lang="en-US" dirty="0" smtClean="0"/>
              <a:t>Move active group by one element to acquire another line and so on</a:t>
            </a:r>
          </a:p>
          <a:p>
            <a:r>
              <a:rPr lang="en-US" dirty="0" smtClean="0"/>
              <a:t>Same for linear and curvilinear array transducers</a:t>
            </a:r>
          </a:p>
          <a:p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34" y="3896775"/>
            <a:ext cx="4203700" cy="240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144" y="3997320"/>
            <a:ext cx="4374380" cy="220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876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801"/>
    </mc:Choice>
    <mc:Fallback>
      <p:transition spd="slow" advTm="124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47" x="3632200" y="4648200"/>
          <p14:tracePt t="5592" x="3613150" y="4648200"/>
          <p14:tracePt t="5600" x="3575050" y="4648200"/>
          <p14:tracePt t="5608" x="3536950" y="4648200"/>
          <p14:tracePt t="5616" x="3422650" y="4648200"/>
          <p14:tracePt t="5629" x="3302000" y="4648200"/>
          <p14:tracePt t="5645" x="3162300" y="4648200"/>
          <p14:tracePt t="5663" x="3016250" y="4654550"/>
          <p14:tracePt t="5679" x="2806700" y="4686300"/>
          <p14:tracePt t="5697" x="2679700" y="4699000"/>
          <p14:tracePt t="5712" x="2578100" y="4711700"/>
          <p14:tracePt t="5729" x="2463800" y="4718050"/>
          <p14:tracePt t="5746" x="2374900" y="4718050"/>
          <p14:tracePt t="5763" x="2286000" y="4718050"/>
          <p14:tracePt t="5779" x="2216150" y="4718050"/>
          <p14:tracePt t="5796" x="2127250" y="4718050"/>
          <p14:tracePt t="5812" x="2025650" y="4718050"/>
          <p14:tracePt t="5829" x="1936750" y="4718050"/>
          <p14:tracePt t="5846" x="1847850" y="4718050"/>
          <p14:tracePt t="5863" x="1771650" y="4718050"/>
          <p14:tracePt t="5879" x="1651000" y="4718050"/>
          <p14:tracePt t="5897" x="1543050" y="4718050"/>
          <p14:tracePt t="5912" x="1428750" y="4718050"/>
          <p14:tracePt t="5929" x="1320800" y="4718050"/>
          <p14:tracePt t="5946" x="1219200" y="4718050"/>
          <p14:tracePt t="5962" x="1136650" y="4718050"/>
          <p14:tracePt t="5979" x="1066800" y="4718050"/>
          <p14:tracePt t="5996" x="1009650" y="4718050"/>
          <p14:tracePt t="6012" x="971550" y="4718050"/>
          <p14:tracePt t="6030" x="939800" y="4718050"/>
          <p14:tracePt t="6045" x="927100" y="4718050"/>
          <p14:tracePt t="6063" x="920750" y="4718050"/>
          <p14:tracePt t="6200" x="927100" y="4724400"/>
          <p14:tracePt t="6224" x="958850" y="4730750"/>
          <p14:tracePt t="6232" x="1009650" y="4737100"/>
          <p14:tracePt t="6240" x="1066800" y="4743450"/>
          <p14:tracePt t="6248" x="1200150" y="4762500"/>
          <p14:tracePt t="6262" x="1352550" y="4768850"/>
          <p14:tracePt t="6279" x="1581150" y="4781550"/>
          <p14:tracePt t="6297" x="1714500" y="4787900"/>
          <p14:tracePt t="6312" x="1854200" y="4800600"/>
          <p14:tracePt t="6329" x="1962150" y="4800600"/>
          <p14:tracePt t="6345" x="2038350" y="4800600"/>
          <p14:tracePt t="6362" x="2101850" y="4800600"/>
          <p14:tracePt t="6379" x="2165350" y="4800600"/>
          <p14:tracePt t="6396" x="2203450" y="4800600"/>
          <p14:tracePt t="6412" x="2228850" y="4800600"/>
          <p14:tracePt t="6429" x="2247900" y="4800600"/>
          <p14:tracePt t="6697" x="2241550" y="4800600"/>
          <p14:tracePt t="6705" x="2216150" y="4800600"/>
          <p14:tracePt t="6712" x="2165350" y="4800600"/>
          <p14:tracePt t="6730" x="2139950" y="4800600"/>
          <p14:tracePt t="6747" x="2095500" y="4800600"/>
          <p14:tracePt t="6747" x="2038350" y="4800600"/>
          <p14:tracePt t="6763" x="1974850" y="4813300"/>
          <p14:tracePt t="6780" x="1911350" y="4819650"/>
          <p14:tracePt t="6796" x="1854200" y="4832350"/>
          <p14:tracePt t="6813" x="1803400" y="4838700"/>
          <p14:tracePt t="6830" x="1752600" y="4851400"/>
          <p14:tracePt t="6847" x="1708150" y="4851400"/>
          <p14:tracePt t="6863" x="1663700" y="4857750"/>
          <p14:tracePt t="6880" x="1638300" y="4864100"/>
          <p14:tracePt t="6896" x="1625600" y="4864100"/>
          <p14:tracePt t="6914" x="1619250" y="4864100"/>
          <p14:tracePt t="6930" x="1612900" y="4870450"/>
          <p14:tracePt t="7425" x="1600200" y="4870450"/>
          <p14:tracePt t="7433" x="1593850" y="4870450"/>
          <p14:tracePt t="7985" x="1587500" y="4870450"/>
          <p14:tracePt t="7993" x="1581150" y="4876800"/>
          <p14:tracePt t="7999" x="1555750" y="4914900"/>
          <p14:tracePt t="8014" x="1536700" y="4946650"/>
          <p14:tracePt t="8030" x="1517650" y="4972050"/>
          <p14:tracePt t="8047" x="1504950" y="4984750"/>
          <p14:tracePt t="8064" x="1504950" y="4991100"/>
          <p14:tracePt t="8121" x="1498600" y="4991100"/>
          <p14:tracePt t="8129" x="1492250" y="4991100"/>
          <p14:tracePt t="8145" x="1479550" y="4991100"/>
          <p14:tracePt t="8153" x="1466850" y="4991100"/>
          <p14:tracePt t="8161" x="1454150" y="4991100"/>
          <p14:tracePt t="8164" x="1428750" y="4991100"/>
          <p14:tracePt t="8180" x="1397000" y="4991100"/>
          <p14:tracePt t="8196" x="1358900" y="4984750"/>
          <p14:tracePt t="8213" x="1352550" y="4984750"/>
          <p14:tracePt t="8273" x="1352550" y="4978400"/>
          <p14:tracePt t="8281" x="1327150" y="4921250"/>
          <p14:tracePt t="8289" x="1314450" y="4902200"/>
          <p14:tracePt t="8298" x="1295400" y="4851400"/>
          <p14:tracePt t="8313" x="1270000" y="4794250"/>
          <p14:tracePt t="8330" x="1257300" y="4768850"/>
          <p14:tracePt t="8346" x="1250950" y="4756150"/>
          <p14:tracePt t="8473" x="1250950" y="4768850"/>
          <p14:tracePt t="8481" x="1244600" y="4864100"/>
          <p14:tracePt t="8489" x="1225550" y="4908550"/>
          <p14:tracePt t="8497" x="1225550" y="4959350"/>
          <p14:tracePt t="8513" x="1225550" y="5010150"/>
          <p14:tracePt t="8530" x="1225550" y="5054600"/>
          <p14:tracePt t="8546" x="1244600" y="5099050"/>
          <p14:tracePt t="8564" x="1270000" y="5143500"/>
          <p14:tracePt t="8580" x="1295400" y="5187950"/>
          <p14:tracePt t="8597" x="1327150" y="5219700"/>
          <p14:tracePt t="8613" x="1352550" y="5232400"/>
          <p14:tracePt t="8630" x="1358900" y="5232400"/>
          <p14:tracePt t="8697" x="1365250" y="5232400"/>
          <p14:tracePt t="8705" x="1377950" y="5232400"/>
          <p14:tracePt t="8713" x="1422400" y="5213350"/>
          <p14:tracePt t="8723" x="1447800" y="5175250"/>
          <p14:tracePt t="8730" x="1492250" y="5067300"/>
          <p14:tracePt t="8746" x="1549400" y="4921250"/>
          <p14:tracePt t="8763" x="1625600" y="4692650"/>
          <p14:tracePt t="8780" x="1771650" y="4279900"/>
          <p14:tracePt t="8797" x="1917700" y="3752850"/>
          <p14:tracePt t="8813" x="2082800" y="3086100"/>
          <p14:tracePt t="8830" x="2127250" y="2527300"/>
          <p14:tracePt t="8846" x="2127250" y="1911350"/>
          <p14:tracePt t="8863" x="2025650" y="1524000"/>
          <p14:tracePt t="8880" x="1892300" y="1257300"/>
          <p14:tracePt t="8898" x="1816100" y="1168400"/>
          <p14:tracePt t="8914" x="1765300" y="1117600"/>
          <p14:tracePt t="8931" x="1727200" y="1111250"/>
          <p14:tracePt t="8947" x="1701800" y="1111250"/>
          <p14:tracePt t="8964" x="1663700" y="1111250"/>
          <p14:tracePt t="8981" x="1625600" y="1111250"/>
          <p14:tracePt t="9018" x="1600200" y="1111250"/>
          <p14:tracePt t="9019" x="1562100" y="1123950"/>
          <p14:tracePt t="9031" x="1504950" y="1149350"/>
          <p14:tracePt t="9047" x="1441450" y="1174750"/>
          <p14:tracePt t="9065" x="1384300" y="1193800"/>
          <p14:tracePt t="9082" x="1320800" y="1219200"/>
          <p14:tracePt t="9082" x="1282700" y="1231900"/>
          <p14:tracePt t="9098" x="1212850" y="1270000"/>
          <p14:tracePt t="9114" x="1155700" y="1308100"/>
          <p14:tracePt t="9131" x="1092200" y="1339850"/>
          <p14:tracePt t="9147" x="1047750" y="1371600"/>
          <p14:tracePt t="9165" x="1003300" y="1409700"/>
          <p14:tracePt t="9181" x="977900" y="1435100"/>
          <p14:tracePt t="9198" x="952500" y="1454150"/>
          <p14:tracePt t="9214" x="939800" y="1466850"/>
          <p14:tracePt t="9231" x="933450" y="1479550"/>
          <p14:tracePt t="9247" x="914400" y="1504950"/>
          <p14:tracePt t="9264" x="901700" y="1524000"/>
          <p14:tracePt t="9281" x="895350" y="1549400"/>
          <p14:tracePt t="9298" x="895350" y="1574800"/>
          <p14:tracePt t="9314" x="908050" y="1606550"/>
          <p14:tracePt t="9331" x="908050" y="1619250"/>
          <p14:tracePt t="9377" x="908050" y="1625600"/>
          <p14:tracePt t="9401" x="914400" y="1625600"/>
          <p14:tracePt t="9409" x="920750" y="1631950"/>
          <p14:tracePt t="9425" x="920750" y="1638300"/>
          <p14:tracePt t="9449" x="927100" y="1638300"/>
          <p14:tracePt t="9457" x="939800" y="1638300"/>
          <p14:tracePt t="9465" x="946150" y="1638300"/>
          <p14:tracePt t="9472" x="958850" y="1638300"/>
          <p14:tracePt t="9480" x="965200" y="1644650"/>
          <p14:tracePt t="9521" x="971550" y="1651000"/>
          <p14:tracePt t="9521" x="1003300" y="1651000"/>
          <p14:tracePt t="9530" x="1098550" y="1651000"/>
          <p14:tracePt t="9546" x="1225550" y="1651000"/>
          <p14:tracePt t="9563" x="1320800" y="1651000"/>
          <p14:tracePt t="9580" x="1460500" y="1651000"/>
          <p14:tracePt t="9597" x="1593850" y="1651000"/>
          <p14:tracePt t="9613" x="1708150" y="1657350"/>
          <p14:tracePt t="9630" x="1809750" y="1663700"/>
          <p14:tracePt t="9646" x="1905000" y="1670050"/>
          <p14:tracePt t="9663" x="2012950" y="1676400"/>
          <p14:tracePt t="9680" x="2120900" y="1676400"/>
          <p14:tracePt t="9698" x="2171700" y="1676400"/>
          <p14:tracePt t="9713" x="2209800" y="1676400"/>
          <p14:tracePt t="9730" x="2254250" y="1676400"/>
          <p14:tracePt t="9746" x="2298700" y="1676400"/>
          <p14:tracePt t="9763" x="2343150" y="1676400"/>
          <p14:tracePt t="9780" x="2362200" y="1676400"/>
          <p14:tracePt t="9796" x="2381250" y="1676400"/>
          <p14:tracePt t="9813" x="2387600" y="1676400"/>
          <p14:tracePt t="9830" x="2393950" y="1676400"/>
          <p14:tracePt t="9846" x="2413000" y="1676400"/>
          <p14:tracePt t="9863" x="2444750" y="1676400"/>
          <p14:tracePt t="9880" x="2527300" y="1676400"/>
          <p14:tracePt t="9897" x="2578100" y="1676400"/>
          <p14:tracePt t="9914" x="2635250" y="1682750"/>
          <p14:tracePt t="9930" x="2692400" y="1689100"/>
          <p14:tracePt t="9947" x="2743200" y="1689100"/>
          <p14:tracePt t="9963" x="2787650" y="1689100"/>
          <p14:tracePt t="9980" x="2825750" y="1689100"/>
          <p14:tracePt t="9996" x="2857500" y="1689100"/>
          <p14:tracePt t="10013" x="2876550" y="1689100"/>
          <p14:tracePt t="10030" x="2895600" y="1689100"/>
          <p14:tracePt t="10047" x="2908300" y="1689100"/>
          <p14:tracePt t="10063" x="2914650" y="1689100"/>
          <p14:tracePt t="10080" x="2921000" y="1689100"/>
          <p14:tracePt t="10393" x="2927350" y="1689100"/>
          <p14:tracePt t="10401" x="2914650" y="1739900"/>
          <p14:tracePt t="10408" x="2882900" y="1803400"/>
          <p14:tracePt t="10413" x="2774950" y="2038350"/>
          <p14:tracePt t="10430" x="2635250" y="2419350"/>
          <p14:tracePt t="10447" x="2489200" y="2768600"/>
          <p14:tracePt t="10463" x="2362200" y="3092450"/>
          <p14:tracePt t="10480" x="2216150" y="3543300"/>
          <p14:tracePt t="10497" x="2165350" y="3740150"/>
          <p14:tracePt t="10514" x="2120900" y="3898900"/>
          <p14:tracePt t="10530" x="2076450" y="4025900"/>
          <p14:tracePt t="10547" x="2051050" y="4146550"/>
          <p14:tracePt t="10563" x="2006600" y="4273550"/>
          <p14:tracePt t="10580" x="1981200" y="4387850"/>
          <p14:tracePt t="10597" x="1955800" y="4495800"/>
          <p14:tracePt t="10613" x="1936750" y="4603750"/>
          <p14:tracePt t="10630" x="1898650" y="4724400"/>
          <p14:tracePt t="10647" x="1866900" y="4832350"/>
          <p14:tracePt t="10663" x="1835150" y="4933950"/>
          <p14:tracePt t="10680" x="1771650" y="5041900"/>
          <p14:tracePt t="10697" x="1733550" y="5086350"/>
          <p14:tracePt t="10713" x="1701800" y="5137150"/>
          <p14:tracePt t="10729" x="1651000" y="5200650"/>
          <p14:tracePt t="10747" x="1600200" y="5270500"/>
          <p14:tracePt t="10763" x="1562100" y="5321300"/>
          <p14:tracePt t="10780" x="1536700" y="5365750"/>
          <p14:tracePt t="10796" x="1524000" y="5384800"/>
          <p14:tracePt t="10813" x="1517650" y="5391150"/>
          <p14:tracePt t="10857" x="1511300" y="5397500"/>
          <p14:tracePt t="10872" x="1504950" y="5397500"/>
          <p14:tracePt t="10880" x="1492250" y="5397500"/>
          <p14:tracePt t="10881" x="1485900" y="5403850"/>
          <p14:tracePt t="10897" x="1473200" y="5410200"/>
          <p14:tracePt t="10913" x="1466850" y="5410200"/>
          <p14:tracePt t="10961" x="1460500" y="5410200"/>
          <p14:tracePt t="10969" x="1447800" y="5410200"/>
          <p14:tracePt t="10972" x="1428750" y="5410200"/>
          <p14:tracePt t="10980" x="1384300" y="5384800"/>
          <p14:tracePt t="10996" x="1365250" y="5346700"/>
          <p14:tracePt t="11013" x="1346200" y="5321300"/>
          <p14:tracePt t="11030" x="1346200" y="5308600"/>
          <p14:tracePt t="11046" x="1346200" y="5302250"/>
          <p14:tracePt t="11063" x="1346200" y="5295900"/>
          <p14:tracePt t="11176" x="1346200" y="5276850"/>
          <p14:tracePt t="11184" x="1339850" y="5264150"/>
          <p14:tracePt t="11192" x="1333500" y="5251450"/>
          <p14:tracePt t="11192" x="1333500" y="5238750"/>
          <p14:tracePt t="11201" x="1327150" y="5232400"/>
          <p14:tracePt t="11213" x="1327150" y="5219700"/>
          <p14:tracePt t="11230" x="1320800" y="5207000"/>
          <p14:tracePt t="11265" x="1314450" y="5194300"/>
          <p14:tracePt t="11337" x="1308100" y="5194300"/>
          <p14:tracePt t="11345" x="1308100" y="5187950"/>
          <p14:tracePt t="11361" x="1301750" y="5187950"/>
          <p14:tracePt t="11377" x="1295400" y="5181600"/>
          <p14:tracePt t="11385" x="1289050" y="5181600"/>
          <p14:tracePt t="11489" x="1282700" y="5181600"/>
          <p14:tracePt t="11497" x="1295400" y="5194300"/>
          <p14:tracePt t="11513" x="1301750" y="5207000"/>
          <p14:tracePt t="11514" x="1320800" y="5226050"/>
          <p14:tracePt t="11530" x="1358900" y="5245100"/>
          <p14:tracePt t="11546" x="1416050" y="5257800"/>
          <p14:tracePt t="11564" x="1479550" y="5264150"/>
          <p14:tracePt t="11580" x="1543050" y="5264150"/>
          <p14:tracePt t="11597" x="1574800" y="5257800"/>
          <p14:tracePt t="11613" x="1606550" y="5238750"/>
          <p14:tracePt t="11630" x="1625600" y="5207000"/>
          <p14:tracePt t="11646" x="1638300" y="5181600"/>
          <p14:tracePt t="11663" x="1644650" y="5130800"/>
          <p14:tracePt t="11679" x="1644650" y="5054600"/>
          <p14:tracePt t="11697" x="1644650" y="4991100"/>
          <p14:tracePt t="11713" x="1619250" y="4940300"/>
          <p14:tracePt t="11730" x="1593850" y="4870450"/>
          <p14:tracePt t="11746" x="1555750" y="4819650"/>
          <p14:tracePt t="11763" x="1498600" y="4756150"/>
          <p14:tracePt t="11779" x="1447800" y="4692650"/>
          <p14:tracePt t="11796" x="1390650" y="4635500"/>
          <p14:tracePt t="11813" x="1352550" y="4597400"/>
          <p14:tracePt t="11830" x="1327150" y="4572000"/>
          <p14:tracePt t="11846" x="1289050" y="4552950"/>
          <p14:tracePt t="11863" x="1263650" y="4540250"/>
          <p14:tracePt t="11879" x="1238250" y="4533900"/>
          <p14:tracePt t="11897" x="1225550" y="4533900"/>
          <p14:tracePt t="11913" x="1206500" y="4533900"/>
          <p14:tracePt t="11930" x="1187450" y="4546600"/>
          <p14:tracePt t="11946" x="1155700" y="4572000"/>
          <p14:tracePt t="11963" x="1136650" y="4591050"/>
          <p14:tracePt t="11980" x="1117600" y="4622800"/>
          <p14:tracePt t="11997" x="1085850" y="4667250"/>
          <p14:tracePt t="12013" x="1073150" y="4718050"/>
          <p14:tracePt t="12030" x="1054100" y="4775200"/>
          <p14:tracePt t="12046" x="1047750" y="4838700"/>
          <p14:tracePt t="12063" x="1041400" y="4889500"/>
          <p14:tracePt t="12079" x="1041400" y="4972050"/>
          <p14:tracePt t="12097" x="1041400" y="5010150"/>
          <p14:tracePt t="12114" x="1054100" y="5048250"/>
          <p14:tracePt t="12130" x="1079500" y="5080000"/>
          <p14:tracePt t="12146" x="1092200" y="5092700"/>
          <p14:tracePt t="12163" x="1111250" y="5111750"/>
          <p14:tracePt t="12179" x="1130300" y="5130800"/>
          <p14:tracePt t="12197" x="1155700" y="5143500"/>
          <p14:tracePt t="12213" x="1187450" y="5162550"/>
          <p14:tracePt t="12230" x="1225550" y="5181600"/>
          <p14:tracePt t="12246" x="1250950" y="5194300"/>
          <p14:tracePt t="12263" x="1270000" y="5194300"/>
          <p14:tracePt t="12279" x="1295400" y="5200650"/>
          <p14:tracePt t="12298" x="1308100" y="5207000"/>
          <p14:tracePt t="12313" x="1320800" y="5207000"/>
          <p14:tracePt t="12330" x="1346200" y="5207000"/>
          <p14:tracePt t="12346" x="1358900" y="5207000"/>
          <p14:tracePt t="12363" x="1371600" y="5207000"/>
          <p14:tracePt t="12380" x="1377950" y="5207000"/>
          <p14:tracePt t="12417" x="1384300" y="5207000"/>
          <p14:tracePt t="12512" x="1397000" y="5207000"/>
          <p14:tracePt t="12520" x="1409700" y="5207000"/>
          <p14:tracePt t="12529" x="1422400" y="5207000"/>
          <p14:tracePt t="12529" x="1447800" y="5207000"/>
          <p14:tracePt t="12545" x="1479550" y="5207000"/>
          <p14:tracePt t="12562" x="1517650" y="5194300"/>
          <p14:tracePt t="12579" x="1549400" y="5181600"/>
          <p14:tracePt t="12595" x="1581150" y="5162550"/>
          <p14:tracePt t="12612" x="1606550" y="5143500"/>
          <p14:tracePt t="12629" x="1631950" y="5099050"/>
          <p14:tracePt t="12645" x="1638300" y="5067300"/>
          <p14:tracePt t="12662" x="1644650" y="5003800"/>
          <p14:tracePt t="12680" x="1638300" y="4895850"/>
          <p14:tracePt t="12698" x="1606550" y="4819650"/>
          <p14:tracePt t="12713" x="1568450" y="4749800"/>
          <p14:tracePt t="12730" x="1543050" y="4711700"/>
          <p14:tracePt t="12746" x="1511300" y="4673600"/>
          <p14:tracePt t="12763" x="1485900" y="4648200"/>
          <p14:tracePt t="12780" x="1460500" y="4635500"/>
          <p14:tracePt t="12796" x="1416050" y="4622800"/>
          <p14:tracePt t="12812" x="1358900" y="4616450"/>
          <p14:tracePt t="12829" x="1314450" y="4616450"/>
          <p14:tracePt t="12846" x="1263650" y="4616450"/>
          <p14:tracePt t="12863" x="1231900" y="4616450"/>
          <p14:tracePt t="12879" x="1200150" y="4622800"/>
          <p14:tracePt t="12897" x="1174750" y="4635500"/>
          <p14:tracePt t="12913" x="1155700" y="4654550"/>
          <p14:tracePt t="12930" x="1143000" y="4679950"/>
          <p14:tracePt t="12946" x="1130300" y="4737100"/>
          <p14:tracePt t="12963" x="1123950" y="4800600"/>
          <p14:tracePt t="12979" x="1123950" y="4864100"/>
          <p14:tracePt t="12996" x="1123950" y="4914900"/>
          <p14:tracePt t="13012" x="1123950" y="4965700"/>
          <p14:tracePt t="13029" x="1123950" y="5010150"/>
          <p14:tracePt t="13045" x="1123950" y="5048250"/>
          <p14:tracePt t="13062" x="1123950" y="5080000"/>
          <p14:tracePt t="13078" x="1130300" y="5092700"/>
          <p14:tracePt t="13095" x="1136650" y="5111750"/>
          <p14:tracePt t="13112" x="1143000" y="5118100"/>
          <p14:tracePt t="13129" x="1149350" y="5124450"/>
          <p14:tracePt t="13145" x="1155700" y="5137150"/>
          <p14:tracePt t="13162" x="1168400" y="5143500"/>
          <p14:tracePt t="13180" x="1181100" y="5149850"/>
          <p14:tracePt t="13196" x="1193800" y="5162550"/>
          <p14:tracePt t="13213" x="1200150" y="5162550"/>
          <p14:tracePt t="13230" x="1206500" y="5168900"/>
          <p14:tracePt t="13273" x="1219200" y="5175250"/>
          <p14:tracePt t="13279" x="1219200" y="5181600"/>
          <p14:tracePt t="13296" x="1225550" y="5181600"/>
          <p14:tracePt t="13297" x="1244600" y="5194300"/>
          <p14:tracePt t="13313" x="1263650" y="5207000"/>
          <p14:tracePt t="13329" x="1289050" y="5226050"/>
          <p14:tracePt t="13346" x="1320800" y="5238750"/>
          <p14:tracePt t="13362" x="1358900" y="5251450"/>
          <p14:tracePt t="13379" x="1390650" y="5251450"/>
          <p14:tracePt t="13395" x="1435100" y="5251450"/>
          <p14:tracePt t="13412" x="1473200" y="5251450"/>
          <p14:tracePt t="13429" x="1498600" y="5251450"/>
          <p14:tracePt t="13445" x="1524000" y="5245100"/>
          <p14:tracePt t="13462" x="1562100" y="5213350"/>
          <p14:tracePt t="13479" x="1587500" y="5168900"/>
          <p14:tracePt t="13495" x="1606550" y="5035550"/>
          <p14:tracePt t="13513" x="1606550" y="4921250"/>
          <p14:tracePt t="13529" x="1606550" y="4832350"/>
          <p14:tracePt t="13546" x="1606550" y="4787900"/>
          <p14:tracePt t="13563" x="1606550" y="4756150"/>
          <p14:tracePt t="13580" x="1600200" y="4718050"/>
          <p14:tracePt t="13596" x="1593850" y="4705350"/>
          <p14:tracePt t="13613" x="1587500" y="4692650"/>
          <p14:tracePt t="13629" x="1587500" y="4686300"/>
          <p14:tracePt t="13647" x="1581150" y="4686300"/>
          <p14:tracePt t="13681" x="1568450" y="4686300"/>
          <p14:tracePt t="13681" x="1536700" y="4679950"/>
          <p14:tracePt t="13697" x="1504950" y="4679950"/>
          <p14:tracePt t="13713" x="1473200" y="4673600"/>
          <p14:tracePt t="13729" x="1435100" y="4667250"/>
          <p14:tracePt t="13746" x="1416050" y="4667250"/>
          <p14:tracePt t="13763" x="1384300" y="4667250"/>
          <p14:tracePt t="13780" x="1371600" y="4667250"/>
          <p14:tracePt t="13796" x="1358900" y="4667250"/>
          <p14:tracePt t="13813" x="1339850" y="4667250"/>
          <p14:tracePt t="13829" x="1333500" y="4667250"/>
          <p14:tracePt t="13846" x="1314450" y="4679950"/>
          <p14:tracePt t="13862" x="1295400" y="4705350"/>
          <p14:tracePt t="13879" x="1282700" y="4730750"/>
          <p14:tracePt t="13896" x="1270000" y="4762500"/>
          <p14:tracePt t="13912" x="1257300" y="4794250"/>
          <p14:tracePt t="13929" x="1250950" y="4826000"/>
          <p14:tracePt t="13945" x="1250950" y="4857750"/>
          <p14:tracePt t="13962" x="1244600" y="4895850"/>
          <p14:tracePt t="13979" x="1244600" y="4933950"/>
          <p14:tracePt t="13995" x="1244600" y="4965700"/>
          <p14:tracePt t="14012" x="1244600" y="4997450"/>
          <p14:tracePt t="14028" x="1244600" y="5029200"/>
          <p14:tracePt t="14046" x="1257300" y="5067300"/>
          <p14:tracePt t="14062" x="1270000" y="5099050"/>
          <p14:tracePt t="14080" x="1282700" y="5156200"/>
          <p14:tracePt t="14097" x="1301750" y="5187950"/>
          <p14:tracePt t="14113" x="1308100" y="5200650"/>
          <p14:tracePt t="14129" x="1314450" y="5213350"/>
          <p14:tracePt t="14147" x="1320800" y="5226050"/>
          <p14:tracePt t="14163" x="1320800" y="5232400"/>
          <p14:tracePt t="14180" x="1327150" y="5232400"/>
          <p14:tracePt t="14225" x="1333500" y="5232400"/>
          <p14:tracePt t="14241" x="1339850" y="5232400"/>
          <p14:tracePt t="14257" x="1346200" y="5238750"/>
          <p14:tracePt t="14265" x="1352550" y="5238750"/>
          <p14:tracePt t="14279" x="1384300" y="5251450"/>
          <p14:tracePt t="14280" x="1397000" y="5251450"/>
          <p14:tracePt t="14296" x="1447800" y="5270500"/>
          <p14:tracePt t="14312" x="1466850" y="5270500"/>
          <p14:tracePt t="14329" x="1492250" y="5270500"/>
          <p14:tracePt t="14346" x="1530350" y="5270500"/>
          <p14:tracePt t="14362" x="1574800" y="5270500"/>
          <p14:tracePt t="14378" x="1606550" y="5270500"/>
          <p14:tracePt t="14395" x="1644650" y="5251450"/>
          <p14:tracePt t="14412" x="1670050" y="5226050"/>
          <p14:tracePt t="14428" x="1689100" y="5181600"/>
          <p14:tracePt t="14445" x="1695450" y="5149850"/>
          <p14:tracePt t="14462" x="1701800" y="5099050"/>
          <p14:tracePt t="14480" x="1701800" y="5035550"/>
          <p14:tracePt t="14497" x="1682750" y="4997450"/>
          <p14:tracePt t="14513" x="1670050" y="4965700"/>
          <p14:tracePt t="14529" x="1644650" y="4921250"/>
          <p14:tracePt t="14546" x="1612900" y="4876800"/>
          <p14:tracePt t="14563" x="1587500" y="4838700"/>
          <p14:tracePt t="14579" x="1555750" y="4813300"/>
          <p14:tracePt t="14596" x="1530350" y="4781550"/>
          <p14:tracePt t="14613" x="1504950" y="4756150"/>
          <p14:tracePt t="14629" x="1479550" y="4743450"/>
          <p14:tracePt t="14646" x="1454150" y="4730750"/>
          <p14:tracePt t="14662" x="1435100" y="4724400"/>
          <p14:tracePt t="14679" x="1403350" y="4718050"/>
          <p14:tracePt t="14695" x="1371600" y="4718050"/>
          <p14:tracePt t="14712" x="1339850" y="4718050"/>
          <p14:tracePt t="14728" x="1314450" y="4718050"/>
          <p14:tracePt t="14745" x="1295400" y="4718050"/>
          <p14:tracePt t="14762" x="1276350" y="4730750"/>
          <p14:tracePt t="14779" x="1257300" y="4743450"/>
          <p14:tracePt t="14795" x="1238250" y="4756150"/>
          <p14:tracePt t="14813" x="1225550" y="4768850"/>
          <p14:tracePt t="14829" x="1212850" y="4781550"/>
          <p14:tracePt t="14846" x="1206500" y="4800600"/>
          <p14:tracePt t="14862" x="1200150" y="4819650"/>
          <p14:tracePt t="14879" x="1200150" y="4826000"/>
          <p14:tracePt t="14897" x="1200150" y="4832350"/>
          <p14:tracePt t="14913" x="1200150" y="4838700"/>
          <p14:tracePt t="14976" x="1200150" y="4845050"/>
          <p14:tracePt t="14984" x="1200150" y="4857750"/>
          <p14:tracePt t="15000" x="1200150" y="4870450"/>
          <p14:tracePt t="15008" x="1200150" y="4883150"/>
          <p14:tracePt t="15016" x="1200150" y="4895850"/>
          <p14:tracePt t="15028" x="1200150" y="4914900"/>
          <p14:tracePt t="15045" x="1200150" y="4921250"/>
          <p14:tracePt t="15062" x="1200150" y="4927600"/>
          <p14:tracePt t="15078" x="1200150" y="4933950"/>
          <p14:tracePt t="15568" x="1200150" y="4946650"/>
          <p14:tracePt t="15576" x="1200150" y="4965700"/>
          <p14:tracePt t="15584" x="1200150" y="4991100"/>
          <p14:tracePt t="15589" x="1200150" y="5003800"/>
          <p14:tracePt t="15595" x="1200150" y="5022850"/>
          <p14:tracePt t="15612" x="1206500" y="5035550"/>
          <p14:tracePt t="15816" x="1206500" y="5041900"/>
          <p14:tracePt t="15848" x="1212850" y="5041900"/>
          <p14:tracePt t="15864" x="1219200" y="5041900"/>
          <p14:tracePt t="15880" x="1225550" y="5041900"/>
          <p14:tracePt t="15896" x="1238250" y="5041900"/>
          <p14:tracePt t="15912" x="1244600" y="5041900"/>
          <p14:tracePt t="15912" x="1257300" y="5041900"/>
          <p14:tracePt t="15928" x="1263650" y="5041900"/>
          <p14:tracePt t="15945" x="1270000" y="5041900"/>
          <p14:tracePt t="16552" x="1276350" y="5041900"/>
          <p14:tracePt t="16560" x="1295400" y="5035550"/>
          <p14:tracePt t="16568" x="1314450" y="5022850"/>
          <p14:tracePt t="16580" x="1333500" y="5016500"/>
          <p14:tracePt t="16596" x="1339850" y="5016500"/>
          <p14:tracePt t="18569" x="1346200" y="5016500"/>
          <p14:tracePt t="18578" x="1377950" y="5016500"/>
          <p14:tracePt t="18585" x="1403350" y="5029200"/>
          <p14:tracePt t="18585" x="1422400" y="5041900"/>
          <p14:tracePt t="18602" x="1454150" y="5054600"/>
          <p14:tracePt t="18609" x="1492250" y="5073650"/>
          <p14:tracePt t="18617" x="1543050" y="5092700"/>
          <p14:tracePt t="18631" x="1568450" y="5105400"/>
          <p14:tracePt t="18647" x="1574800" y="5105400"/>
          <p14:tracePt t="18664" x="1581150" y="5105400"/>
          <p14:tracePt t="18680" x="1600200" y="5105400"/>
          <p14:tracePt t="18697" x="1638300" y="5092700"/>
          <p14:tracePt t="18714" x="1651000" y="5048250"/>
          <p14:tracePt t="18731" x="1657350" y="4997450"/>
          <p14:tracePt t="18747" x="1663700" y="4940300"/>
          <p14:tracePt t="18764" x="1663700" y="4889500"/>
          <p14:tracePt t="18780" x="1651000" y="4845050"/>
          <p14:tracePt t="18797" x="1644650" y="4806950"/>
          <p14:tracePt t="18813" x="1612900" y="4775200"/>
          <p14:tracePt t="18830" x="1593850" y="4749800"/>
          <p14:tracePt t="18847" x="1574800" y="4724400"/>
          <p14:tracePt t="18864" x="1549400" y="4705350"/>
          <p14:tracePt t="18880" x="1498600" y="4692650"/>
          <p14:tracePt t="18898" x="1466850" y="4686300"/>
          <p14:tracePt t="18914" x="1441450" y="4686300"/>
          <p14:tracePt t="18931" x="1403350" y="4686300"/>
          <p14:tracePt t="18946" x="1371600" y="4699000"/>
          <p14:tracePt t="18963" x="1339850" y="4718050"/>
          <p14:tracePt t="18980" x="1301750" y="4756150"/>
          <p14:tracePt t="18997" x="1270000" y="4787900"/>
          <p14:tracePt t="19014" x="1244600" y="4819650"/>
          <p14:tracePt t="19030" x="1219200" y="4845050"/>
          <p14:tracePt t="19047" x="1212850" y="4864100"/>
          <p14:tracePt t="19064" x="1200150" y="4895850"/>
          <p14:tracePt t="19080" x="1193800" y="4933950"/>
          <p14:tracePt t="19098" x="1187450" y="4978400"/>
          <p14:tracePt t="19114" x="1187450" y="5029200"/>
          <p14:tracePt t="19131" x="1187450" y="5092700"/>
          <p14:tracePt t="19147" x="1187450" y="5143500"/>
          <p14:tracePt t="19164" x="1187450" y="5187950"/>
          <p14:tracePt t="19180" x="1187450" y="5219700"/>
          <p14:tracePt t="19197" x="1193800" y="5245100"/>
          <p14:tracePt t="19214" x="1206500" y="5283200"/>
          <p14:tracePt t="19230" x="1225550" y="5314950"/>
          <p14:tracePt t="19247" x="1244600" y="5340350"/>
          <p14:tracePt t="19264" x="1276350" y="5372100"/>
          <p14:tracePt t="19280" x="1327150" y="5391150"/>
          <p14:tracePt t="19298" x="1358900" y="5397500"/>
          <p14:tracePt t="19314" x="1409700" y="5403850"/>
          <p14:tracePt t="19330" x="1460500" y="5403850"/>
          <p14:tracePt t="19347" x="1504950" y="5403850"/>
          <p14:tracePt t="19364" x="1530350" y="5391150"/>
          <p14:tracePt t="19380" x="1555750" y="5372100"/>
          <p14:tracePt t="19397" x="1574800" y="5334000"/>
          <p14:tracePt t="19414" x="1581150" y="5276850"/>
          <p14:tracePt t="19430" x="1587500" y="5232400"/>
          <p14:tracePt t="19447" x="1593850" y="5181600"/>
          <p14:tracePt t="19464" x="1593850" y="5137150"/>
          <p14:tracePt t="19480" x="1593850" y="5086350"/>
          <p14:tracePt t="19498" x="1581150" y="5035550"/>
          <p14:tracePt t="19514" x="1562100" y="4984750"/>
          <p14:tracePt t="19530" x="1530350" y="4940300"/>
          <p14:tracePt t="19547" x="1517650" y="4908550"/>
          <p14:tracePt t="19563" x="1498600" y="4883150"/>
          <p14:tracePt t="19580" x="1485900" y="4870450"/>
          <p14:tracePt t="19597" x="1466850" y="4851400"/>
          <p14:tracePt t="19613" x="1460500" y="4845050"/>
          <p14:tracePt t="19630" x="1441450" y="4838700"/>
          <p14:tracePt t="19647" x="1409700" y="4832350"/>
          <p14:tracePt t="19663" x="1390650" y="4832350"/>
          <p14:tracePt t="19680" x="1352550" y="4826000"/>
          <p14:tracePt t="19698" x="1333500" y="4819650"/>
          <p14:tracePt t="19714" x="1308100" y="4819650"/>
          <p14:tracePt t="19731" x="1289050" y="4819650"/>
          <p14:tracePt t="19747" x="1282700" y="4819650"/>
          <p14:tracePt t="19764" x="1270000" y="4819650"/>
          <p14:tracePt t="19780" x="1263650" y="4819650"/>
          <p14:tracePt t="19797" x="1257300" y="4826000"/>
          <p14:tracePt t="19833" x="1250950" y="4832350"/>
          <p14:tracePt t="19834" x="1250950" y="4838700"/>
          <p14:tracePt t="19848" x="1244600" y="4851400"/>
          <p14:tracePt t="19864" x="1225550" y="4876800"/>
          <p14:tracePt t="19898" x="1225550" y="4889500"/>
          <p14:tracePt t="19898" x="1206500" y="4921250"/>
          <p14:tracePt t="19914" x="1206500" y="4946650"/>
          <p14:tracePt t="19930" x="1200150" y="4978400"/>
          <p14:tracePt t="19947" x="1200150" y="5003800"/>
          <p14:tracePt t="19964" x="1200150" y="5029200"/>
          <p14:tracePt t="19980" x="1200150" y="5041900"/>
          <p14:tracePt t="19997" x="1200150" y="5054600"/>
          <p14:tracePt t="20014" x="1200150" y="5067300"/>
          <p14:tracePt t="20030" x="1200150" y="5086350"/>
          <p14:tracePt t="20047" x="1200150" y="5092700"/>
          <p14:tracePt t="20063" x="1212850" y="5111750"/>
          <p14:tracePt t="20080" x="1231900" y="5143500"/>
          <p14:tracePt t="20098" x="1244600" y="5162550"/>
          <p14:tracePt t="20114" x="1263650" y="5181600"/>
          <p14:tracePt t="20130" x="1289050" y="5207000"/>
          <p14:tracePt t="20147" x="1301750" y="5219700"/>
          <p14:tracePt t="20164" x="1314450" y="5226050"/>
          <p14:tracePt t="20181" x="1327150" y="5232400"/>
          <p14:tracePt t="20197" x="1346200" y="5238750"/>
          <p14:tracePt t="20214" x="1365250" y="5238750"/>
          <p14:tracePt t="20230" x="1390650" y="5238750"/>
          <p14:tracePt t="20247" x="1409700" y="5238750"/>
          <p14:tracePt t="20263" x="1435100" y="5238750"/>
          <p14:tracePt t="20280" x="1460500" y="5238750"/>
          <p14:tracePt t="20298" x="1473200" y="5238750"/>
          <p14:tracePt t="20318" x="1504950" y="5238750"/>
          <p14:tracePt t="20330" x="1524000" y="5232400"/>
          <p14:tracePt t="20347" x="1543050" y="5226050"/>
          <p14:tracePt t="20363" x="1562100" y="5207000"/>
          <p14:tracePt t="20380" x="1574800" y="5187950"/>
          <p14:tracePt t="20397" x="1593850" y="5168900"/>
          <p14:tracePt t="20414" x="1606550" y="5137150"/>
          <p14:tracePt t="20430" x="1612900" y="5111750"/>
          <p14:tracePt t="20447" x="1612900" y="5080000"/>
          <p14:tracePt t="20463" x="1612900" y="5048250"/>
          <p14:tracePt t="20480" x="1612900" y="5003800"/>
          <p14:tracePt t="20498" x="1600200" y="4972050"/>
          <p14:tracePt t="20514" x="1593850" y="4953000"/>
          <p14:tracePt t="20530" x="1581150" y="4933950"/>
          <p14:tracePt t="20547" x="1568450" y="4921250"/>
          <p14:tracePt t="20564" x="1562100" y="4908550"/>
          <p14:tracePt t="20580" x="1549400" y="4895850"/>
          <p14:tracePt t="20597" x="1530350" y="4870450"/>
          <p14:tracePt t="20614" x="1517650" y="4857750"/>
          <p14:tracePt t="20630" x="1498600" y="4845050"/>
          <p14:tracePt t="20647" x="1485900" y="4832350"/>
          <p14:tracePt t="20663" x="1473200" y="4826000"/>
          <p14:tracePt t="20680" x="1447800" y="4813300"/>
          <p14:tracePt t="20698" x="1435100" y="4806950"/>
          <p14:tracePt t="20714" x="1422400" y="4800600"/>
          <p14:tracePt t="20731" x="1416050" y="4800600"/>
          <p14:tracePt t="20747" x="1409700" y="4800600"/>
          <p14:tracePt t="20763" x="1403350" y="4800600"/>
          <p14:tracePt t="20780" x="1397000" y="4800600"/>
          <p14:tracePt t="20797" x="1390650" y="4800600"/>
          <p14:tracePt t="20813" x="1384300" y="4800600"/>
          <p14:tracePt t="20830" x="1377950" y="4800600"/>
          <p14:tracePt t="20864" x="1365250" y="4800600"/>
          <p14:tracePt t="20913" x="1358900" y="4806950"/>
          <p14:tracePt t="20929" x="1346200" y="4813300"/>
          <p14:tracePt t="20953" x="1339850" y="4819650"/>
          <p14:tracePt t="21049" x="1327150" y="4826000"/>
          <p14:tracePt t="21529" x="1327150" y="4838700"/>
          <p14:tracePt t="21530" x="1320800" y="4851400"/>
          <p14:tracePt t="21553" x="1314450" y="4857750"/>
          <p14:tracePt t="21585" x="1314450" y="4864100"/>
          <p14:tracePt t="21641" x="1314450" y="4870450"/>
          <p14:tracePt t="21689" x="1314450" y="4876800"/>
          <p14:tracePt t="21697" x="1314450" y="4883150"/>
          <p14:tracePt t="21698" x="1314450" y="4889500"/>
          <p14:tracePt t="21714" x="1314450" y="4902200"/>
          <p14:tracePt t="21730" x="1301750" y="4921250"/>
          <p14:tracePt t="21747" x="1295400" y="4940300"/>
          <p14:tracePt t="21764" x="1282700" y="4959350"/>
          <p14:tracePt t="21780" x="1276350" y="4972050"/>
          <p14:tracePt t="21797" x="1270000" y="4991100"/>
          <p14:tracePt t="21813" x="1257300" y="5016500"/>
          <p14:tracePt t="21830" x="1244600" y="5035550"/>
          <p14:tracePt t="21847" x="1238250" y="5054600"/>
          <p14:tracePt t="21864" x="1231900" y="5067300"/>
          <p14:tracePt t="21880" x="1225550" y="5092700"/>
          <p14:tracePt t="21897" x="1219200" y="5105400"/>
          <p14:tracePt t="21937" x="1219200" y="5111750"/>
          <p14:tracePt t="21961" x="1219200" y="5118100"/>
          <p14:tracePt t="21993" x="1212850" y="5130800"/>
          <p14:tracePt t="22609" x="1238250" y="5143500"/>
          <p14:tracePt t="22617" x="1250950" y="5149850"/>
          <p14:tracePt t="22623" x="1263650" y="5156200"/>
          <p14:tracePt t="22630" x="1295400" y="5162550"/>
          <p14:tracePt t="22647" x="1308100" y="5162550"/>
          <p14:tracePt t="22664" x="1320800" y="5168900"/>
          <p14:tracePt t="28249" x="1333500" y="5168900"/>
          <p14:tracePt t="28257" x="1358900" y="5168900"/>
          <p14:tracePt t="28266" x="1384300" y="5175250"/>
          <p14:tracePt t="28266" x="1454150" y="5181600"/>
          <p14:tracePt t="28281" x="1689100" y="5226050"/>
          <p14:tracePt t="28298" x="1885950" y="5251450"/>
          <p14:tracePt t="28314" x="2108200" y="5283200"/>
          <p14:tracePt t="28331" x="2406650" y="5321300"/>
          <p14:tracePt t="28348" x="2641600" y="5359400"/>
          <p14:tracePt t="28364" x="2825750" y="5378450"/>
          <p14:tracePt t="28381" x="2952750" y="5384800"/>
          <p14:tracePt t="28397" x="3009900" y="5384800"/>
          <p14:tracePt t="28414" x="3022600" y="5384800"/>
          <p14:tracePt t="28570" x="3009900" y="5372100"/>
          <p14:tracePt t="28578" x="2965450" y="5353050"/>
          <p14:tracePt t="28585" x="2895600" y="5314950"/>
          <p14:tracePt t="28597" x="2825750" y="5302250"/>
          <p14:tracePt t="28598" x="2514600" y="5238750"/>
          <p14:tracePt t="28614" x="2139950" y="5175250"/>
          <p14:tracePt t="28631" x="1682750" y="5105400"/>
          <p14:tracePt t="28647" x="1314450" y="5067300"/>
          <p14:tracePt t="28664" x="1149350" y="5035550"/>
          <p14:tracePt t="28681" x="1054100" y="5022850"/>
          <p14:tracePt t="28698" x="1041400" y="5016500"/>
          <p14:tracePt t="28970" x="1054100" y="5016500"/>
          <p14:tracePt t="28977" x="1085850" y="5029200"/>
          <p14:tracePt t="28986" x="1143000" y="5041900"/>
          <p14:tracePt t="28998" x="1206500" y="5054600"/>
          <p14:tracePt t="29014" x="1289050" y="5060950"/>
          <p14:tracePt t="29031" x="1339850" y="5060950"/>
          <p14:tracePt t="29047" x="1390650" y="5060950"/>
          <p14:tracePt t="29064" x="1416050" y="5054600"/>
          <p14:tracePt t="29081" x="1447800" y="5041900"/>
          <p14:tracePt t="29098" x="1460500" y="5029200"/>
          <p14:tracePt t="29114" x="1479550" y="5010150"/>
          <p14:tracePt t="29131" x="1492250" y="4984750"/>
          <p14:tracePt t="29147" x="1498600" y="4959350"/>
          <p14:tracePt t="29164" x="1504950" y="4927600"/>
          <p14:tracePt t="29181" x="1511300" y="4902200"/>
          <p14:tracePt t="29198" x="1511300" y="4883150"/>
          <p14:tracePt t="29214" x="1511300" y="4870450"/>
          <p14:tracePt t="29231" x="1511300" y="4857750"/>
          <p14:tracePt t="29247" x="1511300" y="4851400"/>
          <p14:tracePt t="29264" x="1498600" y="4832350"/>
          <p14:tracePt t="29281" x="1479550" y="4813300"/>
          <p14:tracePt t="29298" x="1447800" y="4794250"/>
          <p14:tracePt t="29314" x="1409700" y="4775200"/>
          <p14:tracePt t="29331" x="1352550" y="4762500"/>
          <p14:tracePt t="29347" x="1282700" y="4756150"/>
          <p14:tracePt t="29364" x="1212850" y="4749800"/>
          <p14:tracePt t="29381" x="1162050" y="4749800"/>
          <p14:tracePt t="29397" x="1123950" y="4756150"/>
          <p14:tracePt t="29414" x="1085850" y="4768850"/>
          <p14:tracePt t="29431" x="1066800" y="4787900"/>
          <p14:tracePt t="29447" x="1047750" y="4813300"/>
          <p14:tracePt t="29464" x="1035050" y="4838700"/>
          <p14:tracePt t="29481" x="1028700" y="4876800"/>
          <p14:tracePt t="29498" x="1022350" y="4902200"/>
          <p14:tracePt t="29514" x="1022350" y="4940300"/>
          <p14:tracePt t="29531" x="1022350" y="4997450"/>
          <p14:tracePt t="29547" x="1035050" y="5041900"/>
          <p14:tracePt t="29564" x="1060450" y="5092700"/>
          <p14:tracePt t="29581" x="1085850" y="5124450"/>
          <p14:tracePt t="29597" x="1111250" y="5156200"/>
          <p14:tracePt t="29614" x="1143000" y="5187950"/>
          <p14:tracePt t="29631" x="1193800" y="5213350"/>
          <p14:tracePt t="29647" x="1250950" y="5232400"/>
          <p14:tracePt t="29664" x="1327150" y="5251450"/>
          <p14:tracePt t="29681" x="1435100" y="5264150"/>
          <p14:tracePt t="29698" x="1511300" y="5264150"/>
          <p14:tracePt t="29715" x="1574800" y="5264150"/>
          <p14:tracePt t="29731" x="1612900" y="5257800"/>
          <p14:tracePt t="29748" x="1644650" y="5238750"/>
          <p14:tracePt t="29764" x="1663700" y="5213350"/>
          <p14:tracePt t="29781" x="1682750" y="5181600"/>
          <p14:tracePt t="29797" x="1701800" y="5130800"/>
          <p14:tracePt t="29814" x="1708150" y="5080000"/>
          <p14:tracePt t="29831" x="1708150" y="5035550"/>
          <p14:tracePt t="29848" x="1708150" y="5003800"/>
          <p14:tracePt t="29865" x="1708150" y="4978400"/>
          <p14:tracePt t="29881" x="1695450" y="4940300"/>
          <p14:tracePt t="29898" x="1689100" y="4927600"/>
          <p14:tracePt t="29914" x="1670050" y="4914900"/>
          <p14:tracePt t="29931" x="1663700" y="4902200"/>
          <p14:tracePt t="29948" x="1651000" y="4895850"/>
          <p14:tracePt t="29964" x="1644650" y="4889500"/>
          <p14:tracePt t="29981" x="1631950" y="4883150"/>
          <p14:tracePt t="29997" x="1625600" y="4883150"/>
          <p14:tracePt t="30014" x="1612900" y="4876800"/>
          <p14:tracePt t="30073" x="1606550" y="4876800"/>
          <p14:tracePt t="30514" x="1606550" y="4889500"/>
          <p14:tracePt t="30521" x="1612900" y="4895850"/>
          <p14:tracePt t="30537" x="1619250" y="4908550"/>
          <p14:tracePt t="30547" x="1638300" y="4921250"/>
          <p14:tracePt t="30548" x="1689100" y="4965700"/>
          <p14:tracePt t="30564" x="1803400" y="5016500"/>
          <p14:tracePt t="30581" x="2000250" y="5092700"/>
          <p14:tracePt t="30597" x="2298700" y="5168900"/>
          <p14:tracePt t="30614" x="2635250" y="5226050"/>
          <p14:tracePt t="30630" x="3016250" y="5289550"/>
          <p14:tracePt t="30648" x="3346450" y="5327650"/>
          <p14:tracePt t="30664" x="3505200" y="5353050"/>
          <p14:tracePt t="30681" x="3708400" y="5372100"/>
          <p14:tracePt t="30698" x="3810000" y="5372100"/>
          <p14:tracePt t="30714" x="3886200" y="5359400"/>
          <p14:tracePt t="30731" x="3956050" y="5314950"/>
          <p14:tracePt t="30747" x="4019550" y="5264150"/>
          <p14:tracePt t="30764" x="4044950" y="5238750"/>
          <p14:tracePt t="30781" x="4057650" y="5226050"/>
          <p14:tracePt t="30797" x="4064000" y="5219700"/>
          <p14:tracePt t="30814" x="4064000" y="5207000"/>
          <p14:tracePt t="30831" x="4064000" y="5187950"/>
          <p14:tracePt t="30848" x="4070350" y="5175250"/>
          <p14:tracePt t="30864" x="4076700" y="5156200"/>
          <p14:tracePt t="30864" x="4076700" y="5149850"/>
          <p14:tracePt t="30883" x="4095750" y="5118100"/>
          <p14:tracePt t="30898" x="4114800" y="5092700"/>
          <p14:tracePt t="30914" x="4133850" y="5060950"/>
          <p14:tracePt t="30930" x="4152900" y="5029200"/>
          <p14:tracePt t="30947" x="4165600" y="5016500"/>
          <p14:tracePt t="30964" x="4184650" y="4991100"/>
          <p14:tracePt t="30981" x="4216400" y="4965700"/>
          <p14:tracePt t="30997" x="4267200" y="4927600"/>
          <p14:tracePt t="31014" x="4330700" y="4889500"/>
          <p14:tracePt t="31031" x="4413250" y="4845050"/>
          <p14:tracePt t="31047" x="4502150" y="4806950"/>
          <p14:tracePt t="31064" x="4584700" y="4775200"/>
          <p14:tracePt t="31081" x="4673600" y="4756150"/>
          <p14:tracePt t="31098" x="4711700" y="4749800"/>
          <p14:tracePt t="31114" x="4730750" y="4749800"/>
          <p14:tracePt t="31201" x="4737100" y="4749800"/>
          <p14:tracePt t="31218" x="4743450" y="4749800"/>
          <p14:tracePt t="31233" x="4749800" y="4749800"/>
          <p14:tracePt t="31250" x="4756150" y="4749800"/>
          <p14:tracePt t="31257" x="4768850" y="4749800"/>
          <p14:tracePt t="31257" x="4787900" y="4749800"/>
          <p14:tracePt t="31273" x="4813300" y="4749800"/>
          <p14:tracePt t="31281" x="4845050" y="4762500"/>
          <p14:tracePt t="31282" x="4883150" y="4775200"/>
          <p14:tracePt t="31298" x="4914900" y="4781550"/>
          <p14:tracePt t="31314" x="4921250" y="4781550"/>
          <p14:tracePt t="31482" x="4927600" y="4787900"/>
          <p14:tracePt t="31491" x="4927600" y="4794250"/>
          <p14:tracePt t="31496" x="4921250" y="4813300"/>
          <p14:tracePt t="31514" x="4921250" y="4819650"/>
          <p14:tracePt t="31515" x="4908550" y="4838700"/>
          <p14:tracePt t="31531" x="4908550" y="4845050"/>
          <p14:tracePt t="31547" x="4895850" y="4864100"/>
          <p14:tracePt t="31564" x="4889500" y="4870450"/>
          <p14:tracePt t="31581" x="4883150" y="4889500"/>
          <p14:tracePt t="31597" x="4883150" y="4927600"/>
          <p14:tracePt t="31614" x="4883150" y="4972050"/>
          <p14:tracePt t="31631" x="4883150" y="5016500"/>
          <p14:tracePt t="31647" x="4883150" y="5060950"/>
          <p14:tracePt t="31664" x="4883150" y="5118100"/>
          <p14:tracePt t="31681" x="4883150" y="5175250"/>
          <p14:tracePt t="31697" x="4883150" y="5276850"/>
          <p14:tracePt t="31714" x="4883150" y="5334000"/>
          <p14:tracePt t="31731" x="4883150" y="5410200"/>
          <p14:tracePt t="31747" x="4883150" y="5486400"/>
          <p14:tracePt t="31764" x="4883150" y="5575300"/>
          <p14:tracePt t="31780" x="4883150" y="5645150"/>
          <p14:tracePt t="31797" x="4883150" y="5683250"/>
          <p14:tracePt t="31814" x="4883150" y="5715000"/>
          <p14:tracePt t="31831" x="4883150" y="5746750"/>
          <p14:tracePt t="31847" x="4876800" y="5759450"/>
          <p14:tracePt t="31882" x="4876800" y="5765800"/>
          <p14:tracePt t="31882" x="4876800" y="5778500"/>
          <p14:tracePt t="31899" x="4876800" y="5791200"/>
          <p14:tracePt t="31914" x="4876800" y="5803900"/>
          <p14:tracePt t="31931" x="4876800" y="5810250"/>
          <p14:tracePt t="31947" x="4876800" y="5822950"/>
          <p14:tracePt t="31964" x="4876800" y="5835650"/>
          <p14:tracePt t="31980" x="4876800" y="5854700"/>
          <p14:tracePt t="31997" x="4876800" y="5867400"/>
          <p14:tracePt t="32014" x="4876800" y="5892800"/>
          <p14:tracePt t="32031" x="4876800" y="5924550"/>
          <p14:tracePt t="32047" x="4876800" y="5956300"/>
          <p14:tracePt t="32064" x="4883150" y="5988050"/>
          <p14:tracePt t="32081" x="4889500" y="6019800"/>
          <p14:tracePt t="32098" x="4895850" y="6051550"/>
          <p14:tracePt t="32114" x="4895850" y="6070600"/>
          <p14:tracePt t="32131" x="4902200" y="6096000"/>
          <p14:tracePt t="32147" x="4902200" y="6108700"/>
          <p14:tracePt t="32164" x="4902200" y="6121400"/>
          <p14:tracePt t="32180" x="4908550" y="6134100"/>
          <p14:tracePt t="32197" x="4908550" y="6146800"/>
          <p14:tracePt t="32214" x="4908550" y="6153150"/>
          <p14:tracePt t="32257" x="4908550" y="6159500"/>
          <p14:tracePt t="32386" x="4908550" y="6102350"/>
          <p14:tracePt t="32393" x="4908550" y="6026150"/>
          <p14:tracePt t="32401" x="4908550" y="5956300"/>
          <p14:tracePt t="32406" x="4908550" y="5880100"/>
          <p14:tracePt t="32417" x="4908550" y="5746750"/>
          <p14:tracePt t="32431" x="4908550" y="5632450"/>
          <p14:tracePt t="32447" x="4908550" y="5524500"/>
          <p14:tracePt t="32464" x="4908550" y="5403850"/>
          <p14:tracePt t="32480" x="4908550" y="5168900"/>
          <p14:tracePt t="32498" x="4908550" y="5029200"/>
          <p14:tracePt t="32514" x="4908550" y="4927600"/>
          <p14:tracePt t="32530" x="4908550" y="4889500"/>
          <p14:tracePt t="32547" x="4914900" y="4851400"/>
          <p14:tracePt t="32564" x="4921250" y="4826000"/>
          <p14:tracePt t="32581" x="4921250" y="4806950"/>
          <p14:tracePt t="32597" x="4921250" y="4800600"/>
          <p14:tracePt t="32614" x="4921250" y="4794250"/>
          <p14:tracePt t="32858" x="4927600" y="4794250"/>
          <p14:tracePt t="32873" x="4959350" y="4794250"/>
          <p14:tracePt t="32881" x="5022850" y="4806950"/>
          <p14:tracePt t="32890" x="5067300" y="4819650"/>
          <p14:tracePt t="32898" x="5168900" y="4845050"/>
          <p14:tracePt t="32914" x="5257800" y="4864100"/>
          <p14:tracePt t="32931" x="5340350" y="4876800"/>
          <p14:tracePt t="32947" x="5435600" y="4883150"/>
          <p14:tracePt t="32964" x="5556250" y="4883150"/>
          <p14:tracePt t="32980" x="5632450" y="4883150"/>
          <p14:tracePt t="32997" x="5683250" y="4883150"/>
          <p14:tracePt t="33014" x="5708650" y="4883150"/>
          <p14:tracePt t="33030" x="5715000" y="4883150"/>
          <p14:tracePt t="33297" x="5727700" y="4883150"/>
          <p14:tracePt t="33307" x="5740400" y="4883150"/>
          <p14:tracePt t="33311" x="5753100" y="4883150"/>
          <p14:tracePt t="33314" x="5797550" y="4876800"/>
          <p14:tracePt t="33331" x="5842000" y="4876800"/>
          <p14:tracePt t="33347" x="5880100" y="4864100"/>
          <p14:tracePt t="33363" x="5905500" y="4857750"/>
          <p14:tracePt t="33381" x="5918200" y="4857750"/>
          <p14:tracePt t="33554" x="5899150" y="4857750"/>
          <p14:tracePt t="33561" x="5848350" y="4857750"/>
          <p14:tracePt t="33568" x="5734050" y="4857750"/>
          <p14:tracePt t="33581" x="5613400" y="4857750"/>
          <p14:tracePt t="33597" x="5486400" y="4857750"/>
          <p14:tracePt t="33614" x="5327650" y="4857750"/>
          <p14:tracePt t="33630" x="5149850" y="4857750"/>
          <p14:tracePt t="33647" x="4959350" y="4857750"/>
          <p14:tracePt t="33664" x="4743450" y="4857750"/>
          <p14:tracePt t="33681" x="4495800" y="4838700"/>
          <p14:tracePt t="33698" x="4356100" y="4838700"/>
          <p14:tracePt t="33714" x="4241800" y="4838700"/>
          <p14:tracePt t="33730" x="4133850" y="4838700"/>
          <p14:tracePt t="33747" x="4025900" y="4838700"/>
          <p14:tracePt t="33764" x="3930650" y="4838700"/>
          <p14:tracePt t="33781" x="3886200" y="4845050"/>
          <p14:tracePt t="33797" x="3873500" y="4851400"/>
          <p14:tracePt t="33913" x="3886200" y="4851400"/>
          <p14:tracePt t="33921" x="3898900" y="4851400"/>
          <p14:tracePt t="33929" x="3917950" y="4851400"/>
          <p14:tracePt t="33947" x="3937000" y="4851400"/>
          <p14:tracePt t="33948" x="3968750" y="4851400"/>
          <p14:tracePt t="33964" x="4013200" y="4851400"/>
          <p14:tracePt t="33981" x="4076700" y="4851400"/>
          <p14:tracePt t="33997" x="4114800" y="4851400"/>
          <p14:tracePt t="34014" x="4127500" y="4851400"/>
          <p14:tracePt t="34162" x="4108450" y="4851400"/>
          <p14:tracePt t="34177" x="4064000" y="4851400"/>
          <p14:tracePt t="34185" x="4006850" y="4851400"/>
          <p14:tracePt t="34193" x="3949700" y="4851400"/>
          <p14:tracePt t="34201" x="3810000" y="4851400"/>
          <p14:tracePt t="34214" x="3638550" y="4851400"/>
          <p14:tracePt t="34230" x="3467100" y="4851400"/>
          <p14:tracePt t="34247" x="3270250" y="4851400"/>
          <p14:tracePt t="34264" x="3092450" y="4851400"/>
          <p14:tracePt t="34264" x="3016250" y="4851400"/>
          <p14:tracePt t="34282" x="2914650" y="4851400"/>
          <p14:tracePt t="34297" x="2819400" y="4851400"/>
          <p14:tracePt t="34314" x="2755900" y="4851400"/>
          <p14:tracePt t="34330" x="2686050" y="4864100"/>
          <p14:tracePt t="34347" x="2597150" y="4864100"/>
          <p14:tracePt t="34364" x="2501900" y="4864100"/>
          <p14:tracePt t="34381" x="2387600" y="4864100"/>
          <p14:tracePt t="34397" x="2247900" y="4864100"/>
          <p14:tracePt t="34414" x="2101850" y="4864100"/>
          <p14:tracePt t="34431" x="1974850" y="4864100"/>
          <p14:tracePt t="34447" x="1841500" y="4864100"/>
          <p14:tracePt t="34464" x="1714500" y="4864100"/>
          <p14:tracePt t="34464" x="1663700" y="4864100"/>
          <p14:tracePt t="34482" x="1574800" y="4864100"/>
          <p14:tracePt t="34498" x="1498600" y="4864100"/>
          <p14:tracePt t="34514" x="1435100" y="4864100"/>
          <p14:tracePt t="34530" x="1390650" y="4864100"/>
          <p14:tracePt t="34547" x="1358900" y="4864100"/>
          <p14:tracePt t="34564" x="1333500" y="4864100"/>
          <p14:tracePt t="34580" x="1308100" y="4864100"/>
          <p14:tracePt t="34597" x="1289050" y="4864100"/>
          <p14:tracePt t="34614" x="1282700" y="4864100"/>
          <p14:tracePt t="34630" x="1276350" y="4870450"/>
          <p14:tracePt t="34730" x="1289050" y="4870450"/>
          <p14:tracePt t="34731" x="1320800" y="4870450"/>
          <p14:tracePt t="34747" x="1371600" y="4870450"/>
          <p14:tracePt t="34748" x="1492250" y="4870450"/>
          <p14:tracePt t="34764" x="1676400" y="4870450"/>
          <p14:tracePt t="34780" x="1949450" y="4876800"/>
          <p14:tracePt t="34797" x="2241550" y="4895850"/>
          <p14:tracePt t="34814" x="2508250" y="4895850"/>
          <p14:tracePt t="34830" x="2717800" y="4914900"/>
          <p14:tracePt t="34847" x="2959100" y="4914900"/>
          <p14:tracePt t="34864" x="3155950" y="4914900"/>
          <p14:tracePt t="34880" x="3505200" y="4914900"/>
          <p14:tracePt t="34898" x="3670300" y="4914900"/>
          <p14:tracePt t="34914" x="3810000" y="4914900"/>
          <p14:tracePt t="34931" x="3905250" y="4914900"/>
          <p14:tracePt t="34948" x="3981450" y="4914900"/>
          <p14:tracePt t="34964" x="4051300" y="4914900"/>
          <p14:tracePt t="34980" x="4121150" y="4914900"/>
          <p14:tracePt t="34997" x="4197350" y="4914900"/>
          <p14:tracePt t="35014" x="4260850" y="4908550"/>
          <p14:tracePt t="35031" x="4305300" y="4908550"/>
          <p14:tracePt t="35047" x="4330700" y="4908550"/>
          <p14:tracePt t="35064" x="4362450" y="4908550"/>
          <p14:tracePt t="35081" x="4381500" y="4908550"/>
          <p14:tracePt t="35098" x="4394200" y="4908550"/>
          <p14:tracePt t="35114" x="4413250" y="4902200"/>
          <p14:tracePt t="35131" x="4425950" y="4895850"/>
          <p14:tracePt t="35147" x="4445000" y="4883150"/>
          <p14:tracePt t="35164" x="4464050" y="4870450"/>
          <p14:tracePt t="35181" x="4476750" y="4851400"/>
          <p14:tracePt t="35198" x="4495800" y="4845050"/>
          <p14:tracePt t="35214" x="4527550" y="4826000"/>
          <p14:tracePt t="35231" x="4591050" y="4800600"/>
          <p14:tracePt t="35247" x="4679950" y="4781550"/>
          <p14:tracePt t="35264" x="4813300" y="4762500"/>
          <p14:tracePt t="35280" x="5029200" y="4730750"/>
          <p14:tracePt t="35298" x="5137150" y="4724400"/>
          <p14:tracePt t="35314" x="5187950" y="4724400"/>
          <p14:tracePt t="35331" x="5213350" y="4724400"/>
          <p14:tracePt t="35409" x="5213350" y="4737100"/>
          <p14:tracePt t="35417" x="5213350" y="4749800"/>
          <p14:tracePt t="35430" x="5213350" y="4768850"/>
          <p14:tracePt t="35430" x="5213350" y="4787900"/>
          <p14:tracePt t="35447" x="5213350" y="4806950"/>
          <p14:tracePt t="35464" x="5207000" y="4826000"/>
          <p14:tracePt t="35480" x="5194300" y="4832350"/>
          <p14:tracePt t="35498" x="5187950" y="4838700"/>
          <p14:tracePt t="35514" x="5175250" y="4838700"/>
          <p14:tracePt t="35531" x="5162550" y="4845050"/>
          <p14:tracePt t="35547" x="5124450" y="4851400"/>
          <p14:tracePt t="35564" x="5080000" y="4851400"/>
          <p14:tracePt t="35580" x="5022850" y="4851400"/>
          <p14:tracePt t="35598" x="4946650" y="4851400"/>
          <p14:tracePt t="35614" x="4883150" y="4857750"/>
          <p14:tracePt t="35631" x="4826000" y="4857750"/>
          <p14:tracePt t="35647" x="4787900" y="4857750"/>
          <p14:tracePt t="35664" x="4775200" y="4864100"/>
          <p14:tracePt t="35929" x="4775200" y="4870450"/>
          <p14:tracePt t="35937" x="4775200" y="4902200"/>
          <p14:tracePt t="35945" x="4781550" y="4965700"/>
          <p14:tracePt t="35964" x="4787900" y="5022850"/>
          <p14:tracePt t="35964" x="4800600" y="5118100"/>
          <p14:tracePt t="35981" x="4813300" y="5226050"/>
          <p14:tracePt t="35997" x="4826000" y="5340350"/>
          <p14:tracePt t="36014" x="4838700" y="5454650"/>
          <p14:tracePt t="36030" x="4857750" y="5575300"/>
          <p14:tracePt t="36047" x="4864100" y="5708650"/>
          <p14:tracePt t="36064" x="4864100" y="5810250"/>
          <p14:tracePt t="36080" x="4870450" y="5911850"/>
          <p14:tracePt t="36098" x="4870450" y="5956300"/>
          <p14:tracePt t="36114" x="4870450" y="5981700"/>
          <p14:tracePt t="36130" x="4870450" y="5994400"/>
          <p14:tracePt t="36147" x="4870450" y="6000750"/>
          <p14:tracePt t="36164" x="4870450" y="6007100"/>
          <p14:tracePt t="36713" x="4864100" y="6000750"/>
          <p14:tracePt t="36714" x="4832350" y="5956300"/>
          <p14:tracePt t="36722" x="4768850" y="5892800"/>
          <p14:tracePt t="36731" x="4565650" y="5715000"/>
          <p14:tracePt t="36747" x="4152900" y="5480050"/>
          <p14:tracePt t="36764" x="3784600" y="5321300"/>
          <p14:tracePt t="36781" x="3441700" y="5207000"/>
          <p14:tracePt t="36797" x="3219450" y="5175250"/>
          <p14:tracePt t="36814" x="3022600" y="5143500"/>
          <p14:tracePt t="36830" x="2882900" y="5137150"/>
          <p14:tracePt t="36847" x="2794000" y="5137150"/>
          <p14:tracePt t="36863" x="2762250" y="5137150"/>
          <p14:tracePt t="36977" x="2768600" y="5137150"/>
          <p14:tracePt t="36985" x="2781300" y="5137150"/>
          <p14:tracePt t="36993" x="2800350" y="5137150"/>
          <p14:tracePt t="37001" x="2825750" y="5137150"/>
          <p14:tracePt t="37014" x="2863850" y="5137150"/>
          <p14:tracePt t="37030" x="2971800" y="5149850"/>
          <p14:tracePt t="37047" x="3187700" y="5213350"/>
          <p14:tracePt t="37064" x="3625850" y="5340350"/>
          <p14:tracePt t="37064" x="3905250" y="5397500"/>
          <p14:tracePt t="37082" x="4533900" y="5524500"/>
          <p14:tracePt t="37097" x="5238750" y="5638800"/>
          <p14:tracePt t="37114" x="5880100" y="5676900"/>
          <p14:tracePt t="37130" x="6337300" y="5676900"/>
          <p14:tracePt t="37147" x="6559550" y="5676900"/>
          <p14:tracePt t="37164" x="6648450" y="5645150"/>
          <p14:tracePt t="37181" x="6686550" y="5607050"/>
          <p14:tracePt t="37197" x="6711950" y="5556250"/>
          <p14:tracePt t="37214" x="6724650" y="5492750"/>
          <p14:tracePt t="37230" x="6724650" y="5429250"/>
          <p14:tracePt t="37247" x="6724650" y="5372100"/>
          <p14:tracePt t="37264" x="6724650" y="5314950"/>
          <p14:tracePt t="37281" x="6724650" y="5238750"/>
          <p14:tracePt t="37297" x="6724650" y="5207000"/>
          <p14:tracePt t="37314" x="6724650" y="5175250"/>
          <p14:tracePt t="37330" x="6731000" y="5137150"/>
          <p14:tracePt t="37347" x="6743700" y="5099050"/>
          <p14:tracePt t="37363" x="6743700" y="5073650"/>
          <p14:tracePt t="37380" x="6737350" y="5048250"/>
          <p14:tracePt t="37397" x="6718300" y="5022850"/>
          <p14:tracePt t="37414" x="6699250" y="4997450"/>
          <p14:tracePt t="37430" x="6680200" y="4978400"/>
          <p14:tracePt t="37447" x="6673850" y="4972050"/>
          <p14:tracePt t="37463" x="6661150" y="4959350"/>
          <p14:tracePt t="37480" x="6642100" y="4927600"/>
          <p14:tracePt t="37496" x="6642100" y="4895850"/>
          <p14:tracePt t="37514" x="6635750" y="4883150"/>
          <p14:tracePt t="37530" x="6635750" y="4876800"/>
          <p14:tracePt t="37547" x="6635750" y="4870450"/>
          <p14:tracePt t="37563" x="6635750" y="4864100"/>
          <p14:tracePt t="37580" x="6635750" y="4857750"/>
          <p14:tracePt t="37597" x="6642100" y="4851400"/>
          <p14:tracePt t="37614" x="6654800" y="4851400"/>
          <p14:tracePt t="37630" x="6667500" y="4851400"/>
          <p14:tracePt t="37647" x="6686550" y="4851400"/>
          <p14:tracePt t="37663" x="6705600" y="4851400"/>
          <p14:tracePt t="37681" x="6775450" y="4851400"/>
          <p14:tracePt t="37697" x="6858000" y="4870450"/>
          <p14:tracePt t="37714" x="6985000" y="4895850"/>
          <p14:tracePt t="37730" x="7143750" y="4921250"/>
          <p14:tracePt t="37747" x="7315200" y="4940300"/>
          <p14:tracePt t="37764" x="7493000" y="4972050"/>
          <p14:tracePt t="37780" x="7613650" y="4984750"/>
          <p14:tracePt t="37797" x="7708900" y="4984750"/>
          <p14:tracePt t="37814" x="7804150" y="4984750"/>
          <p14:tracePt t="37830" x="7918450" y="4991100"/>
          <p14:tracePt t="37847" x="8032750" y="4997450"/>
          <p14:tracePt t="37863" x="8147050" y="4997450"/>
          <p14:tracePt t="37880" x="8293100" y="4997450"/>
          <p14:tracePt t="37897" x="8362950" y="4997450"/>
          <p14:tracePt t="37914" x="8407400" y="4997450"/>
          <p14:tracePt t="37930" x="8458200" y="4959350"/>
          <p14:tracePt t="37947" x="8477250" y="4933950"/>
          <p14:tracePt t="37963" x="8496300" y="4883150"/>
          <p14:tracePt t="37981" x="8509000" y="4832350"/>
          <p14:tracePt t="37998" x="8515350" y="4787900"/>
          <p14:tracePt t="38014" x="8521700" y="4743450"/>
          <p14:tracePt t="38031" x="8528050" y="4718050"/>
          <p14:tracePt t="38047" x="8528050" y="4705350"/>
          <p14:tracePt t="38064" x="8528050" y="4699000"/>
          <p14:tracePt t="38177" x="8521700" y="4692650"/>
          <p14:tracePt t="38185" x="8502650" y="4699000"/>
          <p14:tracePt t="38193" x="8470900" y="4737100"/>
          <p14:tracePt t="38197" x="8382000" y="4800600"/>
          <p14:tracePt t="38214" x="8286750" y="4870450"/>
          <p14:tracePt t="38230" x="8191500" y="4921250"/>
          <p14:tracePt t="38247" x="8096250" y="4959350"/>
          <p14:tracePt t="38264" x="7994650" y="4984750"/>
          <p14:tracePt t="38280" x="7785100" y="5016500"/>
          <p14:tracePt t="38298" x="7626350" y="5022850"/>
          <p14:tracePt t="38314" x="7486650" y="5022850"/>
          <p14:tracePt t="38330" x="7378700" y="5022850"/>
          <p14:tracePt t="38347" x="7283450" y="5010150"/>
          <p14:tracePt t="38364" x="7200900" y="4984750"/>
          <p14:tracePt t="38380" x="7137400" y="4959350"/>
          <p14:tracePt t="38397" x="7080250" y="4940300"/>
          <p14:tracePt t="38413" x="7016750" y="4908550"/>
          <p14:tracePt t="38430" x="6965950" y="4889500"/>
          <p14:tracePt t="38447" x="6940550" y="4876800"/>
          <p14:tracePt t="38464" x="6915150" y="4864100"/>
          <p14:tracePt t="38480" x="6908800" y="4857750"/>
          <p14:tracePt t="38625" x="6915150" y="4857750"/>
          <p14:tracePt t="38633" x="6934200" y="4857750"/>
          <p14:tracePt t="38641" x="6959600" y="4870450"/>
          <p14:tracePt t="38649" x="6991350" y="4889500"/>
          <p14:tracePt t="38657" x="7023100" y="4908550"/>
          <p14:tracePt t="38664" x="7112000" y="4953000"/>
          <p14:tracePt t="38680" x="7340600" y="5029200"/>
          <p14:tracePt t="38697" x="7524750" y="5060950"/>
          <p14:tracePt t="38714" x="7816850" y="5080000"/>
          <p14:tracePt t="38730" x="8102600" y="5080000"/>
          <p14:tracePt t="38747" x="8286750" y="5073650"/>
          <p14:tracePt t="38764" x="8375650" y="5035550"/>
          <p14:tracePt t="38780" x="8426450" y="4997450"/>
          <p14:tracePt t="38797" x="8445500" y="4959350"/>
          <p14:tracePt t="38813" x="8445500" y="4933950"/>
          <p14:tracePt t="38831" x="8445500" y="4921250"/>
          <p14:tracePt t="38847" x="8445500" y="4908550"/>
          <p14:tracePt t="38864" x="8432800" y="4902200"/>
          <p14:tracePt t="38880" x="8382000" y="4902200"/>
          <p14:tracePt t="38898" x="8318500" y="4902200"/>
          <p14:tracePt t="38913" x="8197850" y="4940300"/>
          <p14:tracePt t="38930" x="8045450" y="5003800"/>
          <p14:tracePt t="38947" x="7772400" y="5073650"/>
          <p14:tracePt t="38964" x="7575550" y="5130800"/>
          <p14:tracePt t="38980" x="7410450" y="5162550"/>
          <p14:tracePt t="38998" x="7302500" y="5168900"/>
          <p14:tracePt t="39013" x="7232650" y="5168900"/>
          <p14:tracePt t="39031" x="7207250" y="5168900"/>
          <p14:tracePt t="39047" x="7181850" y="5162550"/>
          <p14:tracePt t="39064" x="7150100" y="5137150"/>
          <p14:tracePt t="39080" x="7092950" y="5080000"/>
          <p14:tracePt t="39097" x="7061200" y="5041900"/>
          <p14:tracePt t="39114" x="7035800" y="5010150"/>
          <p14:tracePt t="39130" x="7016750" y="4978400"/>
          <p14:tracePt t="39147" x="7010400" y="4946650"/>
          <p14:tracePt t="39164" x="6997700" y="4921250"/>
          <p14:tracePt t="39180" x="6991350" y="4902200"/>
          <p14:tracePt t="39197" x="6985000" y="4889500"/>
          <p14:tracePt t="39233" x="6985000" y="4883150"/>
          <p14:tracePt t="39257" x="6985000" y="4876800"/>
          <p14:tracePt t="39273" x="6985000" y="4870450"/>
          <p14:tracePt t="39284" x="6985000" y="4857750"/>
          <p14:tracePt t="39297" x="6997700" y="4851400"/>
          <p14:tracePt t="39298" x="7010400" y="4838700"/>
          <p14:tracePt t="39314" x="7023100" y="4826000"/>
          <p14:tracePt t="39330" x="7023100" y="4813300"/>
          <p14:tracePt t="39347" x="7035800" y="4800600"/>
          <p14:tracePt t="39364" x="7042150" y="4794250"/>
          <p14:tracePt t="39401" x="7048500" y="4781550"/>
          <p14:tracePt t="39425" x="7054850" y="4775200"/>
          <p14:tracePt t="39441" x="7061200" y="4768850"/>
          <p14:tracePt t="39465" x="7073900" y="4762500"/>
          <p14:tracePt t="39481" x="7086600" y="4749800"/>
          <p14:tracePt t="39521" x="7092950" y="4743450"/>
          <p14:tracePt t="39753" x="7099300" y="4743450"/>
          <p14:tracePt t="39889" x="7092950" y="4775200"/>
          <p14:tracePt t="39897" x="7061200" y="4851400"/>
          <p14:tracePt t="39908" x="7035800" y="4902200"/>
          <p14:tracePt t="39914" x="6985000" y="4984750"/>
          <p14:tracePt t="39930" x="6934200" y="5073650"/>
          <p14:tracePt t="39947" x="6883400" y="5162550"/>
          <p14:tracePt t="39964" x="6826250" y="5270500"/>
          <p14:tracePt t="39980" x="6756400" y="5378450"/>
          <p14:tracePt t="39997" x="6673850" y="5505450"/>
          <p14:tracePt t="40014" x="6584950" y="5626100"/>
          <p14:tracePt t="40031" x="6508750" y="5734050"/>
          <p14:tracePt t="40047" x="6451600" y="5822950"/>
          <p14:tracePt t="40064" x="6388100" y="5899150"/>
          <p14:tracePt t="40064" x="6375400" y="5930900"/>
          <p14:tracePt t="40081" x="6362700" y="5943600"/>
          <p14:tracePt t="40097" x="6356350" y="5956300"/>
          <p14:tracePt t="40114" x="6350000" y="5969000"/>
          <p14:tracePt t="40130" x="6350000" y="5975350"/>
          <p14:tracePt t="40147" x="6350000" y="5981700"/>
          <p14:tracePt t="40163" x="6343650" y="5988050"/>
          <p14:tracePt t="40449" x="6350000" y="5988050"/>
          <p14:tracePt t="40593" x="6356350" y="5988050"/>
          <p14:tracePt t="40601" x="6362700" y="5988050"/>
          <p14:tracePt t="40617" x="6381750" y="5988050"/>
          <p14:tracePt t="40618" x="6407150" y="5988050"/>
          <p14:tracePt t="40630" x="6496050" y="5988050"/>
          <p14:tracePt t="40647" x="6623050" y="5988050"/>
          <p14:tracePt t="40663" x="6769100" y="5988050"/>
          <p14:tracePt t="40680" x="6997700" y="5988050"/>
          <p14:tracePt t="40697" x="7150100" y="5988050"/>
          <p14:tracePt t="40714" x="7270750" y="5988050"/>
          <p14:tracePt t="40730" x="7378700" y="5981700"/>
          <p14:tracePt t="40747" x="7473950" y="5969000"/>
          <p14:tracePt t="40763" x="7569200" y="5943600"/>
          <p14:tracePt t="40780" x="7651750" y="5924550"/>
          <p14:tracePt t="40797" x="7740650" y="5899150"/>
          <p14:tracePt t="40814" x="7835900" y="5867400"/>
          <p14:tracePt t="40830" x="7924800" y="5842000"/>
          <p14:tracePt t="40847" x="8026400" y="5797550"/>
          <p14:tracePt t="40863" x="8115300" y="5740400"/>
          <p14:tracePt t="40880" x="8255000" y="5651500"/>
          <p14:tracePt t="40897" x="8331200" y="5600700"/>
          <p14:tracePt t="40913" x="8401050" y="5562600"/>
          <p14:tracePt t="40930" x="8445500" y="5524500"/>
          <p14:tracePt t="40947" x="8477250" y="5499100"/>
          <p14:tracePt t="40964" x="8489950" y="5461000"/>
          <p14:tracePt t="40980" x="8502650" y="5391150"/>
          <p14:tracePt t="40997" x="8502650" y="5321300"/>
          <p14:tracePt t="41013" x="8502650" y="5251450"/>
          <p14:tracePt t="41030" x="8496300" y="5194300"/>
          <p14:tracePt t="41047" x="8477250" y="5156200"/>
          <p14:tracePt t="41064" x="8458200" y="5124450"/>
          <p14:tracePt t="41064" x="8439150" y="5105400"/>
          <p14:tracePt t="41081" x="8394700" y="5067300"/>
          <p14:tracePt t="41097" x="8324850" y="5029200"/>
          <p14:tracePt t="41114" x="8242300" y="4984750"/>
          <p14:tracePt t="41130" x="8140700" y="4959350"/>
          <p14:tracePt t="41147" x="8032750" y="4933950"/>
          <p14:tracePt t="41164" x="7937500" y="4921250"/>
          <p14:tracePt t="41180" x="7854950" y="4921250"/>
          <p14:tracePt t="41197" x="7785100" y="4921250"/>
          <p14:tracePt t="41213" x="7727950" y="4927600"/>
          <p14:tracePt t="41231" x="7645400" y="4959350"/>
          <p14:tracePt t="41247" x="7562850" y="4991100"/>
          <p14:tracePt t="41264" x="7454900" y="5022850"/>
          <p14:tracePt t="41280" x="7315200" y="5086350"/>
          <p14:tracePt t="41297" x="7232650" y="5124450"/>
          <p14:tracePt t="41313" x="7143750" y="5175250"/>
          <p14:tracePt t="41330" x="7042150" y="5238750"/>
          <p14:tracePt t="41347" x="6959600" y="5314950"/>
          <p14:tracePt t="41363" x="6883400" y="5384800"/>
          <p14:tracePt t="41380" x="6826250" y="5473700"/>
          <p14:tracePt t="41397" x="6788150" y="5556250"/>
          <p14:tracePt t="41413" x="6769100" y="5638800"/>
          <p14:tracePt t="41430" x="6762750" y="5721350"/>
          <p14:tracePt t="41447" x="6756400" y="5791200"/>
          <p14:tracePt t="41463" x="6756400" y="5867400"/>
          <p14:tracePt t="41480" x="6794500" y="5975350"/>
          <p14:tracePt t="41497" x="6845300" y="6045200"/>
          <p14:tracePt t="41513" x="6915150" y="6127750"/>
          <p14:tracePt t="41530" x="7029450" y="6197600"/>
          <p14:tracePt t="41547" x="7194550" y="6254750"/>
          <p14:tracePt t="41564" x="7366000" y="6299200"/>
          <p14:tracePt t="41580" x="7524750" y="6318250"/>
          <p14:tracePt t="41597" x="7670800" y="6337300"/>
          <p14:tracePt t="41613" x="7810500" y="6356350"/>
          <p14:tracePt t="41630" x="7943850" y="6356350"/>
          <p14:tracePt t="41647" x="8070850" y="6356350"/>
          <p14:tracePt t="41663" x="8197850" y="6324600"/>
          <p14:tracePt t="41680" x="8337550" y="6254750"/>
          <p14:tracePt t="41698" x="8388350" y="6216650"/>
          <p14:tracePt t="41713" x="8426450" y="6184900"/>
          <p14:tracePt t="41730" x="8445500" y="6153150"/>
          <p14:tracePt t="41747" x="8464550" y="6089650"/>
          <p14:tracePt t="41764" x="8470900" y="6038850"/>
          <p14:tracePt t="41780" x="8470900" y="6007100"/>
          <p14:tracePt t="41797" x="8464550" y="5975350"/>
          <p14:tracePt t="41813" x="8439150" y="5949950"/>
          <p14:tracePt t="41830" x="8394700" y="5905500"/>
          <p14:tracePt t="41847" x="8286750" y="5861050"/>
          <p14:tracePt t="41863" x="8064500" y="5816600"/>
          <p14:tracePt t="41880" x="7543800" y="5746750"/>
          <p14:tracePt t="41897" x="7169150" y="5695950"/>
          <p14:tracePt t="41913" x="6775450" y="5632450"/>
          <p14:tracePt t="41930" x="6470650" y="5581650"/>
          <p14:tracePt t="41947" x="6305550" y="5537200"/>
          <p14:tracePt t="41964" x="6203950" y="5505450"/>
          <p14:tracePt t="41980" x="6172200" y="5492750"/>
          <p14:tracePt t="41997" x="6159500" y="5492750"/>
          <p14:tracePt t="42013" x="6146800" y="5486400"/>
          <p14:tracePt t="42030" x="6134100" y="5486400"/>
          <p14:tracePt t="42047" x="6127750" y="5473700"/>
          <p14:tracePt t="42086" x="6127750" y="5467350"/>
          <p14:tracePt t="42089" x="6121400" y="5448300"/>
          <p14:tracePt t="42097" x="6121400" y="5441950"/>
          <p14:tracePt t="42113" x="6121400" y="5422900"/>
          <p14:tracePt t="42130" x="6121400" y="5397500"/>
          <p14:tracePt t="42147" x="6121400" y="5384800"/>
          <p14:tracePt t="42164" x="6121400" y="5359400"/>
          <p14:tracePt t="42180" x="6127750" y="5334000"/>
          <p14:tracePt t="42197" x="6140450" y="5289550"/>
          <p14:tracePt t="42213" x="6140450" y="5257800"/>
          <p14:tracePt t="42230" x="6127750" y="5213350"/>
          <p14:tracePt t="42247" x="6076950" y="5149850"/>
          <p14:tracePt t="42264" x="5956300" y="5067300"/>
          <p14:tracePt t="42280" x="5588000" y="4972050"/>
          <p14:tracePt t="42298" x="5353050" y="4953000"/>
          <p14:tracePt t="42313" x="5213350" y="4953000"/>
          <p14:tracePt t="42330" x="5099050" y="4978400"/>
          <p14:tracePt t="42347" x="5016500" y="5016500"/>
          <p14:tracePt t="42364" x="4933950" y="5067300"/>
          <p14:tracePt t="42380" x="4889500" y="5124450"/>
          <p14:tracePt t="42397" x="4845050" y="5207000"/>
          <p14:tracePt t="42413" x="4819650" y="5295900"/>
          <p14:tracePt t="42430" x="4806950" y="5410200"/>
          <p14:tracePt t="42447" x="4800600" y="5543550"/>
          <p14:tracePt t="42464" x="4800600" y="5670550"/>
          <p14:tracePt t="42480" x="4800600" y="5822950"/>
          <p14:tracePt t="42498" x="4826000" y="5899150"/>
          <p14:tracePt t="42513" x="4864100" y="5956300"/>
          <p14:tracePt t="42530" x="4921250" y="6019800"/>
          <p14:tracePt t="42547" x="5003800" y="6089650"/>
          <p14:tracePt t="42563" x="5118100" y="6153150"/>
          <p14:tracePt t="42580" x="5264150" y="6210300"/>
          <p14:tracePt t="42597" x="5441950" y="6254750"/>
          <p14:tracePt t="42613" x="5581650" y="6280150"/>
          <p14:tracePt t="42629" x="5734050" y="6292850"/>
          <p14:tracePt t="42647" x="5848350" y="6318250"/>
          <p14:tracePt t="42664" x="5949950" y="6324600"/>
          <p14:tracePt t="42680" x="6089650" y="6324600"/>
          <p14:tracePt t="42698" x="6184900" y="6299200"/>
          <p14:tracePt t="42713" x="6280150" y="6248400"/>
          <p14:tracePt t="42730" x="6356350" y="6165850"/>
          <p14:tracePt t="42746" x="6419850" y="6032500"/>
          <p14:tracePt t="42764" x="6457950" y="5911850"/>
          <p14:tracePt t="42780" x="6477000" y="5816600"/>
          <p14:tracePt t="42797" x="6483350" y="5753100"/>
          <p14:tracePt t="42813" x="6483350" y="5695950"/>
          <p14:tracePt t="42830" x="6483350" y="5651500"/>
          <p14:tracePt t="42847" x="6477000" y="5619750"/>
          <p14:tracePt t="42863" x="6470650" y="5594350"/>
          <p14:tracePt t="42863" x="6464300" y="5575300"/>
          <p14:tracePt t="42882" x="6457950" y="5562600"/>
          <p14:tracePt t="42897" x="6451600" y="5549900"/>
          <p14:tracePt t="42914" x="6445250" y="5543550"/>
          <p14:tracePt t="42930" x="6438900" y="5537200"/>
          <p14:tracePt t="42947" x="6432550" y="5530850"/>
          <p14:tracePt t="42964" x="6426200" y="5524500"/>
          <p14:tracePt t="42980" x="6413500" y="5518150"/>
          <p14:tracePt t="44002" x="6381750" y="5505450"/>
          <p14:tracePt t="44010" x="6280150" y="5486400"/>
          <p14:tracePt t="44017" x="6191250" y="5454650"/>
          <p14:tracePt t="44025" x="6051550" y="5416550"/>
          <p14:tracePt t="44047" x="5613400" y="5302250"/>
          <p14:tracePt t="44048" x="5073650" y="5207000"/>
          <p14:tracePt t="44064" x="4616450" y="5149850"/>
          <p14:tracePt t="44064" x="4400550" y="5118100"/>
          <p14:tracePt t="44082" x="4006850" y="5067300"/>
          <p14:tracePt t="44098" x="3676650" y="5035550"/>
          <p14:tracePt t="44115" x="3359150" y="5035550"/>
          <p14:tracePt t="44131" x="3067050" y="5048250"/>
          <p14:tracePt t="44148" x="2813050" y="5092700"/>
          <p14:tracePt t="44164" x="2609850" y="5149850"/>
          <p14:tracePt t="44181" x="2432050" y="5200650"/>
          <p14:tracePt t="44197" x="2317750" y="5219700"/>
          <p14:tracePt t="44214" x="2197100" y="5232400"/>
          <p14:tracePt t="44231" x="2089150" y="5238750"/>
          <p14:tracePt t="44248" x="1968500" y="5257800"/>
          <p14:tracePt t="44264" x="1835150" y="5257800"/>
          <p14:tracePt t="44281" x="1644650" y="5257800"/>
          <p14:tracePt t="44298" x="1562100" y="5257800"/>
          <p14:tracePt t="44314" x="1485900" y="5257800"/>
          <p14:tracePt t="44331" x="1435100" y="5257800"/>
          <p14:tracePt t="44348" x="1403350" y="5257800"/>
          <p14:tracePt t="44364" x="1371600" y="5257800"/>
          <p14:tracePt t="44381" x="1352550" y="5257800"/>
          <p14:tracePt t="44397" x="1339850" y="5257800"/>
          <p14:tracePt t="44414" x="1308100" y="5251450"/>
          <p14:tracePt t="44431" x="1270000" y="5232400"/>
          <p14:tracePt t="44447" x="1225550" y="5213350"/>
          <p14:tracePt t="44464" x="1162050" y="5200650"/>
          <p14:tracePt t="44481" x="1098550" y="5187950"/>
          <p14:tracePt t="44499" x="1079500" y="5187950"/>
          <p14:tracePt t="44514" x="1066800" y="5181600"/>
          <p14:tracePt t="44569" x="1060450" y="5181600"/>
          <p14:tracePt t="45058" x="1085850" y="5194300"/>
          <p14:tracePt t="45066" x="1111250" y="5200650"/>
          <p14:tracePt t="45074" x="1149350" y="5219700"/>
          <p14:tracePt t="45082" x="1244600" y="5245100"/>
          <p14:tracePt t="45092" x="1289050" y="5257800"/>
          <p14:tracePt t="45098" x="1358900" y="5264150"/>
          <p14:tracePt t="45114" x="1397000" y="5264150"/>
          <p14:tracePt t="45132" x="1435100" y="5270500"/>
          <p14:tracePt t="45147" x="1460500" y="5270500"/>
          <p14:tracePt t="45165" x="1492250" y="5270500"/>
          <p14:tracePt t="45181" x="1530350" y="5270500"/>
          <p14:tracePt t="45198" x="1562100" y="5257800"/>
          <p14:tracePt t="45214" x="1593850" y="5238750"/>
          <p14:tracePt t="45231" x="1625600" y="5213350"/>
          <p14:tracePt t="45248" x="1644650" y="5187950"/>
          <p14:tracePt t="45264" x="1663700" y="5156200"/>
          <p14:tracePt t="45281" x="1682750" y="5092700"/>
          <p14:tracePt t="45298" x="1695450" y="5054600"/>
          <p14:tracePt t="45314" x="1695450" y="4997450"/>
          <p14:tracePt t="45331" x="1695450" y="4965700"/>
          <p14:tracePt t="45347" x="1695450" y="4933950"/>
          <p14:tracePt t="45364" x="1689100" y="4902200"/>
          <p14:tracePt t="45381" x="1682750" y="4870450"/>
          <p14:tracePt t="45398" x="1651000" y="4826000"/>
          <p14:tracePt t="45414" x="1638300" y="4794250"/>
          <p14:tracePt t="45431" x="1612900" y="4762500"/>
          <p14:tracePt t="45448" x="1587500" y="4730750"/>
          <p14:tracePt t="45464" x="1549400" y="4699000"/>
          <p14:tracePt t="45481" x="1485900" y="4660900"/>
          <p14:tracePt t="45499" x="1441450" y="4648200"/>
          <p14:tracePt t="45514" x="1416050" y="4635500"/>
          <p14:tracePt t="45531" x="1384300" y="4635500"/>
          <p14:tracePt t="45547" x="1365250" y="4629150"/>
          <p14:tracePt t="45564" x="1333500" y="4622800"/>
          <p14:tracePt t="45581" x="1320800" y="4622800"/>
          <p14:tracePt t="45598" x="1295400" y="4622800"/>
          <p14:tracePt t="45614" x="1276350" y="4622800"/>
          <p14:tracePt t="45631" x="1257300" y="4635500"/>
          <p14:tracePt t="45648" x="1219200" y="4648200"/>
          <p14:tracePt t="45664" x="1193800" y="4667250"/>
          <p14:tracePt t="45681" x="1155700" y="4686300"/>
          <p14:tracePt t="45698" x="1136650" y="4711700"/>
          <p14:tracePt t="45714" x="1117600" y="4737100"/>
          <p14:tracePt t="45731" x="1098550" y="4768850"/>
          <p14:tracePt t="45747" x="1085850" y="4813300"/>
          <p14:tracePt t="45764" x="1073150" y="4845050"/>
          <p14:tracePt t="45781" x="1073150" y="4876800"/>
          <p14:tracePt t="45797" x="1066800" y="4902200"/>
          <p14:tracePt t="45814" x="1066800" y="4927600"/>
          <p14:tracePt t="45831" x="1066800" y="4953000"/>
          <p14:tracePt t="45847" x="1066800" y="4978400"/>
          <p14:tracePt t="45864" x="1066800" y="5003800"/>
          <p14:tracePt t="45881" x="1073150" y="5041900"/>
          <p14:tracePt t="45898" x="1079500" y="5067300"/>
          <p14:tracePt t="45914" x="1092200" y="5080000"/>
          <p14:tracePt t="45931" x="1104900" y="5105400"/>
          <p14:tracePt t="45947" x="1117600" y="5130800"/>
          <p14:tracePt t="45964" x="1130300" y="5149850"/>
          <p14:tracePt t="45981" x="1143000" y="5181600"/>
          <p14:tracePt t="45997" x="1168400" y="5200650"/>
          <p14:tracePt t="46014" x="1200150" y="5219700"/>
          <p14:tracePt t="46031" x="1219200" y="5232400"/>
          <p14:tracePt t="46048" x="1244600" y="5238750"/>
          <p14:tracePt t="46064" x="1270000" y="5251450"/>
          <p14:tracePt t="46081" x="1295400" y="5251450"/>
          <p14:tracePt t="46098" x="1301750" y="5257800"/>
          <p14:tracePt t="46114" x="1320800" y="5257800"/>
          <p14:tracePt t="46131" x="1352550" y="5264150"/>
          <p14:tracePt t="46147" x="1371600" y="5264150"/>
          <p14:tracePt t="46165" x="1390650" y="5264150"/>
          <p14:tracePt t="46182" x="1397000" y="5264150"/>
          <p14:tracePt t="46481" x="1390650" y="5276850"/>
          <p14:tracePt t="46490" x="1390650" y="5289550"/>
          <p14:tracePt t="46491" x="1384300" y="5308600"/>
          <p14:tracePt t="46498" x="1377950" y="5372100"/>
          <p14:tracePt t="46515" x="1377950" y="5435600"/>
          <p14:tracePt t="46531" x="1377950" y="5499100"/>
          <p14:tracePt t="46548" x="1403350" y="5562600"/>
          <p14:tracePt t="46564" x="1422400" y="5613400"/>
          <p14:tracePt t="46581" x="1441450" y="5657850"/>
          <p14:tracePt t="46597" x="1460500" y="5683250"/>
          <p14:tracePt t="46614" x="1466850" y="5695950"/>
          <p14:tracePt t="46631" x="1479550" y="5708650"/>
          <p14:tracePt t="46648" x="1492250" y="5721350"/>
          <p14:tracePt t="46664" x="1498600" y="5727700"/>
          <p14:tracePt t="46664" x="1504950" y="5740400"/>
          <p14:tracePt t="46682" x="1517650" y="5753100"/>
          <p14:tracePt t="46698" x="1543050" y="5759450"/>
          <p14:tracePt t="46714" x="1568450" y="5772150"/>
          <p14:tracePt t="46730" x="1600200" y="5797550"/>
          <p14:tracePt t="46747" x="1625600" y="5810250"/>
          <p14:tracePt t="46764" x="1663700" y="5822950"/>
          <p14:tracePt t="46781" x="1695450" y="5829300"/>
          <p14:tracePt t="46797" x="1727200" y="5829300"/>
          <p14:tracePt t="46814" x="1739900" y="5829300"/>
          <p14:tracePt t="46831" x="1758950" y="5829300"/>
          <p14:tracePt t="46848" x="1765300" y="5803900"/>
          <p14:tracePt t="46864" x="1771650" y="5765800"/>
          <p14:tracePt t="46864" x="1778000" y="5746750"/>
          <p14:tracePt t="46882" x="1778000" y="5708650"/>
          <p14:tracePt t="46898" x="1778000" y="5683250"/>
          <p14:tracePt t="46914" x="1771650" y="5651500"/>
          <p14:tracePt t="46931" x="1758950" y="5638800"/>
          <p14:tracePt t="46948" x="1739900" y="5619750"/>
          <p14:tracePt t="46964" x="1727200" y="5607050"/>
          <p14:tracePt t="46981" x="1695450" y="5594350"/>
          <p14:tracePt t="46997" x="1651000" y="5575300"/>
          <p14:tracePt t="47014" x="1606550" y="5556250"/>
          <p14:tracePt t="47031" x="1543050" y="5537200"/>
          <p14:tracePt t="47048" x="1492250" y="5524500"/>
          <p14:tracePt t="47064" x="1460500" y="5518150"/>
          <p14:tracePt t="47064" x="1447800" y="5511800"/>
          <p14:tracePt t="47082" x="1435100" y="5511800"/>
          <p14:tracePt t="47121" x="1428750" y="5511800"/>
          <p14:tracePt t="47137" x="1422400" y="5511800"/>
          <p14:tracePt t="47153" x="1409700" y="5511800"/>
          <p14:tracePt t="47161" x="1403350" y="5511800"/>
          <p14:tracePt t="47169" x="1377950" y="5511800"/>
          <p14:tracePt t="47181" x="1358900" y="5524500"/>
          <p14:tracePt t="47197" x="1339850" y="5530850"/>
          <p14:tracePt t="47214" x="1314450" y="5543550"/>
          <p14:tracePt t="47231" x="1295400" y="5562600"/>
          <p14:tracePt t="47248" x="1276350" y="5581650"/>
          <p14:tracePt t="47264" x="1257300" y="5600700"/>
          <p14:tracePt t="47264" x="1244600" y="5613400"/>
          <p14:tracePt t="47282" x="1225550" y="5638800"/>
          <p14:tracePt t="47298" x="1212850" y="5670550"/>
          <p14:tracePt t="47314" x="1200150" y="5715000"/>
          <p14:tracePt t="47331" x="1200150" y="5772150"/>
          <p14:tracePt t="47347" x="1193800" y="5816600"/>
          <p14:tracePt t="47364" x="1187450" y="5861050"/>
          <p14:tracePt t="47381" x="1187450" y="5899150"/>
          <p14:tracePt t="47397" x="1187450" y="5911850"/>
          <p14:tracePt t="47414" x="1187450" y="5937250"/>
          <p14:tracePt t="47431" x="1193800" y="5956300"/>
          <p14:tracePt t="47448" x="1200150" y="5981700"/>
          <p14:tracePt t="47464" x="1219200" y="6007100"/>
          <p14:tracePt t="47464" x="1225550" y="6019800"/>
          <p14:tracePt t="47482" x="1238250" y="6032500"/>
          <p14:tracePt t="47498" x="1263650" y="6057900"/>
          <p14:tracePt t="47514" x="1289050" y="6070600"/>
          <p14:tracePt t="47531" x="1301750" y="6076950"/>
          <p14:tracePt t="47547" x="1327150" y="6096000"/>
          <p14:tracePt t="47564" x="1352550" y="6102350"/>
          <p14:tracePt t="47581" x="1384300" y="6115050"/>
          <p14:tracePt t="47598" x="1428750" y="6121400"/>
          <p14:tracePt t="47614" x="1473200" y="6134100"/>
          <p14:tracePt t="47631" x="1511300" y="6134100"/>
          <p14:tracePt t="47647" x="1555750" y="6134100"/>
          <p14:tracePt t="47664" x="1587500" y="6134100"/>
          <p14:tracePt t="47664" x="1600200" y="6134100"/>
          <p14:tracePt t="47682" x="1619250" y="6134100"/>
          <p14:tracePt t="47698" x="1638300" y="6134100"/>
          <p14:tracePt t="47714" x="1663700" y="6127750"/>
          <p14:tracePt t="47731" x="1682750" y="6115050"/>
          <p14:tracePt t="47747" x="1701800" y="6096000"/>
          <p14:tracePt t="47763" x="1720850" y="6070600"/>
          <p14:tracePt t="47781" x="1733550" y="6019800"/>
          <p14:tracePt t="47797" x="1733550" y="5949950"/>
          <p14:tracePt t="47814" x="1733550" y="5905500"/>
          <p14:tracePt t="47831" x="1733550" y="5861050"/>
          <p14:tracePt t="47847" x="1733550" y="5822950"/>
          <p14:tracePt t="47864" x="1733550" y="5784850"/>
          <p14:tracePt t="47881" x="1727200" y="5740400"/>
          <p14:tracePt t="47899" x="1708150" y="5702300"/>
          <p14:tracePt t="47914" x="1689100" y="5676900"/>
          <p14:tracePt t="47931" x="1663700" y="5651500"/>
          <p14:tracePt t="47947" x="1638300" y="5619750"/>
          <p14:tracePt t="47964" x="1606550" y="5594350"/>
          <p14:tracePt t="47981" x="1568450" y="5568950"/>
          <p14:tracePt t="47998" x="1536700" y="5549900"/>
          <p14:tracePt t="48014" x="1504950" y="5524500"/>
          <p14:tracePt t="48031" x="1466850" y="5505450"/>
          <p14:tracePt t="48047" x="1435100" y="5492750"/>
          <p14:tracePt t="48064" x="1403350" y="5486400"/>
          <p14:tracePt t="48081" x="1371600" y="5480050"/>
          <p14:tracePt t="48098" x="1333500" y="5480050"/>
          <p14:tracePt t="48114" x="1308100" y="5486400"/>
          <p14:tracePt t="48131" x="1289050" y="5492750"/>
          <p14:tracePt t="48147" x="1270000" y="5511800"/>
          <p14:tracePt t="48165" x="1244600" y="5530850"/>
          <p14:tracePt t="48181" x="1225550" y="5562600"/>
          <p14:tracePt t="48198" x="1206500" y="5607050"/>
          <p14:tracePt t="48214" x="1181100" y="5664200"/>
          <p14:tracePt t="48231" x="1168400" y="5727700"/>
          <p14:tracePt t="48247" x="1155700" y="5778500"/>
          <p14:tracePt t="48264" x="1149350" y="5822950"/>
          <p14:tracePt t="48281" x="1149350" y="5848350"/>
          <p14:tracePt t="48298" x="1149350" y="5867400"/>
          <p14:tracePt t="48314" x="1149350" y="5873750"/>
          <p14:tracePt t="48331" x="1149350" y="5880100"/>
          <p14:tracePt t="48457" x="1155700" y="5880100"/>
          <p14:tracePt t="48465" x="1162050" y="5892800"/>
          <p14:tracePt t="48473" x="1168400" y="5892800"/>
          <p14:tracePt t="48490" x="1174750" y="5899150"/>
          <p14:tracePt t="48505" x="1187450" y="5905500"/>
          <p14:tracePt t="48523" x="1200150" y="5911850"/>
          <p14:tracePt t="48530" x="1206500" y="5911850"/>
          <p14:tracePt t="48531" x="1225550" y="5918200"/>
          <p14:tracePt t="48547" x="1250950" y="5924550"/>
          <p14:tracePt t="48564" x="1282700" y="5924550"/>
          <p14:tracePt t="48581" x="1308100" y="5924550"/>
          <p14:tracePt t="48597" x="1333500" y="5918200"/>
          <p14:tracePt t="48614" x="1358900" y="5911850"/>
          <p14:tracePt t="48631" x="1377950" y="5905500"/>
          <p14:tracePt t="48647" x="1390650" y="5899150"/>
          <p14:tracePt t="48664" x="1397000" y="5892800"/>
          <p14:tracePt t="48664" x="1403350" y="5880100"/>
          <p14:tracePt t="48834" x="1409700" y="5873750"/>
          <p14:tracePt t="48844" x="1428750" y="5873750"/>
          <p14:tracePt t="48850" x="1454150" y="5873750"/>
          <p14:tracePt t="48864" x="1479550" y="5873750"/>
          <p14:tracePt t="48865" x="1549400" y="5861050"/>
          <p14:tracePt t="48882" x="1581150" y="5842000"/>
          <p14:tracePt t="48898" x="1587500" y="5835650"/>
          <p14:tracePt t="48914" x="1593850" y="5829300"/>
          <p14:tracePt t="48952" x="1593850" y="5822950"/>
          <p14:tracePt t="48953" x="1593850" y="5810250"/>
          <p14:tracePt t="48964" x="1593850" y="5791200"/>
          <p14:tracePt t="48981" x="1587500" y="5765800"/>
          <p14:tracePt t="48998" x="1568450" y="5734050"/>
          <p14:tracePt t="49014" x="1530350" y="5689600"/>
          <p14:tracePt t="49031" x="1498600" y="5645150"/>
          <p14:tracePt t="49047" x="1466850" y="5594350"/>
          <p14:tracePt t="49064" x="1454150" y="5575300"/>
          <p14:tracePt t="49081" x="1435100" y="5543550"/>
          <p14:tracePt t="49098" x="1416050" y="5511800"/>
          <p14:tracePt t="49114" x="1403350" y="5486400"/>
          <p14:tracePt t="49131" x="1397000" y="5454650"/>
          <p14:tracePt t="49147" x="1377950" y="5410200"/>
          <p14:tracePt t="49164" x="1371600" y="5365750"/>
          <p14:tracePt t="49181" x="1346200" y="5314950"/>
          <p14:tracePt t="49197" x="1333500" y="5270500"/>
          <p14:tracePt t="49214" x="1308100" y="5226050"/>
          <p14:tracePt t="49231" x="1295400" y="5194300"/>
          <p14:tracePt t="49247" x="1276350" y="5156200"/>
          <p14:tracePt t="49264" x="1270000" y="5130800"/>
          <p14:tracePt t="49281" x="1250950" y="5086350"/>
          <p14:tracePt t="49298" x="1244600" y="5073650"/>
          <p14:tracePt t="49314" x="1244600" y="5067300"/>
          <p14:tracePt t="49331" x="1244600" y="5060950"/>
          <p14:tracePt t="49369" x="1244600" y="5048250"/>
          <p14:tracePt t="49377" x="1244600" y="5041900"/>
          <p14:tracePt t="49397" x="1244600" y="5016500"/>
          <p14:tracePt t="49398" x="1244600" y="4991100"/>
          <p14:tracePt t="49414" x="1244600" y="4978400"/>
          <p14:tracePt t="49431" x="1244600" y="4972050"/>
          <p14:tracePt t="49447" x="1244600" y="4965700"/>
          <p14:tracePt t="49562" x="1244600" y="4972050"/>
          <p14:tracePt t="49569" x="1250950" y="5003800"/>
          <p14:tracePt t="49577" x="1263650" y="5035550"/>
          <p14:tracePt t="49581" x="1282700" y="5105400"/>
          <p14:tracePt t="49597" x="1308100" y="5181600"/>
          <p14:tracePt t="49614" x="1327150" y="5245100"/>
          <p14:tracePt t="49631" x="1346200" y="5289550"/>
          <p14:tracePt t="49648" x="1352550" y="5321300"/>
          <p14:tracePt t="49664" x="1358900" y="5346700"/>
          <p14:tracePt t="49664" x="1358900" y="5359400"/>
          <p14:tracePt t="49682" x="1365250" y="5378450"/>
          <p14:tracePt t="49697" x="1365250" y="5391150"/>
          <p14:tracePt t="49714" x="1365250" y="5410200"/>
          <p14:tracePt t="49730" x="1365250" y="5429250"/>
          <p14:tracePt t="49748" x="1365250" y="5461000"/>
          <p14:tracePt t="49764" x="1365250" y="5492750"/>
          <p14:tracePt t="49781" x="1365250" y="5530850"/>
          <p14:tracePt t="49797" x="1365250" y="5556250"/>
          <p14:tracePt t="49814" x="1365250" y="5588000"/>
          <p14:tracePt t="49830" x="1365250" y="5619750"/>
          <p14:tracePt t="49847" x="1371600" y="5632450"/>
          <p14:tracePt t="49864" x="1371600" y="5645150"/>
          <p14:tracePt t="49882" x="1371600" y="5657850"/>
          <p14:tracePt t="49898" x="1371600" y="5670550"/>
          <p14:tracePt t="49914" x="1371600" y="5683250"/>
          <p14:tracePt t="49931" x="1371600" y="5702300"/>
          <p14:tracePt t="49948" x="1371600" y="5715000"/>
          <p14:tracePt t="49964" x="1371600" y="5727700"/>
          <p14:tracePt t="49981" x="1371600" y="5746750"/>
          <p14:tracePt t="49997" x="1384300" y="5772150"/>
          <p14:tracePt t="50015" x="1390650" y="5797550"/>
          <p14:tracePt t="50031" x="1397000" y="5816600"/>
          <p14:tracePt t="50047" x="1409700" y="5835650"/>
          <p14:tracePt t="50064" x="1409700" y="5848350"/>
          <p14:tracePt t="50064" x="1416050" y="5854700"/>
          <p14:tracePt t="50082" x="1422400" y="5861050"/>
          <p14:tracePt t="50256" x="1422400" y="5854700"/>
          <p14:tracePt t="50281" x="1422400" y="5829300"/>
          <p14:tracePt t="50289" x="1409700" y="5784850"/>
          <p14:tracePt t="50297" x="1384300" y="5645150"/>
          <p14:tracePt t="50314" x="1371600" y="5556250"/>
          <p14:tracePt t="50315" x="1320800" y="5397500"/>
          <p14:tracePt t="50331" x="1301750" y="5308600"/>
          <p14:tracePt t="50348" x="1295400" y="5238750"/>
          <p14:tracePt t="50364" x="1289050" y="5194300"/>
          <p14:tracePt t="50381" x="1282700" y="5162550"/>
          <p14:tracePt t="50397" x="1276350" y="5130800"/>
          <p14:tracePt t="50414" x="1276350" y="5118100"/>
          <p14:tracePt t="50430" x="1276350" y="5111750"/>
          <p14:tracePt t="50447" x="1276350" y="5105400"/>
          <p14:tracePt t="50464" x="1276350" y="5099050"/>
          <p14:tracePt t="50481" x="1276350" y="5086350"/>
          <p14:tracePt t="50521" x="1276350" y="5080000"/>
          <p14:tracePt t="50673" x="1276350" y="5086350"/>
          <p14:tracePt t="50681" x="1276350" y="5124450"/>
          <p14:tracePt t="50689" x="1276350" y="5156200"/>
          <p14:tracePt t="50697" x="1276350" y="5194300"/>
          <p14:tracePt t="50698" x="1295400" y="5283200"/>
          <p14:tracePt t="50714" x="1320800" y="5365750"/>
          <p14:tracePt t="50730" x="1339850" y="5461000"/>
          <p14:tracePt t="50747" x="1358900" y="5518150"/>
          <p14:tracePt t="50764" x="1371600" y="5556250"/>
          <p14:tracePt t="50781" x="1384300" y="5600700"/>
          <p14:tracePt t="50797" x="1390650" y="5632450"/>
          <p14:tracePt t="50830" x="1397000" y="5651500"/>
          <p14:tracePt t="50831" x="1397000" y="5664200"/>
          <p14:tracePt t="50847" x="1403350" y="5689600"/>
          <p14:tracePt t="50864" x="1403350" y="5702300"/>
          <p14:tracePt t="50864" x="1403350" y="5715000"/>
          <p14:tracePt t="50881" x="1403350" y="5721350"/>
          <p14:tracePt t="50897" x="1403350" y="5734050"/>
          <p14:tracePt t="50914" x="1403350" y="5740400"/>
          <p14:tracePt t="51697" x="1403350" y="5727700"/>
          <p14:tracePt t="51705" x="1390650" y="5702300"/>
          <p14:tracePt t="51713" x="1371600" y="5651500"/>
          <p14:tracePt t="51730" x="1365250" y="5638800"/>
          <p14:tracePt t="51731" x="1346200" y="5600700"/>
          <p14:tracePt t="51747" x="1314450" y="5556250"/>
          <p14:tracePt t="51764" x="1289050" y="5518150"/>
          <p14:tracePt t="51781" x="1244600" y="5461000"/>
          <p14:tracePt t="51797" x="1200150" y="5410200"/>
          <p14:tracePt t="51814" x="1123950" y="5346700"/>
          <p14:tracePt t="51831" x="1041400" y="5302250"/>
          <p14:tracePt t="51847" x="977900" y="5264150"/>
          <p14:tracePt t="51863" x="927100" y="5251450"/>
          <p14:tracePt t="51880" x="850900" y="5219700"/>
          <p14:tracePt t="51898" x="825500" y="5207000"/>
          <p14:tracePt t="51914" x="787400" y="5200650"/>
          <p14:tracePt t="51931" x="749300" y="5200650"/>
          <p14:tracePt t="51947" x="717550" y="5194300"/>
          <p14:tracePt t="51964" x="679450" y="5181600"/>
          <p14:tracePt t="51980" x="641350" y="5162550"/>
          <p14:tracePt t="51997" x="615950" y="5149850"/>
          <p14:tracePt t="52014" x="584200" y="5124450"/>
          <p14:tracePt t="52031" x="577850" y="5105400"/>
          <p14:tracePt t="52047" x="565150" y="5086350"/>
          <p14:tracePt t="52064" x="558800" y="5067300"/>
          <p14:tracePt t="52080" x="552450" y="5048250"/>
          <p14:tracePt t="52137" x="546100" y="5048250"/>
          <p14:tracePt t="52513" x="546100" y="5054600"/>
          <p14:tracePt t="52529" x="546100" y="5060950"/>
          <p14:tracePt t="52545" x="546100" y="5067300"/>
          <p14:tracePt t="52561" x="546100" y="5073650"/>
          <p14:tracePt t="52569" x="552450" y="5080000"/>
          <p14:tracePt t="52590" x="565150" y="5086350"/>
          <p14:tracePt t="52590" x="565150" y="5092700"/>
          <p14:tracePt t="52597" x="590550" y="5105400"/>
          <p14:tracePt t="52614" x="635000" y="5118100"/>
          <p14:tracePt t="52630" x="698500" y="5137150"/>
          <p14:tracePt t="52647" x="768350" y="5143500"/>
          <p14:tracePt t="52664" x="857250" y="5156200"/>
          <p14:tracePt t="52681" x="1016000" y="5168900"/>
          <p14:tracePt t="52698" x="1111250" y="5168900"/>
          <p14:tracePt t="52714" x="1212850" y="5168900"/>
          <p14:tracePt t="52731" x="1282700" y="5168900"/>
          <p14:tracePt t="52747" x="1327150" y="5168900"/>
          <p14:tracePt t="52764" x="1352550" y="5168900"/>
          <p14:tracePt t="52780" x="1358900" y="5168900"/>
          <p14:tracePt t="52960" x="1365250" y="5168900"/>
          <p14:tracePt t="53048" x="1352550" y="5168900"/>
          <p14:tracePt t="53056" x="1327150" y="5168900"/>
          <p14:tracePt t="53064" x="1244600" y="5168900"/>
          <p14:tracePt t="53080" x="1212850" y="5168900"/>
          <p14:tracePt t="53081" x="1149350" y="5156200"/>
          <p14:tracePt t="53097" x="1111250" y="5149850"/>
          <p14:tracePt t="53113" x="1104900" y="5149850"/>
          <p14:tracePt t="53240" x="1098550" y="5143500"/>
          <p14:tracePt t="53280" x="1111250" y="5143500"/>
          <p14:tracePt t="53280" x="1117600" y="5143500"/>
          <p14:tracePt t="53296" x="1130300" y="5143500"/>
          <p14:tracePt t="53308" x="1143000" y="5143500"/>
          <p14:tracePt t="53313" x="1174750" y="5143500"/>
          <p14:tracePt t="53329" x="1219200" y="5143500"/>
          <p14:tracePt t="53347" x="1289050" y="5143500"/>
          <p14:tracePt t="53363" x="1352550" y="5143500"/>
          <p14:tracePt t="53380" x="1384300" y="5143500"/>
          <p14:tracePt t="53396" x="1403350" y="5143500"/>
          <p14:tracePt t="53413" x="1409700" y="5143500"/>
          <p14:tracePt t="53624" x="1403350" y="5143500"/>
          <p14:tracePt t="53632" x="1384300" y="5143500"/>
          <p14:tracePt t="53639" x="1371600" y="5143500"/>
          <p14:tracePt t="53646" x="1339850" y="5143500"/>
          <p14:tracePt t="53663" x="1289050" y="5143500"/>
          <p14:tracePt t="53681" x="1276350" y="5143500"/>
          <p14:tracePt t="53696" x="1263650" y="5143500"/>
          <p14:tracePt t="53713" x="1257300" y="5143500"/>
          <p14:tracePt t="53768" x="1250950" y="5143500"/>
          <p14:tracePt t="53784" x="1244600" y="5143500"/>
          <p14:tracePt t="53800" x="1238250" y="5143500"/>
          <p14:tracePt t="53805" x="1231900" y="5143500"/>
          <p14:tracePt t="53813" x="1225550" y="5143500"/>
          <p14:tracePt t="53829" x="1219200" y="5143500"/>
          <p14:tracePt t="54001" x="1225550" y="5143500"/>
          <p14:tracePt t="54008" x="1244600" y="5143500"/>
          <p14:tracePt t="54016" x="1257300" y="5143500"/>
          <p14:tracePt t="54024" x="1276350" y="5143500"/>
          <p14:tracePt t="54032" x="1295400" y="5143500"/>
          <p14:tracePt t="54046" x="1320800" y="5143500"/>
          <p14:tracePt t="54063" x="1346200" y="5143500"/>
          <p14:tracePt t="54081" x="1371600" y="5143500"/>
          <p14:tracePt t="54096" x="1390650" y="5143500"/>
          <p14:tracePt t="54113" x="1409700" y="5143500"/>
          <p14:tracePt t="54129" x="1422400" y="5143500"/>
          <p14:tracePt t="54146" x="1441450" y="5143500"/>
          <p14:tracePt t="54163" x="1454150" y="5143500"/>
          <p14:tracePt t="54179" x="1466850" y="5143500"/>
          <p14:tracePt t="54196" x="1473200" y="5143500"/>
          <p14:tracePt t="54656" x="1466850" y="5143500"/>
          <p14:tracePt t="54680" x="1454150" y="5143500"/>
          <p14:tracePt t="54696" x="1447800" y="5143500"/>
          <p14:tracePt t="54697" x="1441450" y="5143500"/>
          <p14:tracePt t="54713" x="1435100" y="5143500"/>
          <p14:tracePt t="54713" x="1403350" y="5143500"/>
          <p14:tracePt t="54730" x="1384300" y="5143500"/>
          <p14:tracePt t="54746" x="1352550" y="5143500"/>
          <p14:tracePt t="54764" x="1327150" y="5143500"/>
          <p14:tracePt t="54779" x="1301750" y="5143500"/>
          <p14:tracePt t="54796" x="1295400" y="5143500"/>
          <p14:tracePt t="54813" x="1282700" y="5143500"/>
          <p14:tracePt t="54829" x="1276350" y="5143500"/>
          <p14:tracePt t="57137" x="1263650" y="5143500"/>
          <p14:tracePt t="57144" x="1250950" y="5143500"/>
          <p14:tracePt t="57144" x="1231900" y="5143500"/>
          <p14:tracePt t="57160" x="1225550" y="5143500"/>
          <p14:tracePt t="57168" x="1187450" y="5143500"/>
          <p14:tracePt t="57179" x="1136650" y="5143500"/>
          <p14:tracePt t="57196" x="1085850" y="5143500"/>
          <p14:tracePt t="57213" x="1022350" y="5143500"/>
          <p14:tracePt t="57229" x="971550" y="5143500"/>
          <p14:tracePt t="57246" x="939800" y="5143500"/>
          <p14:tracePt t="57262" x="895350" y="5143500"/>
          <p14:tracePt t="57262" x="876300" y="5143500"/>
          <p14:tracePt t="57281" x="838200" y="5143500"/>
          <p14:tracePt t="57296" x="800100" y="5143500"/>
          <p14:tracePt t="57313" x="774700" y="5143500"/>
          <p14:tracePt t="57329" x="749300" y="5143500"/>
          <p14:tracePt t="57346" x="730250" y="5143500"/>
          <p14:tracePt t="57362" x="723900" y="5143500"/>
          <p14:tracePt t="57379" x="717550" y="5143500"/>
          <p14:tracePt t="57396" x="711200" y="5143500"/>
          <p14:tracePt t="57412" x="704850" y="5143500"/>
          <p14:tracePt t="57429" x="692150" y="5137150"/>
          <p14:tracePt t="57446" x="679450" y="5137150"/>
          <p14:tracePt t="57462" x="673100" y="5137150"/>
          <p14:tracePt t="57479" x="666750" y="5137150"/>
          <p14:tracePt t="57608" x="660400" y="5137150"/>
          <p14:tracePt t="57616" x="654050" y="5137150"/>
          <p14:tracePt t="57624" x="647700" y="5137150"/>
          <p14:tracePt t="57630" x="635000" y="5137150"/>
          <p14:tracePt t="57646" x="615950" y="5137150"/>
          <p14:tracePt t="57679" x="609600" y="5137150"/>
          <p14:tracePt t="57712" x="603250" y="5137150"/>
          <p14:tracePt t="57976" x="596900" y="5137150"/>
          <p14:tracePt t="57984" x="584200" y="5137150"/>
          <p14:tracePt t="57992" x="577850" y="5137150"/>
          <p14:tracePt t="57996" x="558800" y="5137150"/>
          <p14:tracePt t="58012" x="552450" y="5137150"/>
          <p14:tracePt t="58029" x="546100" y="5137150"/>
          <p14:tracePt t="58335" x="558800" y="5137150"/>
          <p14:tracePt t="58344" x="577850" y="5137150"/>
          <p14:tracePt t="58352" x="596900" y="5137150"/>
          <p14:tracePt t="58362" x="615950" y="5137150"/>
          <p14:tracePt t="58363" x="654050" y="5137150"/>
          <p14:tracePt t="58379" x="685800" y="5137150"/>
          <p14:tracePt t="58396" x="723900" y="5143500"/>
          <p14:tracePt t="58412" x="742950" y="5149850"/>
          <p14:tracePt t="58429" x="768350" y="5149850"/>
          <p14:tracePt t="58446" x="793750" y="5149850"/>
          <p14:tracePt t="58463" x="819150" y="5149850"/>
          <p14:tracePt t="58480" x="825500" y="5149850"/>
          <p14:tracePt t="58496" x="831850" y="5149850"/>
          <p14:tracePt t="58513" x="838200" y="5149850"/>
          <p14:tracePt t="58529" x="844550" y="5149850"/>
          <p14:tracePt t="59024" x="838200" y="5149850"/>
          <p14:tracePt t="59032" x="819150" y="5149850"/>
          <p14:tracePt t="59040" x="793750" y="5149850"/>
          <p14:tracePt t="59048" x="711200" y="5143500"/>
          <p14:tracePt t="59062" x="635000" y="5143500"/>
          <p14:tracePt t="59079" x="571500" y="5137150"/>
          <p14:tracePt t="59096" x="552450" y="5130800"/>
          <p14:tracePt t="59479" x="565150" y="5130800"/>
          <p14:tracePt t="59489" x="577850" y="5130800"/>
          <p14:tracePt t="59489" x="590550" y="5130800"/>
          <p14:tracePt t="59496" x="635000" y="5130800"/>
          <p14:tracePt t="59513" x="679450" y="5130800"/>
          <p14:tracePt t="59529" x="717550" y="5130800"/>
          <p14:tracePt t="59546" x="749300" y="5130800"/>
          <p14:tracePt t="59562" x="768350" y="5130800"/>
          <p14:tracePt t="59579" x="787400" y="5137150"/>
          <p14:tracePt t="59596" x="800100" y="5143500"/>
          <p14:tracePt t="59632" x="806450" y="5143500"/>
          <p14:tracePt t="59632" x="812800" y="5143500"/>
          <p14:tracePt t="59646" x="819150" y="5143500"/>
          <p14:tracePt t="59662" x="838200" y="5143500"/>
          <p14:tracePt t="59680" x="857250" y="5149850"/>
          <p14:tracePt t="59696" x="869950" y="5149850"/>
          <p14:tracePt t="59713" x="882650" y="5156200"/>
          <p14:tracePt t="59729" x="889000" y="5156200"/>
          <p14:tracePt t="59746" x="901700" y="5156200"/>
          <p14:tracePt t="59784" x="908050" y="5156200"/>
          <p14:tracePt t="60200" x="901700" y="5156200"/>
          <p14:tracePt t="60208" x="876300" y="5156200"/>
          <p14:tracePt t="60215" x="857250" y="5156200"/>
          <p14:tracePt t="60224" x="838200" y="5156200"/>
          <p14:tracePt t="60231" x="812800" y="5156200"/>
          <p14:tracePt t="60246" x="793750" y="5156200"/>
          <p14:tracePt t="60262" x="774700" y="5156200"/>
          <p14:tracePt t="60280" x="768350" y="5156200"/>
          <p14:tracePt t="60328" x="762000" y="5156200"/>
          <p14:tracePt t="60744" x="768350" y="5156200"/>
          <p14:tracePt t="60752" x="787400" y="5156200"/>
          <p14:tracePt t="60760" x="800100" y="5156200"/>
          <p14:tracePt t="60765" x="819150" y="5156200"/>
          <p14:tracePt t="60779" x="857250" y="5156200"/>
          <p14:tracePt t="60796" x="882650" y="5156200"/>
          <p14:tracePt t="60813" x="901700" y="5156200"/>
          <p14:tracePt t="60829" x="914400" y="5156200"/>
          <p14:tracePt t="60846" x="933450" y="5156200"/>
          <p14:tracePt t="60862" x="958850" y="5156200"/>
          <p14:tracePt t="60880" x="977900" y="5156200"/>
          <p14:tracePt t="60896" x="996950" y="5156200"/>
          <p14:tracePt t="60912" x="1022350" y="5156200"/>
          <p14:tracePt t="60929" x="1060450" y="5156200"/>
          <p14:tracePt t="60946" x="1079500" y="5156200"/>
          <p14:tracePt t="60962" x="1085850" y="5156200"/>
          <p14:tracePt t="61488" x="1079500" y="5156200"/>
          <p14:tracePt t="61496" x="1060450" y="5156200"/>
          <p14:tracePt t="61497" x="1028700" y="5156200"/>
          <p14:tracePt t="61513" x="996950" y="5149850"/>
          <p14:tracePt t="61514" x="908050" y="5137150"/>
          <p14:tracePt t="61530" x="812800" y="5124450"/>
          <p14:tracePt t="61547" x="723900" y="5111750"/>
          <p14:tracePt t="61564" x="666750" y="5105400"/>
          <p14:tracePt t="61580" x="647700" y="5105400"/>
          <p14:tracePt t="61597" x="641350" y="5105400"/>
          <p14:tracePt t="61865" x="635000" y="5099050"/>
          <p14:tracePt t="61872" x="654050" y="5092700"/>
          <p14:tracePt t="61880" x="825500" y="5092700"/>
          <p14:tracePt t="61889" x="927100" y="5105400"/>
          <p14:tracePt t="61897" x="1193800" y="5137150"/>
          <p14:tracePt t="61913" x="1422400" y="5175250"/>
          <p14:tracePt t="61930" x="1587500" y="5187950"/>
          <p14:tracePt t="61947" x="1708150" y="5194300"/>
          <p14:tracePt t="61964" x="1809750" y="5194300"/>
          <p14:tracePt t="61980" x="1892300" y="5194300"/>
          <p14:tracePt t="61997" x="1974850" y="5194300"/>
          <p14:tracePt t="62013" x="2044700" y="5194300"/>
          <p14:tracePt t="62030" x="2114550" y="5194300"/>
          <p14:tracePt t="62046" x="2152650" y="5194300"/>
          <p14:tracePt t="62063" x="2184400" y="5194300"/>
          <p14:tracePt t="62080" x="2222500" y="5194300"/>
          <p14:tracePt t="62097" x="2273300" y="5194300"/>
          <p14:tracePt t="62113" x="2343150" y="5194300"/>
          <p14:tracePt t="62130" x="2419350" y="5194300"/>
          <p14:tracePt t="62146" x="2527300" y="5194300"/>
          <p14:tracePt t="62163" x="2647950" y="5194300"/>
          <p14:tracePt t="62180" x="2781300" y="5194300"/>
          <p14:tracePt t="62197" x="2901950" y="5194300"/>
          <p14:tracePt t="62213" x="2990850" y="5194300"/>
          <p14:tracePt t="62230" x="3054350" y="5194300"/>
          <p14:tracePt t="62247" x="3098800" y="5194300"/>
          <p14:tracePt t="62263" x="3155950" y="5194300"/>
          <p14:tracePt t="62280" x="3270250" y="5194300"/>
          <p14:tracePt t="62297" x="3340100" y="5194300"/>
          <p14:tracePt t="62313" x="3435350" y="5194300"/>
          <p14:tracePt t="62330" x="3549650" y="5194300"/>
          <p14:tracePt t="62347" x="3632200" y="5194300"/>
          <p14:tracePt t="62363" x="3702050" y="5194300"/>
          <p14:tracePt t="62380" x="3746500" y="5194300"/>
          <p14:tracePt t="62397" x="3752850" y="5194300"/>
          <p14:tracePt t="62413" x="3771900" y="5194300"/>
          <p14:tracePt t="62430" x="3790950" y="5194300"/>
          <p14:tracePt t="62446" x="3829050" y="5194300"/>
          <p14:tracePt t="62464" x="3924300" y="5194300"/>
          <p14:tracePt t="62481" x="3987800" y="5194300"/>
          <p14:tracePt t="62497" x="4013200" y="5187950"/>
          <p14:tracePt t="62513" x="4025900" y="5187950"/>
          <p14:tracePt t="63008" x="4032250" y="5187950"/>
          <p14:tracePt t="63016" x="4044950" y="5187950"/>
          <p14:tracePt t="63030" x="4057650" y="5187950"/>
          <p14:tracePt t="63030" x="4070350" y="5187950"/>
          <p14:tracePt t="63047" x="4076700" y="5187950"/>
          <p14:tracePt t="64681" x="4140200" y="5194300"/>
          <p14:tracePt t="64689" x="4171950" y="5207000"/>
          <p14:tracePt t="64697" x="4222750" y="5219700"/>
          <p14:tracePt t="64698" x="4254500" y="5232400"/>
          <p14:tracePt t="64713" x="4260850" y="5232400"/>
          <p14:tracePt t="65184" x="4292600" y="5257800"/>
          <p14:tracePt t="65192" x="4337050" y="5295900"/>
          <p14:tracePt t="65200" x="4375150" y="5346700"/>
          <p14:tracePt t="65208" x="4432300" y="5384800"/>
          <p14:tracePt t="65217" x="4572000" y="5473700"/>
          <p14:tracePt t="65230" x="4864100" y="5594350"/>
          <p14:tracePt t="65246" x="5162550" y="5670550"/>
          <p14:tracePt t="65263" x="5416550" y="5740400"/>
          <p14:tracePt t="65280" x="5657850" y="5772150"/>
          <p14:tracePt t="65297" x="5778500" y="5772150"/>
          <p14:tracePt t="65313" x="5854700" y="5772150"/>
          <p14:tracePt t="65330" x="5918200" y="5772150"/>
          <p14:tracePt t="65346" x="5956300" y="5765800"/>
          <p14:tracePt t="65364" x="5981700" y="5765800"/>
          <p14:tracePt t="65380" x="6007100" y="5759450"/>
          <p14:tracePt t="65397" x="6045200" y="5740400"/>
          <p14:tracePt t="65413" x="6108700" y="5702300"/>
          <p14:tracePt t="65430" x="6184900" y="5657850"/>
          <p14:tracePt t="65446" x="6229350" y="5645150"/>
          <p14:tracePt t="65463" x="6261100" y="5632450"/>
          <p14:tracePt t="65480" x="6286500" y="5632450"/>
          <p14:tracePt t="65497" x="6299200" y="5619750"/>
          <p14:tracePt t="65513" x="6311900" y="5613400"/>
          <p14:tracePt t="65530" x="6324600" y="5607050"/>
          <p14:tracePt t="65640" x="6299200" y="5607050"/>
          <p14:tracePt t="65648" x="6273800" y="5607050"/>
          <p14:tracePt t="65648" x="6229350" y="5613400"/>
          <p14:tracePt t="65664" x="6172200" y="5626100"/>
          <p14:tracePt t="65665" x="6064250" y="5664200"/>
          <p14:tracePt t="65681" x="5962650" y="5683250"/>
          <p14:tracePt t="65697" x="5829300" y="5683250"/>
          <p14:tracePt t="65713" x="5683250" y="5683250"/>
          <p14:tracePt t="65730" x="5530850" y="5683250"/>
          <p14:tracePt t="65746" x="5384800" y="5683250"/>
          <p14:tracePt t="65763" x="5251450" y="5683250"/>
          <p14:tracePt t="65780" x="5149850" y="5683250"/>
          <p14:tracePt t="65796" x="5080000" y="5683250"/>
          <p14:tracePt t="65813" x="5048250" y="5683250"/>
          <p14:tracePt t="65830" x="5041900" y="5683250"/>
          <p14:tracePt t="65846" x="5035550" y="5683250"/>
          <p14:tracePt t="65863" x="5029200" y="5683250"/>
          <p14:tracePt t="65880" x="4984750" y="5683250"/>
          <p14:tracePt t="65897" x="4921250" y="5683250"/>
          <p14:tracePt t="65914" x="4845050" y="5683250"/>
          <p14:tracePt t="65930" x="4730750" y="5670550"/>
          <p14:tracePt t="65946" x="4584700" y="5626100"/>
          <p14:tracePt t="65963" x="4438650" y="5562600"/>
          <p14:tracePt t="65980" x="4298950" y="5499100"/>
          <p14:tracePt t="65996" x="4191000" y="5435600"/>
          <p14:tracePt t="66014" x="4102100" y="5372100"/>
          <p14:tracePt t="66030" x="4038600" y="5327650"/>
          <p14:tracePt t="66047" x="3987800" y="5289550"/>
          <p14:tracePt t="66063" x="3956050" y="5257800"/>
          <p14:tracePt t="66081" x="3956050" y="5245100"/>
          <p14:tracePt t="66096" x="3949700" y="5245100"/>
          <p14:tracePt t="66145" x="3949700" y="5238750"/>
          <p14:tracePt t="66168" x="3956050" y="5232400"/>
          <p14:tracePt t="66184" x="3962400" y="5232400"/>
          <p14:tracePt t="66200" x="3968750" y="5232400"/>
          <p14:tracePt t="66208" x="3975100" y="5232400"/>
          <p14:tracePt t="66213" x="3981450" y="5232400"/>
          <p14:tracePt t="66230" x="3987800" y="5232400"/>
          <p14:tracePt t="66247" x="4000500" y="5232400"/>
          <p14:tracePt t="66263" x="4013200" y="5232400"/>
          <p14:tracePt t="66281" x="4019550" y="5232400"/>
          <p14:tracePt t="66296" x="4025900" y="5232400"/>
          <p14:tracePt t="66313" x="4044950" y="5226050"/>
          <p14:tracePt t="66330" x="4057650" y="5213350"/>
          <p14:tracePt t="66347" x="4064000" y="5200650"/>
          <p14:tracePt t="66363" x="4070350" y="5194300"/>
          <p14:tracePt t="66380" x="4076700" y="5181600"/>
          <p14:tracePt t="66396" x="4076700" y="5168900"/>
          <p14:tracePt t="66413" x="4076700" y="5149850"/>
          <p14:tracePt t="66430" x="4076700" y="5137150"/>
          <p14:tracePt t="66447" x="4083050" y="5130800"/>
          <p14:tracePt t="66463" x="4083050" y="5124450"/>
          <p14:tracePt t="66704" x="4083050" y="5118100"/>
          <p14:tracePt t="66712" x="4070350" y="5118100"/>
          <p14:tracePt t="66720" x="4051300" y="5118100"/>
          <p14:tracePt t="66728" x="4013200" y="5130800"/>
          <p14:tracePt t="66741" x="3994150" y="5130800"/>
          <p14:tracePt t="66746" x="3956050" y="5137150"/>
          <p14:tracePt t="66763" x="3911600" y="5137150"/>
          <p14:tracePt t="66780" x="3873500" y="5137150"/>
          <p14:tracePt t="66796" x="3829050" y="5137150"/>
          <p14:tracePt t="66813" x="3765550" y="5137150"/>
          <p14:tracePt t="66830" x="3689350" y="5137150"/>
          <p14:tracePt t="66847" x="3613150" y="5137150"/>
          <p14:tracePt t="66863" x="3486150" y="5137150"/>
          <p14:tracePt t="66881" x="3397250" y="5137150"/>
          <p14:tracePt t="66897" x="3302000" y="5137150"/>
          <p14:tracePt t="66913" x="3232150" y="5137150"/>
          <p14:tracePt t="66930" x="3181350" y="5137150"/>
          <p14:tracePt t="66947" x="3124200" y="5137150"/>
          <p14:tracePt t="66963" x="3060700" y="5137150"/>
          <p14:tracePt t="66980" x="3003550" y="5137150"/>
          <p14:tracePt t="66996" x="2921000" y="5137150"/>
          <p14:tracePt t="67014" x="2851150" y="5137150"/>
          <p14:tracePt t="67030" x="2755900" y="5137150"/>
          <p14:tracePt t="67047" x="2679700" y="5137150"/>
          <p14:tracePt t="67063" x="2540000" y="5156200"/>
          <p14:tracePt t="67081" x="2451100" y="5168900"/>
          <p14:tracePt t="67097" x="2374900" y="5181600"/>
          <p14:tracePt t="67114" x="2298700" y="5194300"/>
          <p14:tracePt t="67129" x="2235200" y="5194300"/>
          <p14:tracePt t="67162" x="2178050" y="5194300"/>
          <p14:tracePt t="67163" x="2114550" y="5194300"/>
          <p14:tracePt t="67179" x="2057400" y="5194300"/>
          <p14:tracePt t="67196" x="2006600" y="5194300"/>
          <p14:tracePt t="67212" x="1974850" y="5194300"/>
          <p14:tracePt t="67229" x="1924050" y="5194300"/>
          <p14:tracePt t="67246" x="1885950" y="5194300"/>
          <p14:tracePt t="67262" x="1835150" y="5194300"/>
          <p14:tracePt t="67279" x="1765300" y="5194300"/>
          <p14:tracePt t="67295" x="1631950" y="5194300"/>
          <p14:tracePt t="67317" x="1543050" y="5194300"/>
          <p14:tracePt t="67329" x="1460500" y="5194300"/>
          <p14:tracePt t="67346" x="1352550" y="5194300"/>
          <p14:tracePt t="67362" x="1250950" y="5194300"/>
          <p14:tracePt t="67379" x="1136650" y="5181600"/>
          <p14:tracePt t="67396" x="1035050" y="5168900"/>
          <p14:tracePt t="67413" x="927100" y="5149850"/>
          <p14:tracePt t="67430" x="806450" y="5137150"/>
          <p14:tracePt t="67447" x="685800" y="5111750"/>
          <p14:tracePt t="67463" x="488950" y="5105400"/>
          <p14:tracePt t="67481" x="311150" y="5105400"/>
          <p14:tracePt t="67496" x="171450" y="5105400"/>
          <p14:tracePt t="67513" x="50800" y="5105400"/>
          <p14:tracePt t="67530" x="0" y="5105400"/>
          <p14:tracePt t="68096" x="6350" y="5105400"/>
          <p14:tracePt t="68112" x="12700" y="5105400"/>
          <p14:tracePt t="68122" x="25400" y="5105400"/>
          <p14:tracePt t="68130" x="31750" y="5105400"/>
          <p14:tracePt t="68131" x="95250" y="5105400"/>
          <p14:tracePt t="68146" x="209550" y="5124450"/>
          <p14:tracePt t="68163" x="368300" y="5143500"/>
          <p14:tracePt t="68179" x="533400" y="5168900"/>
          <p14:tracePt t="68197" x="730250" y="5194300"/>
          <p14:tracePt t="68214" x="914400" y="5213350"/>
          <p14:tracePt t="68230" x="1054100" y="5232400"/>
          <p14:tracePt t="68246" x="1136650" y="5232400"/>
          <p14:tracePt t="68263" x="1244600" y="5232400"/>
          <p14:tracePt t="68281" x="1282700" y="5232400"/>
          <p14:tracePt t="68297" x="1314450" y="5232400"/>
          <p14:tracePt t="68313" x="1352550" y="5232400"/>
          <p14:tracePt t="68330" x="1390650" y="5232400"/>
          <p14:tracePt t="68346" x="1428750" y="5226050"/>
          <p14:tracePt t="68363" x="1479550" y="5207000"/>
          <p14:tracePt t="68379" x="1530350" y="5194300"/>
          <p14:tracePt t="68397" x="1574800" y="5168900"/>
          <p14:tracePt t="68413" x="1600200" y="5149850"/>
          <p14:tracePt t="68430" x="1625600" y="5124450"/>
          <p14:tracePt t="68446" x="1644650" y="5099050"/>
          <p14:tracePt t="68463" x="1676400" y="5010150"/>
          <p14:tracePt t="68481" x="1689100" y="4914900"/>
          <p14:tracePt t="68497" x="1689100" y="4806950"/>
          <p14:tracePt t="68513" x="1689100" y="4749800"/>
          <p14:tracePt t="68530" x="1689100" y="4711700"/>
          <p14:tracePt t="68546" x="1682750" y="4679950"/>
          <p14:tracePt t="68563" x="1663700" y="4648200"/>
          <p14:tracePt t="68579" x="1619250" y="4603750"/>
          <p14:tracePt t="68597" x="1574800" y="4572000"/>
          <p14:tracePt t="68613" x="1504950" y="4540250"/>
          <p14:tracePt t="68630" x="1435100" y="4514850"/>
          <p14:tracePt t="68646" x="1365250" y="4502150"/>
          <p14:tracePt t="68663" x="1314450" y="4495800"/>
          <p14:tracePt t="68680" x="1257300" y="4489450"/>
          <p14:tracePt t="68696" x="1225550" y="4489450"/>
          <p14:tracePt t="68713" x="1193800" y="4489450"/>
          <p14:tracePt t="68730" x="1149350" y="4502150"/>
          <p14:tracePt t="68746" x="1117600" y="4527550"/>
          <p14:tracePt t="68763" x="1073150" y="4559300"/>
          <p14:tracePt t="68779" x="1022350" y="4591050"/>
          <p14:tracePt t="68797" x="971550" y="4641850"/>
          <p14:tracePt t="68813" x="914400" y="4692650"/>
          <p14:tracePt t="68830" x="882650" y="4743450"/>
          <p14:tracePt t="68846" x="844550" y="4806950"/>
          <p14:tracePt t="68863" x="819150" y="4864100"/>
          <p14:tracePt t="68879" x="806450" y="4927600"/>
          <p14:tracePt t="68897" x="806450" y="4984750"/>
          <p14:tracePt t="68913" x="806450" y="5054600"/>
          <p14:tracePt t="68930" x="812800" y="5124450"/>
          <p14:tracePt t="68947" x="838200" y="5219700"/>
          <p14:tracePt t="68963" x="857250" y="5289550"/>
          <p14:tracePt t="68980" x="908050" y="5372100"/>
          <p14:tracePt t="68996" x="952500" y="5435600"/>
          <p14:tracePt t="69013" x="977900" y="5480050"/>
          <p14:tracePt t="69030" x="996950" y="5518150"/>
          <p14:tracePt t="69046" x="1028700" y="5556250"/>
          <p14:tracePt t="69046" x="1041400" y="5568950"/>
          <p14:tracePt t="69064" x="1060450" y="5588000"/>
          <p14:tracePt t="69079" x="1123950" y="5632450"/>
          <p14:tracePt t="69097" x="1162050" y="5657850"/>
          <p14:tracePt t="69113" x="1231900" y="5683250"/>
          <p14:tracePt t="69130" x="1308100" y="5695950"/>
          <p14:tracePt t="69147" x="1371600" y="5708650"/>
          <p14:tracePt t="69162" x="1447800" y="5708650"/>
          <p14:tracePt t="69179" x="1504950" y="5708650"/>
          <p14:tracePt t="69196" x="1549400" y="5708650"/>
          <p14:tracePt t="69212" x="1587500" y="5708650"/>
          <p14:tracePt t="69230" x="1619250" y="5702300"/>
          <p14:tracePt t="69246" x="1657350" y="5683250"/>
          <p14:tracePt t="69263" x="1701800" y="5651500"/>
          <p14:tracePt t="69281" x="1771650" y="5594350"/>
          <p14:tracePt t="69296" x="1797050" y="5537200"/>
          <p14:tracePt t="69314" x="1822450" y="5505450"/>
          <p14:tracePt t="69330" x="1835150" y="5448300"/>
          <p14:tracePt t="69349" x="1854200" y="5378450"/>
          <p14:tracePt t="69379" x="1866900" y="5302250"/>
          <p14:tracePt t="69379" x="1866900" y="5232400"/>
          <p14:tracePt t="69396" x="1866900" y="5130800"/>
          <p14:tracePt t="69413" x="1866900" y="5022850"/>
          <p14:tracePt t="69429" x="1841500" y="4933950"/>
          <p14:tracePt t="69446" x="1816100" y="4870450"/>
          <p14:tracePt t="69462" x="1803400" y="4819650"/>
          <p14:tracePt t="69479" x="1765300" y="4749800"/>
          <p14:tracePt t="69496" x="1733550" y="4699000"/>
          <p14:tracePt t="69513" x="1689100" y="4654550"/>
          <p14:tracePt t="69530" x="1657350" y="4635500"/>
          <p14:tracePt t="69546" x="1606550" y="4616450"/>
          <p14:tracePt t="69563" x="1562100" y="4597400"/>
          <p14:tracePt t="69580" x="1504950" y="4578350"/>
          <p14:tracePt t="69596" x="1428750" y="4572000"/>
          <p14:tracePt t="69613" x="1352550" y="4572000"/>
          <p14:tracePt t="69629" x="1289050" y="4572000"/>
          <p14:tracePt t="69646" x="1231900" y="4572000"/>
          <p14:tracePt t="69663" x="1187450" y="4591050"/>
          <p14:tracePt t="69680" x="1162050" y="4603750"/>
          <p14:tracePt t="69696" x="1149350" y="4616450"/>
          <p14:tracePt t="69712" x="1136650" y="4622800"/>
          <p14:tracePt t="69729" x="1130300" y="4629150"/>
          <p14:tracePt t="69746" x="1123950" y="4641850"/>
          <p14:tracePt t="69762" x="1111250" y="4660900"/>
          <p14:tracePt t="69779" x="1092200" y="4686300"/>
          <p14:tracePt t="69796" x="1066800" y="4743450"/>
          <p14:tracePt t="69814" x="1022350" y="4806950"/>
          <p14:tracePt t="69829" x="984250" y="4883150"/>
          <p14:tracePt t="69846" x="946150" y="4946650"/>
          <p14:tracePt t="69862" x="927100" y="4997450"/>
          <p14:tracePt t="69879" x="914400" y="5054600"/>
          <p14:tracePt t="69896" x="914400" y="5124450"/>
          <p14:tracePt t="69913" x="920750" y="5175250"/>
          <p14:tracePt t="69930" x="933450" y="5213350"/>
          <p14:tracePt t="69946" x="952500" y="5257800"/>
          <p14:tracePt t="69964" x="977900" y="5314950"/>
          <p14:tracePt t="69980" x="1009650" y="5365750"/>
          <p14:tracePt t="69996" x="1028700" y="5403850"/>
          <p14:tracePt t="70013" x="1060450" y="5448300"/>
          <p14:tracePt t="70030" x="1085850" y="5473700"/>
          <p14:tracePt t="70046" x="1136650" y="5499100"/>
          <p14:tracePt t="70063" x="1193800" y="5518150"/>
          <p14:tracePt t="70081" x="1225550" y="5530850"/>
          <p14:tracePt t="70096" x="1250950" y="5537200"/>
          <p14:tracePt t="70113" x="1282700" y="5537200"/>
          <p14:tracePt t="70130" x="1320800" y="5537200"/>
          <p14:tracePt t="70146" x="1358900" y="5537200"/>
          <p14:tracePt t="70162" x="1403350" y="5537200"/>
          <p14:tracePt t="70180" x="1460500" y="5524500"/>
          <p14:tracePt t="70196" x="1517650" y="5492750"/>
          <p14:tracePt t="70213" x="1562100" y="5467350"/>
          <p14:tracePt t="70229" x="1606550" y="5416550"/>
          <p14:tracePt t="70246" x="1638300" y="5378450"/>
          <p14:tracePt t="70263" x="1695450" y="5302250"/>
          <p14:tracePt t="70280" x="1714500" y="5245100"/>
          <p14:tracePt t="70296" x="1727200" y="5168900"/>
          <p14:tracePt t="70313" x="1733550" y="5105400"/>
          <p14:tracePt t="70330" x="1733550" y="5054600"/>
          <p14:tracePt t="70346" x="1733550" y="5010150"/>
          <p14:tracePt t="70363" x="1733550" y="4959350"/>
          <p14:tracePt t="70380" x="1720850" y="4927600"/>
          <p14:tracePt t="70396" x="1701800" y="4889500"/>
          <p14:tracePt t="70413" x="1689100" y="4870450"/>
          <p14:tracePt t="70429" x="1663700" y="4838700"/>
          <p14:tracePt t="70446" x="1638300" y="4813300"/>
          <p14:tracePt t="70463" x="1574800" y="4762500"/>
          <p14:tracePt t="70480" x="1511300" y="4724400"/>
          <p14:tracePt t="70496" x="1454150" y="4705350"/>
          <p14:tracePt t="70513" x="1390650" y="4679950"/>
          <p14:tracePt t="70530" x="1333500" y="4673600"/>
          <p14:tracePt t="70546" x="1295400" y="4673600"/>
          <p14:tracePt t="70563" x="1263650" y="4673600"/>
          <p14:tracePt t="70579" x="1225550" y="4679950"/>
          <p14:tracePt t="70596" x="1181100" y="4718050"/>
          <p14:tracePt t="70613" x="1123950" y="4756150"/>
          <p14:tracePt t="70629" x="1098550" y="4787900"/>
          <p14:tracePt t="70646" x="1066800" y="4832350"/>
          <p14:tracePt t="70663" x="1035050" y="4902200"/>
          <p14:tracePt t="70681" x="1022350" y="4946650"/>
          <p14:tracePt t="70696" x="1009650" y="5003800"/>
          <p14:tracePt t="70713" x="996950" y="5060950"/>
          <p14:tracePt t="70730" x="990600" y="5118100"/>
          <p14:tracePt t="70746" x="990600" y="5175250"/>
          <p14:tracePt t="70763" x="990600" y="5226050"/>
          <p14:tracePt t="70780" x="990600" y="5257800"/>
          <p14:tracePt t="70796" x="1016000" y="5302250"/>
          <p14:tracePt t="70813" x="1041400" y="5340350"/>
          <p14:tracePt t="70829" x="1073150" y="5391150"/>
          <p14:tracePt t="70846" x="1104900" y="5422900"/>
          <p14:tracePt t="70863" x="1130300" y="5448300"/>
          <p14:tracePt t="70879" x="1181100" y="5473700"/>
          <p14:tracePt t="70896" x="1212850" y="5492750"/>
          <p14:tracePt t="70913" x="1257300" y="5511800"/>
          <p14:tracePt t="70930" x="1314450" y="5524500"/>
          <p14:tracePt t="70946" x="1403350" y="5530850"/>
          <p14:tracePt t="70963" x="1485900" y="5530850"/>
          <p14:tracePt t="70980" x="1581150" y="5524500"/>
          <p14:tracePt t="70997" x="1657350" y="5486400"/>
          <p14:tracePt t="71013" x="1714500" y="5435600"/>
          <p14:tracePt t="71029" x="1758950" y="5372100"/>
          <p14:tracePt t="71045" x="1790700" y="5276850"/>
          <p14:tracePt t="71045" x="1797050" y="5245100"/>
          <p14:tracePt t="71064" x="1809750" y="5156200"/>
          <p14:tracePt t="71080" x="1809750" y="5086350"/>
          <p14:tracePt t="71097" x="1809750" y="5022850"/>
          <p14:tracePt t="71113" x="1803400" y="4959350"/>
          <p14:tracePt t="71129" x="1784350" y="4895850"/>
          <p14:tracePt t="71146" x="1752600" y="4845050"/>
          <p14:tracePt t="71163" x="1727200" y="4800600"/>
          <p14:tracePt t="71179" x="1676400" y="4749800"/>
          <p14:tracePt t="71197" x="1638300" y="4718050"/>
          <p14:tracePt t="71213" x="1606550" y="4692650"/>
          <p14:tracePt t="71230" x="1562100" y="4679950"/>
          <p14:tracePt t="71246" x="1517650" y="4667250"/>
          <p14:tracePt t="71263" x="1435100" y="4660900"/>
          <p14:tracePt t="71279" x="1327150" y="4660900"/>
          <p14:tracePt t="71297" x="1257300" y="4660900"/>
          <p14:tracePt t="71313" x="1181100" y="4692650"/>
          <p14:tracePt t="71330" x="1123950" y="4724400"/>
          <p14:tracePt t="71346" x="1066800" y="4768850"/>
          <p14:tracePt t="71363" x="1035050" y="4794250"/>
          <p14:tracePt t="71379" x="1016000" y="4819650"/>
          <p14:tracePt t="71396" x="1003300" y="4876800"/>
          <p14:tracePt t="71413" x="990600" y="4940300"/>
          <p14:tracePt t="71430" x="990600" y="5003800"/>
          <p14:tracePt t="71446" x="990600" y="5080000"/>
          <p14:tracePt t="71446" x="990600" y="5118100"/>
          <p14:tracePt t="71464" x="990600" y="5187950"/>
          <p14:tracePt t="71480" x="990600" y="5251450"/>
          <p14:tracePt t="71497" x="1009650" y="5308600"/>
          <p14:tracePt t="71513" x="1041400" y="5372100"/>
          <p14:tracePt t="71530" x="1079500" y="5422900"/>
          <p14:tracePt t="71546" x="1104900" y="5461000"/>
          <p14:tracePt t="71563" x="1143000" y="5492750"/>
          <p14:tracePt t="71579" x="1174750" y="5505450"/>
          <p14:tracePt t="71596" x="1206500" y="5518150"/>
          <p14:tracePt t="71613" x="1263650" y="5524500"/>
          <p14:tracePt t="71630" x="1314450" y="5530850"/>
          <p14:tracePt t="71646" x="1377950" y="5530850"/>
          <p14:tracePt t="71663" x="1441450" y="5530850"/>
          <p14:tracePt t="71663" x="1466850" y="5530850"/>
          <p14:tracePt t="71680" x="1530350" y="5518150"/>
          <p14:tracePt t="71696" x="1574800" y="5505450"/>
          <p14:tracePt t="71713" x="1619250" y="5473700"/>
          <p14:tracePt t="71730" x="1657350" y="5429250"/>
          <p14:tracePt t="71746" x="1682750" y="5391150"/>
          <p14:tracePt t="71763" x="1708150" y="5327650"/>
          <p14:tracePt t="71779" x="1727200" y="5264150"/>
          <p14:tracePt t="71796" x="1746250" y="5207000"/>
          <p14:tracePt t="71813" x="1752600" y="5143500"/>
          <p14:tracePt t="71830" x="1752600" y="5092700"/>
          <p14:tracePt t="71846" x="1746250" y="5022850"/>
          <p14:tracePt t="71846" x="1733550" y="4997450"/>
          <p14:tracePt t="71864" x="1701800" y="4946650"/>
          <p14:tracePt t="71880" x="1676400" y="4914900"/>
          <p14:tracePt t="71896" x="1644650" y="4883150"/>
          <p14:tracePt t="71913" x="1600200" y="4864100"/>
          <p14:tracePt t="71930" x="1536700" y="4851400"/>
          <p14:tracePt t="71946" x="1492250" y="4845050"/>
          <p14:tracePt t="71963" x="1441450" y="4845050"/>
          <p14:tracePt t="71979" x="1403350" y="4845050"/>
          <p14:tracePt t="71997" x="1358900" y="4845050"/>
          <p14:tracePt t="72013" x="1320800" y="4845050"/>
          <p14:tracePt t="72030" x="1301750" y="4845050"/>
          <p14:tracePt t="72046" x="1282700" y="4845050"/>
          <p14:tracePt t="72063" x="1276350" y="4845050"/>
          <p14:tracePt t="72079" x="1257300" y="4857750"/>
          <p14:tracePt t="72096" x="1238250" y="4870450"/>
          <p14:tracePt t="72113" x="1225550" y="4876800"/>
          <p14:tracePt t="72130" x="1219200" y="4883150"/>
          <p14:tracePt t="72146" x="1212850" y="4895850"/>
          <p14:tracePt t="72163" x="1200150" y="4902200"/>
          <p14:tracePt t="72179" x="1193800" y="4908550"/>
          <p14:tracePt t="72216" x="1187450" y="4921250"/>
          <p14:tracePt t="72232" x="1181100" y="4933950"/>
          <p14:tracePt t="72232" x="1181100" y="4940300"/>
          <p14:tracePt t="72246" x="1181100" y="4959350"/>
          <p14:tracePt t="72246" x="1174750" y="4972050"/>
          <p14:tracePt t="72288" x="1174750" y="4984750"/>
          <p14:tracePt t="73288" x="1168400" y="4984750"/>
          <p14:tracePt t="74500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616" y="3054143"/>
            <a:ext cx="3854134" cy="2280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Beamforming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 part </a:t>
            </a:r>
            <a:r>
              <a:rPr lang="en-US" dirty="0"/>
              <a:t>of </a:t>
            </a:r>
            <a:r>
              <a:rPr lang="en-US" dirty="0" smtClean="0"/>
              <a:t>scanner </a:t>
            </a:r>
            <a:r>
              <a:rPr lang="en-US" dirty="0"/>
              <a:t>that determines the shape, size </a:t>
            </a:r>
            <a:r>
              <a:rPr lang="en-US" dirty="0" smtClean="0"/>
              <a:t>and position </a:t>
            </a:r>
            <a:r>
              <a:rPr lang="en-US" dirty="0"/>
              <a:t>of the </a:t>
            </a:r>
            <a:r>
              <a:rPr lang="en-US" dirty="0" smtClean="0"/>
              <a:t>ultrasound </a:t>
            </a:r>
            <a:r>
              <a:rPr lang="en-US" dirty="0"/>
              <a:t>beams by controlling </a:t>
            </a:r>
            <a:r>
              <a:rPr lang="en-US" dirty="0" smtClean="0"/>
              <a:t>electrical signals </a:t>
            </a:r>
            <a:r>
              <a:rPr lang="en-US" dirty="0"/>
              <a:t>to and from the transducer array elements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608" y="2919312"/>
            <a:ext cx="4653224" cy="2550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94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240"/>
    </mc:Choice>
    <mc:Fallback>
      <p:transition spd="slow" advTm="175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017" x="2203450" y="1701800"/>
          <p14:tracePt t="5136" x="2197100" y="1701800"/>
          <p14:tracePt t="5144" x="2159000" y="1701800"/>
          <p14:tracePt t="5160" x="2095500" y="1701800"/>
          <p14:tracePt t="5176" x="2012950" y="1701800"/>
          <p14:tracePt t="5192" x="1930400" y="1701800"/>
          <p14:tracePt t="5208" x="1866900" y="1701800"/>
          <p14:tracePt t="5224" x="1841500" y="1701800"/>
          <p14:tracePt t="5232" x="1809750" y="1701800"/>
          <p14:tracePt t="5243" x="1797050" y="1701800"/>
          <p14:tracePt t="5264" x="1790700" y="1701800"/>
          <p14:tracePt t="5360" x="1803400" y="1701800"/>
          <p14:tracePt t="5368" x="1841500" y="1708150"/>
          <p14:tracePt t="5377" x="1930400" y="1708150"/>
          <p14:tracePt t="5392" x="2000250" y="1708150"/>
          <p14:tracePt t="5393" x="2159000" y="1708150"/>
          <p14:tracePt t="5409" x="2343150" y="1708150"/>
          <p14:tracePt t="5426" x="2514600" y="1708150"/>
          <p14:tracePt t="5442" x="2660650" y="1708150"/>
          <p14:tracePt t="5459" x="2800350" y="1708150"/>
          <p14:tracePt t="5475" x="2908300" y="1708150"/>
          <p14:tracePt t="5492" x="3016250" y="1708150"/>
          <p14:tracePt t="5509" x="3092450" y="1708150"/>
          <p14:tracePt t="5526" x="3155950" y="1708150"/>
          <p14:tracePt t="5543" x="3187700" y="1708150"/>
          <p14:tracePt t="5559" x="3219450" y="1708150"/>
          <p14:tracePt t="5577" x="3225800" y="1708150"/>
          <p14:tracePt t="5768" x="3232150" y="1708150"/>
          <p14:tracePt t="5776" x="3251200" y="1708150"/>
          <p14:tracePt t="5777" x="3289300" y="1714500"/>
          <p14:tracePt t="5793" x="3346450" y="1727200"/>
          <p14:tracePt t="5809" x="3422650" y="1733550"/>
          <p14:tracePt t="5826" x="3498850" y="1739900"/>
          <p14:tracePt t="5843" x="3575050" y="1746250"/>
          <p14:tracePt t="5859" x="3651250" y="1746250"/>
          <p14:tracePt t="5876" x="3721100" y="1746250"/>
          <p14:tracePt t="5892" x="3803650" y="1752600"/>
          <p14:tracePt t="5909" x="3886200" y="1752600"/>
          <p14:tracePt t="5926" x="3994150" y="1752600"/>
          <p14:tracePt t="5943" x="4095750" y="1752600"/>
          <p14:tracePt t="5959" x="4254500" y="1752600"/>
          <p14:tracePt t="5977" x="4349750" y="1752600"/>
          <p14:tracePt t="5992" x="4438650" y="1752600"/>
          <p14:tracePt t="6010" x="4514850" y="1752600"/>
          <p14:tracePt t="6025" x="4584700" y="1752600"/>
          <p14:tracePt t="6042" x="4641850" y="1752600"/>
          <p14:tracePt t="6058" x="4686300" y="1752600"/>
          <p14:tracePt t="6075" x="4718050" y="1752600"/>
          <p14:tracePt t="6092" x="4762500" y="1752600"/>
          <p14:tracePt t="6109" x="4794250" y="1752600"/>
          <p14:tracePt t="6126" x="4826000" y="1739900"/>
          <p14:tracePt t="6142" x="4845050" y="1739900"/>
          <p14:tracePt t="6159" x="4864100" y="1733550"/>
          <p14:tracePt t="6313" x="4864100" y="1727200"/>
          <p14:tracePt t="6321" x="4845050" y="1727200"/>
          <p14:tracePt t="6329" x="4826000" y="1720850"/>
          <p14:tracePt t="6343" x="4813300" y="1720850"/>
          <p14:tracePt t="6344" x="4768850" y="1714500"/>
          <p14:tracePt t="6359" x="4718050" y="1701800"/>
          <p14:tracePt t="6376" x="4667250" y="1701800"/>
          <p14:tracePt t="6393" x="4635500" y="1701800"/>
          <p14:tracePt t="6410" x="4610100" y="1701800"/>
          <p14:tracePt t="6427" x="4591050" y="1701800"/>
          <p14:tracePt t="6474" x="4584700" y="1701800"/>
          <p14:tracePt t="6601" x="4603750" y="1701800"/>
          <p14:tracePt t="6610" x="4622800" y="1708150"/>
          <p14:tracePt t="6620" x="4641850" y="1708150"/>
          <p14:tracePt t="6626" x="4718050" y="1720850"/>
          <p14:tracePt t="6644" x="4756150" y="1727200"/>
          <p14:tracePt t="6645" x="4851400" y="1727200"/>
          <p14:tracePt t="6661" x="4946650" y="1727200"/>
          <p14:tracePt t="6678" x="5041900" y="1727200"/>
          <p14:tracePt t="6694" x="5137150" y="1727200"/>
          <p14:tracePt t="6711" x="5226050" y="1727200"/>
          <p14:tracePt t="6727" x="5308600" y="1727200"/>
          <p14:tracePt t="6745" x="5378450" y="1733550"/>
          <p14:tracePt t="6761" x="5461000" y="1739900"/>
          <p14:tracePt t="6778" x="5499100" y="1739900"/>
          <p14:tracePt t="6795" x="5537200" y="1739900"/>
          <p14:tracePt t="6811" x="5568950" y="1739900"/>
          <p14:tracePt t="6828" x="5607050" y="1739900"/>
          <p14:tracePt t="6844" x="5664200" y="1739900"/>
          <p14:tracePt t="6861" x="5708650" y="1739900"/>
          <p14:tracePt t="6878" x="5765800" y="1739900"/>
          <p14:tracePt t="6894" x="5822950" y="1739900"/>
          <p14:tracePt t="6911" x="5873750" y="1739900"/>
          <p14:tracePt t="6928" x="5911850" y="1739900"/>
          <p14:tracePt t="6944" x="5949950" y="1739900"/>
          <p14:tracePt t="6961" x="5981700" y="1746250"/>
          <p14:tracePt t="6978" x="5988050" y="1746250"/>
          <p14:tracePt t="7106" x="5981700" y="1746250"/>
          <p14:tracePt t="7114" x="5962650" y="1746250"/>
          <p14:tracePt t="7122" x="5943600" y="1746250"/>
          <p14:tracePt t="7128" x="5873750" y="1746250"/>
          <p14:tracePt t="7144" x="5784850" y="1746250"/>
          <p14:tracePt t="7161" x="5600700" y="1746250"/>
          <p14:tracePt t="7178" x="5467350" y="1746250"/>
          <p14:tracePt t="7195" x="5334000" y="1746250"/>
          <p14:tracePt t="7211" x="5213350" y="1746250"/>
          <p14:tracePt t="7228" x="5124450" y="1746250"/>
          <p14:tracePt t="7244" x="5067300" y="1746250"/>
          <p14:tracePt t="7262" x="5010150" y="1746250"/>
          <p14:tracePt t="7278" x="4959350" y="1746250"/>
          <p14:tracePt t="7297" x="4921250" y="1746250"/>
          <p14:tracePt t="7327" x="4908550" y="1746250"/>
          <p14:tracePt t="7327" x="4902200" y="1752600"/>
          <p14:tracePt t="7344" x="4889500" y="1752600"/>
          <p14:tracePt t="7360" x="4883150" y="1752600"/>
          <p14:tracePt t="7377" x="4876800" y="1752600"/>
          <p14:tracePt t="7538" x="4883150" y="1752600"/>
          <p14:tracePt t="7546" x="4895850" y="1752600"/>
          <p14:tracePt t="7555" x="4902200" y="1752600"/>
          <p14:tracePt t="7561" x="4972050" y="1752600"/>
          <p14:tracePt t="7579" x="5048250" y="1752600"/>
          <p14:tracePt t="7595" x="5149850" y="1752600"/>
          <p14:tracePt t="7611" x="5276850" y="1752600"/>
          <p14:tracePt t="7628" x="5378450" y="1752600"/>
          <p14:tracePt t="7644" x="5499100" y="1752600"/>
          <p14:tracePt t="7660" x="5619750" y="1752600"/>
          <p14:tracePt t="7677" x="5734050" y="1752600"/>
          <p14:tracePt t="7694" x="5822950" y="1752600"/>
          <p14:tracePt t="7711" x="5892800" y="1752600"/>
          <p14:tracePt t="7728" x="5956300" y="1752600"/>
          <p14:tracePt t="7744" x="5975350" y="1752600"/>
          <p14:tracePt t="7761" x="6007100" y="1752600"/>
          <p14:tracePt t="7778" x="6019800" y="1752600"/>
          <p14:tracePt t="7795" x="6026150" y="1752600"/>
          <p14:tracePt t="7811" x="6038850" y="1752600"/>
          <p14:tracePt t="7828" x="6051550" y="1752600"/>
          <p14:tracePt t="7844" x="6076950" y="1752600"/>
          <p14:tracePt t="7861" x="6102350" y="1752600"/>
          <p14:tracePt t="7878" x="6127750" y="1752600"/>
          <p14:tracePt t="7894" x="6153150" y="1752600"/>
          <p14:tracePt t="7910" x="6178550" y="1752600"/>
          <p14:tracePt t="7927" x="6184900" y="1752600"/>
          <p14:tracePt t="7944" x="6210300" y="1752600"/>
          <p14:tracePt t="7961" x="6229350" y="1752600"/>
          <p14:tracePt t="7961" x="6248400" y="1752600"/>
          <p14:tracePt t="7978" x="6280150" y="1752600"/>
          <p14:tracePt t="7994" x="6311900" y="1752600"/>
          <p14:tracePt t="8011" x="6343650" y="1752600"/>
          <p14:tracePt t="8028" x="6369050" y="1752600"/>
          <p14:tracePt t="8044" x="6388100" y="1752600"/>
          <p14:tracePt t="8062" x="6407150" y="1752600"/>
          <p14:tracePt t="8077" x="6426200" y="1752600"/>
          <p14:tracePt t="8094" x="6438900" y="1752600"/>
          <p14:tracePt t="8110" x="6470650" y="1752600"/>
          <p14:tracePt t="8127" x="6502400" y="1752600"/>
          <p14:tracePt t="8144" x="6527800" y="1752600"/>
          <p14:tracePt t="8161" x="6553200" y="1752600"/>
          <p14:tracePt t="8177" x="6584950" y="1752600"/>
          <p14:tracePt t="8194" x="6610350" y="1752600"/>
          <p14:tracePt t="8210" x="6629400" y="1752600"/>
          <p14:tracePt t="8228" x="6654800" y="1752600"/>
          <p14:tracePt t="8244" x="6673850" y="1752600"/>
          <p14:tracePt t="8261" x="6686550" y="1746250"/>
          <p14:tracePt t="8777" x="6718300" y="1746250"/>
          <p14:tracePt t="8778" x="6769100" y="1746250"/>
          <p14:tracePt t="8794" x="6838950" y="1733550"/>
          <p14:tracePt t="8795" x="6985000" y="1733550"/>
          <p14:tracePt t="8810" x="7131050" y="1733550"/>
          <p14:tracePt t="8826" x="7296150" y="1733550"/>
          <p14:tracePt t="8844" x="7410450" y="1733550"/>
          <p14:tracePt t="8860" x="7486650" y="1733550"/>
          <p14:tracePt t="8877" x="7531100" y="1733550"/>
          <p14:tracePt t="8893" x="7550150" y="1733550"/>
          <p14:tracePt t="8910" x="7562850" y="1733550"/>
          <p14:tracePt t="8927" x="7569200" y="1733550"/>
          <p14:tracePt t="8943" x="7588250" y="1727200"/>
          <p14:tracePt t="8960" x="7626350" y="1720850"/>
          <p14:tracePt t="8977" x="7651750" y="1714500"/>
          <p14:tracePt t="8993" x="7689850" y="1708150"/>
          <p14:tracePt t="9010" x="7721600" y="1701800"/>
          <p14:tracePt t="9026" x="7753350" y="1695450"/>
          <p14:tracePt t="9043" x="7778750" y="1695450"/>
          <p14:tracePt t="9060" x="7797800" y="1695450"/>
          <p14:tracePt t="9077" x="7823200" y="1682750"/>
          <p14:tracePt t="9093" x="7835900" y="1682750"/>
          <p14:tracePt t="9153" x="7842250" y="1676400"/>
          <p14:tracePt t="9193" x="7829550" y="1676400"/>
          <p14:tracePt t="9201" x="7785100" y="1676400"/>
          <p14:tracePt t="9210" x="7708900" y="1676400"/>
          <p14:tracePt t="9210" x="7537450" y="1676400"/>
          <p14:tracePt t="9227" x="7258050" y="1676400"/>
          <p14:tracePt t="9243" x="6775450" y="1682750"/>
          <p14:tracePt t="9260" x="6229350" y="1695450"/>
          <p14:tracePt t="9277" x="5594350" y="1765300"/>
          <p14:tracePt t="9293" x="5016500" y="1854200"/>
          <p14:tracePt t="9311" x="4343400" y="1943100"/>
          <p14:tracePt t="9326" x="3778250" y="2025650"/>
          <p14:tracePt t="9343" x="3308350" y="2082800"/>
          <p14:tracePt t="9360" x="2774950" y="2127250"/>
          <p14:tracePt t="9378" x="2603500" y="2127250"/>
          <p14:tracePt t="9393" x="2457450" y="2127250"/>
          <p14:tracePt t="9410" x="2336800" y="2127250"/>
          <p14:tracePt t="9426" x="2209800" y="2127250"/>
          <p14:tracePt t="9443" x="2101850" y="2127250"/>
          <p14:tracePt t="9460" x="1962150" y="2127250"/>
          <p14:tracePt t="9477" x="1803400" y="2127250"/>
          <p14:tracePt t="9493" x="1625600" y="2139950"/>
          <p14:tracePt t="9510" x="1454150" y="2165350"/>
          <p14:tracePt t="9526" x="1314450" y="2184400"/>
          <p14:tracePt t="9543" x="1193800" y="2203450"/>
          <p14:tracePt t="9560" x="1028700" y="2222500"/>
          <p14:tracePt t="9577" x="939800" y="2222500"/>
          <p14:tracePt t="9593" x="844550" y="2222500"/>
          <p14:tracePt t="9610" x="762000" y="2222500"/>
          <p14:tracePt t="9626" x="692150" y="2222500"/>
          <p14:tracePt t="9643" x="654050" y="2222500"/>
          <p14:tracePt t="9660" x="635000" y="2222500"/>
          <p14:tracePt t="9677" x="628650" y="2222500"/>
          <p14:tracePt t="9785" x="635000" y="2228850"/>
          <p14:tracePt t="9793" x="698500" y="2228850"/>
          <p14:tracePt t="9810" x="749300" y="2228850"/>
          <p14:tracePt t="9810" x="889000" y="2228850"/>
          <p14:tracePt t="9827" x="1098550" y="2228850"/>
          <p14:tracePt t="9843" x="1384300" y="2228850"/>
          <p14:tracePt t="9860" x="1670050" y="2228850"/>
          <p14:tracePt t="9877" x="2006600" y="2228850"/>
          <p14:tracePt t="9893" x="2273300" y="2228850"/>
          <p14:tracePt t="9910" x="2482850" y="2228850"/>
          <p14:tracePt t="9926" x="2660650" y="2235200"/>
          <p14:tracePt t="9943" x="2787650" y="2235200"/>
          <p14:tracePt t="9960" x="2863850" y="2235200"/>
          <p14:tracePt t="9976" x="2889250" y="2235200"/>
          <p14:tracePt t="10081" x="2901950" y="2235200"/>
          <p14:tracePt t="10089" x="2921000" y="2235200"/>
          <p14:tracePt t="10097" x="2933700" y="2235200"/>
          <p14:tracePt t="10110" x="2959100" y="2235200"/>
          <p14:tracePt t="10110" x="3028950" y="2235200"/>
          <p14:tracePt t="10126" x="3149600" y="2235200"/>
          <p14:tracePt t="10143" x="3282950" y="2235200"/>
          <p14:tracePt t="10160" x="3486150" y="2235200"/>
          <p14:tracePt t="10178" x="3619500" y="2235200"/>
          <p14:tracePt t="10193" x="3721100" y="2235200"/>
          <p14:tracePt t="10210" x="3810000" y="2235200"/>
          <p14:tracePt t="10226" x="3829050" y="2235200"/>
          <p14:tracePt t="10243" x="3873500" y="2235200"/>
          <p14:tracePt t="10260" x="3930650" y="2235200"/>
          <p14:tracePt t="10277" x="3975100" y="2235200"/>
          <p14:tracePt t="10293" x="4032250" y="2235200"/>
          <p14:tracePt t="10310" x="4070350" y="2235200"/>
          <p14:tracePt t="10326" x="4114800" y="2228850"/>
          <p14:tracePt t="10343" x="4171950" y="2228850"/>
          <p14:tracePt t="10360" x="4273550" y="2209800"/>
          <p14:tracePt t="10377" x="4343400" y="2197100"/>
          <p14:tracePt t="10393" x="4425950" y="2190750"/>
          <p14:tracePt t="10410" x="4514850" y="2171700"/>
          <p14:tracePt t="10426" x="4603750" y="2159000"/>
          <p14:tracePt t="10443" x="4692650" y="2152650"/>
          <p14:tracePt t="10460" x="4762500" y="2146300"/>
          <p14:tracePt t="10476" x="4826000" y="2146300"/>
          <p14:tracePt t="10494" x="4889500" y="2146300"/>
          <p14:tracePt t="10510" x="4940300" y="2146300"/>
          <p14:tracePt t="10527" x="4997450" y="2146300"/>
          <p14:tracePt t="10543" x="5035550" y="2146300"/>
          <p14:tracePt t="10560" x="5099050" y="2146300"/>
          <p14:tracePt t="10577" x="5143500" y="2146300"/>
          <p14:tracePt t="10593" x="5181600" y="2146300"/>
          <p14:tracePt t="10610" x="5219700" y="2146300"/>
          <p14:tracePt t="10627" x="5251450" y="2146300"/>
          <p14:tracePt t="10643" x="5270500" y="2146300"/>
          <p14:tracePt t="10660" x="5283200" y="2146300"/>
          <p14:tracePt t="10677" x="5289550" y="2146300"/>
          <p14:tracePt t="12089" x="5321300" y="2133600"/>
          <p14:tracePt t="12102" x="5384800" y="2127250"/>
          <p14:tracePt t="12105" x="5441950" y="2127250"/>
          <p14:tracePt t="12111" x="5600700" y="2127250"/>
          <p14:tracePt t="12126" x="5772150" y="2127250"/>
          <p14:tracePt t="12143" x="5943600" y="2127250"/>
          <p14:tracePt t="12160" x="6184900" y="2127250"/>
          <p14:tracePt t="12178" x="6324600" y="2127250"/>
          <p14:tracePt t="12193" x="6457950" y="2120900"/>
          <p14:tracePt t="12210" x="6597650" y="2120900"/>
          <p14:tracePt t="12226" x="6756400" y="2120900"/>
          <p14:tracePt t="12243" x="6915150" y="2120900"/>
          <p14:tracePt t="12259" x="7086600" y="2120900"/>
          <p14:tracePt t="12276" x="7245350" y="2120900"/>
          <p14:tracePt t="12293" x="7385050" y="2120900"/>
          <p14:tracePt t="12310" x="7512050" y="2120900"/>
          <p14:tracePt t="12327" x="7651750" y="2108200"/>
          <p14:tracePt t="12343" x="7785100" y="2095500"/>
          <p14:tracePt t="12360" x="7962900" y="2063750"/>
          <p14:tracePt t="12377" x="8058150" y="2044700"/>
          <p14:tracePt t="12392" x="8166100" y="2032000"/>
          <p14:tracePt t="12409" x="8248650" y="2019300"/>
          <p14:tracePt t="12426" x="8299450" y="2012950"/>
          <p14:tracePt t="12442" x="8331200" y="2006600"/>
          <p14:tracePt t="12459" x="8343900" y="2006600"/>
          <p14:tracePt t="12476" x="8350250" y="2006600"/>
          <p14:tracePt t="12617" x="8324850" y="2006600"/>
          <p14:tracePt t="12625" x="8159750" y="2006600"/>
          <p14:tracePt t="12636" x="7988300" y="2006600"/>
          <p14:tracePt t="12643" x="7499350" y="2051050"/>
          <p14:tracePt t="12660" x="6794500" y="2127250"/>
          <p14:tracePt t="12676" x="5848350" y="2241550"/>
          <p14:tracePt t="12693" x="4838700" y="2324100"/>
          <p14:tracePt t="12710" x="3956050" y="2336800"/>
          <p14:tracePt t="12726" x="3282950" y="2362200"/>
          <p14:tracePt t="12743" x="2698750" y="2381250"/>
          <p14:tracePt t="12759" x="2171700" y="2425700"/>
          <p14:tracePt t="12777" x="2000250" y="2451100"/>
          <p14:tracePt t="12793" x="1873250" y="2476500"/>
          <p14:tracePt t="12810" x="1765300" y="2489200"/>
          <p14:tracePt t="12826" x="1689100" y="2501900"/>
          <p14:tracePt t="12843" x="1619250" y="2501900"/>
          <p14:tracePt t="12859" x="1549400" y="2508250"/>
          <p14:tracePt t="12877" x="1473200" y="2514600"/>
          <p14:tracePt t="12893" x="1397000" y="2527300"/>
          <p14:tracePt t="12910" x="1295400" y="2540000"/>
          <p14:tracePt t="12926" x="1181100" y="2559050"/>
          <p14:tracePt t="12943" x="1060450" y="2578100"/>
          <p14:tracePt t="12959" x="908050" y="2597150"/>
          <p14:tracePt t="12977" x="838200" y="2603500"/>
          <p14:tracePt t="12993" x="787400" y="2609850"/>
          <p14:tracePt t="13010" x="774700" y="2609850"/>
          <p14:tracePt t="13144" x="781050" y="2609850"/>
          <p14:tracePt t="13153" x="800100" y="2609850"/>
          <p14:tracePt t="13161" x="838200" y="2609850"/>
          <p14:tracePt t="13177" x="869950" y="2609850"/>
          <p14:tracePt t="13177" x="946150" y="2603500"/>
          <p14:tracePt t="13193" x="1054100" y="2590800"/>
          <p14:tracePt t="13209" x="1174750" y="2565400"/>
          <p14:tracePt t="13226" x="1301750" y="2552700"/>
          <p14:tracePt t="13243" x="1384300" y="2533650"/>
          <p14:tracePt t="13260" x="1498600" y="2520950"/>
          <p14:tracePt t="13277" x="1600200" y="2520950"/>
          <p14:tracePt t="13293" x="1695450" y="2520950"/>
          <p14:tracePt t="13310" x="1778000" y="2514600"/>
          <p14:tracePt t="13326" x="1835150" y="2508250"/>
          <p14:tracePt t="13344" x="1873250" y="2501900"/>
          <p14:tracePt t="13359" x="1898650" y="2501900"/>
          <p14:tracePt t="13378" x="1905000" y="2501900"/>
          <p14:tracePt t="13393" x="1911350" y="2501900"/>
          <p14:tracePt t="13410" x="1917700" y="2501900"/>
          <p14:tracePt t="13465" x="1917700" y="2495550"/>
          <p14:tracePt t="13472" x="1924050" y="2495550"/>
          <p14:tracePt t="13482" x="1936750" y="2495550"/>
          <p14:tracePt t="13504" x="1943100" y="2495550"/>
          <p14:tracePt t="13513" x="1949450" y="2495550"/>
          <p14:tracePt t="13520" x="1962150" y="2495550"/>
          <p14:tracePt t="13528" x="1981200" y="2495550"/>
          <p14:tracePt t="13543" x="2006600" y="2495550"/>
          <p14:tracePt t="13559" x="2025650" y="2495550"/>
          <p14:tracePt t="13577" x="2038350" y="2495550"/>
          <p14:tracePt t="13593" x="2044700" y="2495550"/>
          <p14:tracePt t="13610" x="2051050" y="2495550"/>
          <p14:tracePt t="13648" x="2057400" y="2495550"/>
          <p14:tracePt t="13673" x="2063750" y="2495550"/>
          <p14:tracePt t="13689" x="2076450" y="2495550"/>
          <p14:tracePt t="13694" x="2082800" y="2495550"/>
          <p14:tracePt t="13709" x="2095500" y="2495550"/>
          <p14:tracePt t="13710" x="2133600" y="2495550"/>
          <p14:tracePt t="13726" x="2184400" y="2495550"/>
          <p14:tracePt t="13743" x="2247900" y="2495550"/>
          <p14:tracePt t="13759" x="2343150" y="2508250"/>
          <p14:tracePt t="13777" x="2406650" y="2520950"/>
          <p14:tracePt t="13793" x="2444750" y="2527300"/>
          <p14:tracePt t="13810" x="2482850" y="2527300"/>
          <p14:tracePt t="13827" x="2508250" y="2533650"/>
          <p14:tracePt t="13843" x="2520950" y="2533650"/>
          <p14:tracePt t="13860" x="2527300" y="2533650"/>
          <p14:tracePt t="13876" x="2546350" y="2533650"/>
          <p14:tracePt t="13893" x="2559050" y="2533650"/>
          <p14:tracePt t="13909" x="2584450" y="2533650"/>
          <p14:tracePt t="13926" x="2628900" y="2533650"/>
          <p14:tracePt t="13943" x="2673350" y="2533650"/>
          <p14:tracePt t="13960" x="2768600" y="2533650"/>
          <p14:tracePt t="13977" x="2844800" y="2533650"/>
          <p14:tracePt t="13993" x="2933700" y="2533650"/>
          <p14:tracePt t="14009" x="3022600" y="2533650"/>
          <p14:tracePt t="14026" x="3098800" y="2533650"/>
          <p14:tracePt t="14043" x="3162300" y="2533650"/>
          <p14:tracePt t="14060" x="3206750" y="2533650"/>
          <p14:tracePt t="14076" x="3238500" y="2533650"/>
          <p14:tracePt t="14093" x="3263900" y="2533650"/>
          <p14:tracePt t="14110" x="3289300" y="2533650"/>
          <p14:tracePt t="14126" x="3308350" y="2533650"/>
          <p14:tracePt t="14143" x="3333750" y="2533650"/>
          <p14:tracePt t="14160" x="3378200" y="2533650"/>
          <p14:tracePt t="14177" x="3409950" y="2533650"/>
          <p14:tracePt t="14193" x="3441700" y="2533650"/>
          <p14:tracePt t="14210" x="3479800" y="2533650"/>
          <p14:tracePt t="14226" x="3530600" y="2533650"/>
          <p14:tracePt t="14243" x="3587750" y="2533650"/>
          <p14:tracePt t="14260" x="3657600" y="2533650"/>
          <p14:tracePt t="14276" x="3727450" y="2533650"/>
          <p14:tracePt t="14293" x="3790950" y="2533650"/>
          <p14:tracePt t="14309" x="3835400" y="2533650"/>
          <p14:tracePt t="14326" x="3860800" y="2533650"/>
          <p14:tracePt t="14343" x="3886200" y="2533650"/>
          <p14:tracePt t="14343" x="3898900" y="2533650"/>
          <p14:tracePt t="14361" x="3924300" y="2533650"/>
          <p14:tracePt t="14377" x="3962400" y="2533650"/>
          <p14:tracePt t="14393" x="3994150" y="2533650"/>
          <p14:tracePt t="14409" x="4032250" y="2533650"/>
          <p14:tracePt t="14427" x="4064000" y="2533650"/>
          <p14:tracePt t="14443" x="4083050" y="2533650"/>
          <p14:tracePt t="14460" x="4095750" y="2533650"/>
          <p14:tracePt t="14476" x="4102100" y="2533650"/>
          <p14:tracePt t="14493" x="4121150" y="2533650"/>
          <p14:tracePt t="14509" x="4146550" y="2533650"/>
          <p14:tracePt t="14526" x="4178300" y="2533650"/>
          <p14:tracePt t="14543" x="4216400" y="2533650"/>
          <p14:tracePt t="14560" x="4305300" y="2533650"/>
          <p14:tracePt t="14577" x="4394200" y="2520950"/>
          <p14:tracePt t="14593" x="4508500" y="2508250"/>
          <p14:tracePt t="14609" x="4622800" y="2508250"/>
          <p14:tracePt t="14626" x="4718050" y="2508250"/>
          <p14:tracePt t="14643" x="4787900" y="2508250"/>
          <p14:tracePt t="14660" x="4832350" y="2501900"/>
          <p14:tracePt t="14676" x="4870450" y="2495550"/>
          <p14:tracePt t="14693" x="4908550" y="2495550"/>
          <p14:tracePt t="14709" x="4946650" y="2495550"/>
          <p14:tracePt t="14726" x="4978400" y="2495550"/>
          <p14:tracePt t="14743" x="5035550" y="2495550"/>
          <p14:tracePt t="14743" x="5060950" y="2495550"/>
          <p14:tracePt t="14761" x="5118100" y="2495550"/>
          <p14:tracePt t="14777" x="5168900" y="2495550"/>
          <p14:tracePt t="14793" x="5219700" y="2495550"/>
          <p14:tracePt t="14809" x="5276850" y="2495550"/>
          <p14:tracePt t="14826" x="5334000" y="2495550"/>
          <p14:tracePt t="14843" x="5403850" y="2495550"/>
          <p14:tracePt t="14860" x="5480050" y="2495550"/>
          <p14:tracePt t="14876" x="5537200" y="2495550"/>
          <p14:tracePt t="14893" x="5619750" y="2495550"/>
          <p14:tracePt t="14909" x="5695950" y="2495550"/>
          <p14:tracePt t="14926" x="5778500" y="2495550"/>
          <p14:tracePt t="14943" x="5861050" y="2495550"/>
          <p14:tracePt t="14960" x="6000750" y="2495550"/>
          <p14:tracePt t="14976" x="6083300" y="2495550"/>
          <p14:tracePt t="14993" x="6184900" y="2495550"/>
          <p14:tracePt t="15009" x="6273800" y="2495550"/>
          <p14:tracePt t="15026" x="6381750" y="2495550"/>
          <p14:tracePt t="15043" x="6477000" y="2495550"/>
          <p14:tracePt t="15059" x="6534150" y="2495550"/>
          <p14:tracePt t="15076" x="6597650" y="2495550"/>
          <p14:tracePt t="15093" x="6635750" y="2495550"/>
          <p14:tracePt t="15109" x="6667500" y="2489200"/>
          <p14:tracePt t="15126" x="6692900" y="2489200"/>
          <p14:tracePt t="15143" x="6718300" y="2489200"/>
          <p14:tracePt t="15160" x="6756400" y="2489200"/>
          <p14:tracePt t="15177" x="6800850" y="2489200"/>
          <p14:tracePt t="15193" x="6845300" y="2489200"/>
          <p14:tracePt t="15209" x="6896100" y="2482850"/>
          <p14:tracePt t="15226" x="6953250" y="2470150"/>
          <p14:tracePt t="15243" x="7023100" y="2463800"/>
          <p14:tracePt t="15259" x="7092950" y="2463800"/>
          <p14:tracePt t="15276" x="7143750" y="2463800"/>
          <p14:tracePt t="15293" x="7181850" y="2463800"/>
          <p14:tracePt t="15309" x="7213600" y="2463800"/>
          <p14:tracePt t="15326" x="7232650" y="2463800"/>
          <p14:tracePt t="15343" x="7239000" y="2463800"/>
          <p14:tracePt t="15359" x="7245350" y="2463800"/>
          <p14:tracePt t="16680" x="7239000" y="2463800"/>
          <p14:tracePt t="16720" x="7232650" y="2463800"/>
          <p14:tracePt t="17048" x="7226300" y="2463800"/>
          <p14:tracePt t="17060" x="7219950" y="2463800"/>
          <p14:tracePt t="17080" x="7213600" y="2463800"/>
          <p14:tracePt t="17096" x="7207250" y="2463800"/>
          <p14:tracePt t="17097" x="7200900" y="2463800"/>
          <p14:tracePt t="17109" x="7150100" y="2482850"/>
          <p14:tracePt t="17127" x="7092950" y="2501900"/>
          <p14:tracePt t="17143" x="6985000" y="2527300"/>
          <p14:tracePt t="17143" x="6915150" y="2546350"/>
          <p14:tracePt t="17161" x="6686550" y="2616200"/>
          <p14:tracePt t="17177" x="6286500" y="2724150"/>
          <p14:tracePt t="17193" x="5784850" y="2889250"/>
          <p14:tracePt t="17209" x="5168900" y="3092450"/>
          <p14:tracePt t="17230" x="4457700" y="3346450"/>
          <p14:tracePt t="17243" x="3759200" y="3619500"/>
          <p14:tracePt t="17260" x="3162300" y="3886200"/>
          <p14:tracePt t="17276" x="2635250" y="4121150"/>
          <p14:tracePt t="17293" x="2197100" y="4318000"/>
          <p14:tracePt t="17309" x="1873250" y="4495800"/>
          <p14:tracePt t="17326" x="1720850" y="4572000"/>
          <p14:tracePt t="17343" x="1631950" y="4629150"/>
          <p14:tracePt t="17359" x="1555750" y="4679950"/>
          <p14:tracePt t="17376" x="1530350" y="4705350"/>
          <p14:tracePt t="17393" x="1517650" y="4730750"/>
          <p14:tracePt t="17410" x="1511300" y="4768850"/>
          <p14:tracePt t="17426" x="1511300" y="4813300"/>
          <p14:tracePt t="17442" x="1511300" y="4857750"/>
          <p14:tracePt t="17459" x="1511300" y="4895850"/>
          <p14:tracePt t="17476" x="1511300" y="4921250"/>
          <p14:tracePt t="17493" x="1530350" y="4946650"/>
          <p14:tracePt t="17509" x="1536700" y="4959350"/>
          <p14:tracePt t="17526" x="1568450" y="4978400"/>
          <p14:tracePt t="17543" x="1606550" y="4984750"/>
          <p14:tracePt t="17560" x="1727200" y="4991100"/>
          <p14:tracePt t="17577" x="1835150" y="4991100"/>
          <p14:tracePt t="17593" x="1955800" y="4959350"/>
          <p14:tracePt t="17609" x="2057400" y="4895850"/>
          <p14:tracePt t="17626" x="2127250" y="4832350"/>
          <p14:tracePt t="17643" x="2197100" y="4749800"/>
          <p14:tracePt t="17660" x="2247900" y="4679950"/>
          <p14:tracePt t="17676" x="2279650" y="4603750"/>
          <p14:tracePt t="17693" x="2311400" y="4527550"/>
          <p14:tracePt t="17709" x="2343150" y="4451350"/>
          <p14:tracePt t="17726" x="2368550" y="4394200"/>
          <p14:tracePt t="17743" x="2393950" y="4324350"/>
          <p14:tracePt t="17760" x="2400300" y="4235450"/>
          <p14:tracePt t="17777" x="2400300" y="4165600"/>
          <p14:tracePt t="17793" x="2387600" y="4102100"/>
          <p14:tracePt t="17809" x="2362200" y="4044950"/>
          <p14:tracePt t="17826" x="2336800" y="4006850"/>
          <p14:tracePt t="17842" x="2317750" y="3975100"/>
          <p14:tracePt t="17860" x="2292350" y="3949700"/>
          <p14:tracePt t="17876" x="2260600" y="3937000"/>
          <p14:tracePt t="17893" x="2235200" y="3924300"/>
          <p14:tracePt t="17910" x="2190750" y="3911600"/>
          <p14:tracePt t="17926" x="2152650" y="3898900"/>
          <p14:tracePt t="17943" x="2095500" y="3886200"/>
          <p14:tracePt t="17960" x="2019300" y="3860800"/>
          <p14:tracePt t="17977" x="1949450" y="3848100"/>
          <p14:tracePt t="17993" x="1885950" y="3841750"/>
          <p14:tracePt t="18009" x="1816100" y="3841750"/>
          <p14:tracePt t="18026" x="1739900" y="3841750"/>
          <p14:tracePt t="18042" x="1670050" y="3854450"/>
          <p14:tracePt t="18060" x="1606550" y="3886200"/>
          <p14:tracePt t="18076" x="1543050" y="3924300"/>
          <p14:tracePt t="18093" x="1517650" y="3949700"/>
          <p14:tracePt t="18109" x="1492250" y="3975100"/>
          <p14:tracePt t="18126" x="1473200" y="4006850"/>
          <p14:tracePt t="18142" x="1454150" y="4057650"/>
          <p14:tracePt t="18142" x="1441450" y="4083050"/>
          <p14:tracePt t="18160" x="1422400" y="4165600"/>
          <p14:tracePt t="18177" x="1409700" y="4254500"/>
          <p14:tracePt t="18193" x="1397000" y="4349750"/>
          <p14:tracePt t="18209" x="1397000" y="4425950"/>
          <p14:tracePt t="18226" x="1409700" y="4483100"/>
          <p14:tracePt t="18242" x="1416050" y="4521200"/>
          <p14:tracePt t="18259" x="1435100" y="4552950"/>
          <p14:tracePt t="18276" x="1447800" y="4572000"/>
          <p14:tracePt t="18293" x="1473200" y="4597400"/>
          <p14:tracePt t="18309" x="1504950" y="4616450"/>
          <p14:tracePt t="18326" x="1555750" y="4629150"/>
          <p14:tracePt t="18343" x="1651000" y="4654550"/>
          <p14:tracePt t="18360" x="1822450" y="4673600"/>
          <p14:tracePt t="18377" x="1962150" y="4692650"/>
          <p14:tracePt t="18393" x="2114550" y="4692650"/>
          <p14:tracePt t="18409" x="2260600" y="4692650"/>
          <p14:tracePt t="18426" x="2413000" y="4679950"/>
          <p14:tracePt t="18442" x="2552700" y="4629150"/>
          <p14:tracePt t="18459" x="2667000" y="4565650"/>
          <p14:tracePt t="18476" x="2762250" y="4489450"/>
          <p14:tracePt t="18493" x="2851150" y="4400550"/>
          <p14:tracePt t="18509" x="2908300" y="4311650"/>
          <p14:tracePt t="18526" x="2952750" y="4229100"/>
          <p14:tracePt t="18543" x="2971800" y="4152900"/>
          <p14:tracePt t="18559" x="2984500" y="4108450"/>
          <p14:tracePt t="18575" x="2990850" y="4064000"/>
          <p14:tracePt t="18592" x="2997200" y="4038600"/>
          <p14:tracePt t="18608" x="2997200" y="4019550"/>
          <p14:tracePt t="18625" x="2997200" y="3987800"/>
          <p14:tracePt t="18642" x="2997200" y="3949700"/>
          <p14:tracePt t="18658" x="2959100" y="3892550"/>
          <p14:tracePt t="18675" x="2882900" y="3803650"/>
          <p14:tracePt t="18692" x="2768600" y="3727450"/>
          <p14:tracePt t="18708" x="2641600" y="3663950"/>
          <p14:tracePt t="18725" x="2489200" y="3613150"/>
          <p14:tracePt t="18742" x="2336800" y="3575050"/>
          <p14:tracePt t="18759" x="2089150" y="3536950"/>
          <p14:tracePt t="18778" x="1924050" y="3530600"/>
          <p14:tracePt t="18793" x="1803400" y="3530600"/>
          <p14:tracePt t="18810" x="1676400" y="3575050"/>
          <p14:tracePt t="18826" x="1562100" y="3657600"/>
          <p14:tracePt t="18843" x="1441450" y="3759200"/>
          <p14:tracePt t="18859" x="1327150" y="3873500"/>
          <p14:tracePt t="18876" x="1231900" y="3987800"/>
          <p14:tracePt t="18892" x="1149350" y="4102100"/>
          <p14:tracePt t="18909" x="1098550" y="4191000"/>
          <p14:tracePt t="18927" x="1066800" y="4267200"/>
          <p14:tracePt t="18943" x="1047750" y="4337050"/>
          <p14:tracePt t="18959" x="1041400" y="4451350"/>
          <p14:tracePt t="18976" x="1041400" y="4514850"/>
          <p14:tracePt t="18992" x="1041400" y="4565650"/>
          <p14:tracePt t="19009" x="1047750" y="4603750"/>
          <p14:tracePt t="19025" x="1066800" y="4641850"/>
          <p14:tracePt t="19042" x="1085850" y="4667250"/>
          <p14:tracePt t="19058" x="1111250" y="4692650"/>
          <p14:tracePt t="19075" x="1136650" y="4705350"/>
          <p14:tracePt t="19092" x="1181100" y="4724400"/>
          <p14:tracePt t="19108" x="1225550" y="4730750"/>
          <p14:tracePt t="19125" x="1276350" y="4737100"/>
          <p14:tracePt t="19142" x="1327150" y="4743450"/>
          <p14:tracePt t="19158" x="1435100" y="4756150"/>
          <p14:tracePt t="19177" x="1517650" y="4756150"/>
          <p14:tracePt t="19192" x="1600200" y="4756150"/>
          <p14:tracePt t="19209" x="1701800" y="4756150"/>
          <p14:tracePt t="19225" x="1784350" y="4756150"/>
          <p14:tracePt t="19242" x="1854200" y="4756150"/>
          <p14:tracePt t="19259" x="1911350" y="4749800"/>
          <p14:tracePt t="19276" x="1962150" y="4730750"/>
          <p14:tracePt t="19293" x="2006600" y="4705350"/>
          <p14:tracePt t="19309" x="2038350" y="4686300"/>
          <p14:tracePt t="19325" x="2044700" y="4679950"/>
          <p14:tracePt t="19342" x="2051050" y="4673600"/>
          <p14:tracePt t="19792" x="2101850" y="4673600"/>
          <p14:tracePt t="19801" x="2184400" y="4673600"/>
          <p14:tracePt t="19809" x="2266950" y="4673600"/>
          <p14:tracePt t="19809" x="2482850" y="4673600"/>
          <p14:tracePt t="19825" x="2660650" y="4673600"/>
          <p14:tracePt t="19842" x="2794000" y="4667250"/>
          <p14:tracePt t="19858" x="2876550" y="4641850"/>
          <p14:tracePt t="19875" x="2914650" y="4629150"/>
          <p14:tracePt t="19891" x="2933700" y="4622800"/>
          <p14:tracePt t="19908" x="2946400" y="4616450"/>
          <p14:tracePt t="19925" x="2959100" y="4603750"/>
          <p14:tracePt t="19942" x="2971800" y="4603750"/>
          <p14:tracePt t="19958" x="2997200" y="4591050"/>
          <p14:tracePt t="20000" x="3003550" y="4591050"/>
          <p14:tracePt t="20231" x="3016250" y="4591050"/>
          <p14:tracePt t="20239" x="3105150" y="4591050"/>
          <p14:tracePt t="20247" x="3530600" y="4591050"/>
          <p14:tracePt t="20261" x="4235450" y="4597400"/>
          <p14:tracePt t="20275" x="4959350" y="4597400"/>
          <p14:tracePt t="20291" x="5638800" y="4540250"/>
          <p14:tracePt t="20308" x="6140450" y="4343400"/>
          <p14:tracePt t="20325" x="6356350" y="4203700"/>
          <p14:tracePt t="20341" x="6483350" y="4083050"/>
          <p14:tracePt t="20358" x="6540500" y="4032250"/>
          <p14:tracePt t="20375" x="6578600" y="3962400"/>
          <p14:tracePt t="20393" x="6591300" y="3943350"/>
          <p14:tracePt t="20409" x="6591300" y="3917950"/>
          <p14:tracePt t="20426" x="6591300" y="3898900"/>
          <p14:tracePt t="20443" x="6591300" y="3873500"/>
          <p14:tracePt t="20458" x="6591300" y="3848100"/>
          <p14:tracePt t="20475" x="6591300" y="3810000"/>
          <p14:tracePt t="20491" x="6572250" y="3784600"/>
          <p14:tracePt t="20508" x="6546850" y="3746500"/>
          <p14:tracePt t="20525" x="6540500" y="3721100"/>
          <p14:tracePt t="20541" x="6527800" y="3702050"/>
          <p14:tracePt t="20558" x="6515100" y="3683000"/>
          <p14:tracePt t="20575" x="6496050" y="3632200"/>
          <p14:tracePt t="20592" x="6470650" y="3600450"/>
          <p14:tracePt t="20608" x="6413500" y="3543300"/>
          <p14:tracePt t="20625" x="6350000" y="3517900"/>
          <p14:tracePt t="20642" x="6248400" y="3498850"/>
          <p14:tracePt t="20659" x="6134100" y="3498850"/>
          <p14:tracePt t="20676" x="6038850" y="3517900"/>
          <p14:tracePt t="20693" x="5899150" y="3587750"/>
          <p14:tracePt t="20709" x="5784850" y="3670300"/>
          <p14:tracePt t="20725" x="5689600" y="3752850"/>
          <p14:tracePt t="20742" x="5619750" y="3816350"/>
          <p14:tracePt t="20758" x="5556250" y="3905250"/>
          <p14:tracePt t="20775" x="5467350" y="4057650"/>
          <p14:tracePt t="20792" x="5416550" y="4178300"/>
          <p14:tracePt t="20808" x="5378450" y="4286250"/>
          <p14:tracePt t="20825" x="5359400" y="4375150"/>
          <p14:tracePt t="20841" x="5359400" y="4445000"/>
          <p14:tracePt t="20858" x="5359400" y="4495800"/>
          <p14:tracePt t="20876" x="5378450" y="4527550"/>
          <p14:tracePt t="20893" x="5403850" y="4552950"/>
          <p14:tracePt t="20909" x="5454650" y="4578350"/>
          <p14:tracePt t="20926" x="5537200" y="4603750"/>
          <p14:tracePt t="20943" x="5651500" y="4622800"/>
          <p14:tracePt t="20959" x="5880100" y="4635500"/>
          <p14:tracePt t="20976" x="6045200" y="4635500"/>
          <p14:tracePt t="20993" x="6210300" y="4616450"/>
          <p14:tracePt t="21009" x="6369050" y="4546600"/>
          <p14:tracePt t="21026" x="6483350" y="4457700"/>
          <p14:tracePt t="21042" x="6572250" y="4356100"/>
          <p14:tracePt t="21059" x="6610350" y="4254500"/>
          <p14:tracePt t="21076" x="6623050" y="4146550"/>
          <p14:tracePt t="21093" x="6623050" y="4044950"/>
          <p14:tracePt t="21109" x="6623050" y="3949700"/>
          <p14:tracePt t="21125" x="6584950" y="3841750"/>
          <p14:tracePt t="21141" x="6540500" y="3752850"/>
          <p14:tracePt t="21158" x="6477000" y="3676650"/>
          <p14:tracePt t="21175" x="6400800" y="3587750"/>
          <p14:tracePt t="21192" x="6324600" y="3543300"/>
          <p14:tracePt t="21208" x="6223000" y="3492500"/>
          <p14:tracePt t="21225" x="6076950" y="3467100"/>
          <p14:tracePt t="21241" x="5905500" y="3454400"/>
          <p14:tracePt t="21258" x="5734050" y="3460750"/>
          <p14:tracePt t="21275" x="5588000" y="3517900"/>
          <p14:tracePt t="21293" x="5461000" y="3587750"/>
          <p14:tracePt t="21309" x="5372100" y="3676650"/>
          <p14:tracePt t="21326" x="5295900" y="3771900"/>
          <p14:tracePt t="21343" x="5257800" y="3860800"/>
          <p14:tracePt t="21359" x="5238750" y="3943350"/>
          <p14:tracePt t="21375" x="5226050" y="4064000"/>
          <p14:tracePt t="21392" x="5226050" y="4133850"/>
          <p14:tracePt t="21408" x="5226050" y="4216400"/>
          <p14:tracePt t="21425" x="5232400" y="4286250"/>
          <p14:tracePt t="21441" x="5257800" y="4368800"/>
          <p14:tracePt t="21458" x="5289550" y="4438650"/>
          <p14:tracePt t="21475" x="5314950" y="4483100"/>
          <p14:tracePt t="21491" x="5365750" y="4546600"/>
          <p14:tracePt t="21508" x="5429250" y="4591050"/>
          <p14:tracePt t="21525" x="5505450" y="4641850"/>
          <p14:tracePt t="21542" x="5607050" y="4673600"/>
          <p14:tracePt t="21559" x="5791200" y="4718050"/>
          <p14:tracePt t="21577" x="5911850" y="4724400"/>
          <p14:tracePt t="21592" x="6045200" y="4724400"/>
          <p14:tracePt t="21609" x="6165850" y="4724400"/>
          <p14:tracePt t="21626" x="6318250" y="4660900"/>
          <p14:tracePt t="21642" x="6470650" y="4572000"/>
          <p14:tracePt t="21659" x="6610350" y="4464050"/>
          <p14:tracePt t="21676" x="6756400" y="4337050"/>
          <p14:tracePt t="21692" x="6870700" y="4216400"/>
          <p14:tracePt t="21708" x="6953250" y="4095750"/>
          <p14:tracePt t="21725" x="7004050" y="3981450"/>
          <p14:tracePt t="21741" x="7023100" y="3886200"/>
          <p14:tracePt t="21758" x="7023100" y="3790950"/>
          <p14:tracePt t="21775" x="6997700" y="3619500"/>
          <p14:tracePt t="21792" x="6934200" y="3517900"/>
          <p14:tracePt t="21808" x="6851650" y="3441700"/>
          <p14:tracePt t="21825" x="6756400" y="3390900"/>
          <p14:tracePt t="21842" x="6661150" y="3365500"/>
          <p14:tracePt t="21858" x="6534150" y="3346450"/>
          <p14:tracePt t="21876" x="6413500" y="3346450"/>
          <p14:tracePt t="21892" x="6273800" y="3397250"/>
          <p14:tracePt t="21909" x="6115050" y="3486150"/>
          <p14:tracePt t="21926" x="5969000" y="3581400"/>
          <p14:tracePt t="21942" x="5854700" y="3689350"/>
          <p14:tracePt t="21942" x="5791200" y="3759200"/>
          <p14:tracePt t="21961" x="5715000" y="3886200"/>
          <p14:tracePt t="21976" x="5607050" y="4064000"/>
          <p14:tracePt t="21993" x="5549900" y="4229100"/>
          <p14:tracePt t="22009" x="5505450" y="4375150"/>
          <p14:tracePt t="22026" x="5499100" y="4489450"/>
          <p14:tracePt t="22043" x="5499100" y="4572000"/>
          <p14:tracePt t="22059" x="5524500" y="4629150"/>
          <p14:tracePt t="22076" x="5568950" y="4686300"/>
          <p14:tracePt t="22092" x="5594350" y="4711700"/>
          <p14:tracePt t="22110" x="5683250" y="4737100"/>
          <p14:tracePt t="22126" x="5797550" y="4756150"/>
          <p14:tracePt t="22143" x="5943600" y="4756150"/>
          <p14:tracePt t="22159" x="6210300" y="4756150"/>
          <p14:tracePt t="22176" x="6400800" y="4711700"/>
          <p14:tracePt t="22192" x="6565900" y="4635500"/>
          <p14:tracePt t="22208" x="6705600" y="4527550"/>
          <p14:tracePt t="22225" x="6800850" y="4406900"/>
          <p14:tracePt t="22242" x="6851650" y="4267200"/>
          <p14:tracePt t="22258" x="6877050" y="4146550"/>
          <p14:tracePt t="22275" x="6889750" y="4044950"/>
          <p14:tracePt t="22291" x="6889750" y="3968750"/>
          <p14:tracePt t="22308" x="6889750" y="3917950"/>
          <p14:tracePt t="22325" x="6889750" y="3873500"/>
          <p14:tracePt t="22342" x="6889750" y="3848100"/>
          <p14:tracePt t="22358" x="6883400" y="3835400"/>
          <p14:tracePt t="22377" x="6883400" y="3829050"/>
          <p14:tracePt t="22392" x="6877050" y="3822700"/>
          <p14:tracePt t="22410" x="6870700" y="3816350"/>
          <p14:tracePt t="23312" x="6838950" y="3829050"/>
          <p14:tracePt t="23320" x="6800850" y="3841750"/>
          <p14:tracePt t="23328" x="6750050" y="3860800"/>
          <p14:tracePt t="23329" x="6680200" y="3879850"/>
          <p14:tracePt t="23342" x="6565900" y="3905250"/>
          <p14:tracePt t="23359" x="6400800" y="3956050"/>
          <p14:tracePt t="23376" x="6311900" y="3968750"/>
          <p14:tracePt t="23392" x="6267450" y="3975100"/>
          <p14:tracePt t="23409" x="6235700" y="3975100"/>
          <p14:tracePt t="23425" x="6229350" y="3975100"/>
          <p14:tracePt t="23441" x="6216650" y="3975100"/>
          <p14:tracePt t="23479" x="6210300" y="3975100"/>
          <p14:tracePt t="23664" x="6216650" y="3975100"/>
          <p14:tracePt t="23672" x="6223000" y="3956050"/>
          <p14:tracePt t="23680" x="6223000" y="3937000"/>
          <p14:tracePt t="23689" x="6229350" y="3905250"/>
          <p14:tracePt t="23693" x="6229350" y="3790950"/>
          <p14:tracePt t="23710" x="6203950" y="3613150"/>
          <p14:tracePt t="23727" x="6115050" y="3359150"/>
          <p14:tracePt t="23743" x="5975350" y="3117850"/>
          <p14:tracePt t="23760" x="5689600" y="2736850"/>
          <p14:tracePt t="23777" x="5480050" y="2514600"/>
          <p14:tracePt t="23794" x="5245100" y="2336800"/>
          <p14:tracePt t="23810" x="5054600" y="2228850"/>
          <p14:tracePt t="23827" x="4914900" y="2165350"/>
          <p14:tracePt t="23843" x="4775200" y="2114550"/>
          <p14:tracePt t="23860" x="4629150" y="2076450"/>
          <p14:tracePt t="23877" x="4495800" y="2044700"/>
          <p14:tracePt t="23893" x="4368800" y="2025650"/>
          <p14:tracePt t="23910" x="4267200" y="2012950"/>
          <p14:tracePt t="23927" x="4159250" y="2006600"/>
          <p14:tracePt t="23943" x="4057650" y="2006600"/>
          <p14:tracePt t="23960" x="3879850" y="2006600"/>
          <p14:tracePt t="23977" x="3784600" y="2006600"/>
          <p14:tracePt t="23994" x="3683000" y="2006600"/>
          <p14:tracePt t="24010" x="3568700" y="2006600"/>
          <p14:tracePt t="24027" x="3422650" y="1993900"/>
          <p14:tracePt t="24043" x="3295650" y="1981200"/>
          <p14:tracePt t="24060" x="3168650" y="1962150"/>
          <p14:tracePt t="24077" x="3060700" y="1949450"/>
          <p14:tracePt t="24094" x="2946400" y="1943100"/>
          <p14:tracePt t="24110" x="2844800" y="1943100"/>
          <p14:tracePt t="24127" x="2755900" y="1943100"/>
          <p14:tracePt t="24143" x="2692400" y="1943100"/>
          <p14:tracePt t="24160" x="2628900" y="1943100"/>
          <p14:tracePt t="24177" x="2597150" y="1943100"/>
          <p14:tracePt t="24194" x="2584450" y="1943100"/>
          <p14:tracePt t="24210" x="2565400" y="1949450"/>
          <p14:tracePt t="24227" x="2546350" y="1955800"/>
          <p14:tracePt t="24243" x="2527300" y="1955800"/>
          <p14:tracePt t="24260" x="2501900" y="1968500"/>
          <p14:tracePt t="24277" x="2457450" y="1981200"/>
          <p14:tracePt t="24294" x="2425700" y="1993900"/>
          <p14:tracePt t="24310" x="2362200" y="2019300"/>
          <p14:tracePt t="24327" x="2292350" y="2038350"/>
          <p14:tracePt t="24343" x="2209800" y="2063750"/>
          <p14:tracePt t="24360" x="2120900" y="2082800"/>
          <p14:tracePt t="24377" x="2070100" y="2082800"/>
          <p14:tracePt t="24394" x="2006600" y="2089150"/>
          <p14:tracePt t="24410" x="1911350" y="2089150"/>
          <p14:tracePt t="24427" x="1784350" y="2089150"/>
          <p14:tracePt t="24443" x="1644650" y="2089150"/>
          <p14:tracePt t="24460" x="1517650" y="2089150"/>
          <p14:tracePt t="24476" x="1409700" y="2089150"/>
          <p14:tracePt t="24494" x="1371600" y="2089150"/>
          <p14:tracePt t="24510" x="1365250" y="2089150"/>
          <p14:tracePt t="24593" x="1371600" y="2089150"/>
          <p14:tracePt t="24601" x="1384300" y="2089150"/>
          <p14:tracePt t="24610" x="1403350" y="2089150"/>
          <p14:tracePt t="24617" x="1479550" y="2101850"/>
          <p14:tracePt t="24627" x="1581150" y="2114550"/>
          <p14:tracePt t="24643" x="1714500" y="2127250"/>
          <p14:tracePt t="24660" x="1835150" y="2127250"/>
          <p14:tracePt t="24676" x="1924050" y="2127250"/>
          <p14:tracePt t="24693" x="1962150" y="2127250"/>
          <p14:tracePt t="24710" x="1968500" y="2127250"/>
          <p14:tracePt t="25217" x="1987550" y="2127250"/>
          <p14:tracePt t="25225" x="2133600" y="2127250"/>
          <p14:tracePt t="25241" x="2228850" y="2127250"/>
          <p14:tracePt t="25244" x="2381250" y="2139950"/>
          <p14:tracePt t="25260" x="2546350" y="2165350"/>
          <p14:tracePt t="25276" x="2889250" y="2254250"/>
          <p14:tracePt t="25293" x="3460750" y="2438400"/>
          <p14:tracePt t="25311" x="4032250" y="2654300"/>
          <p14:tracePt t="25327" x="4489450" y="2851150"/>
          <p14:tracePt t="25344" x="4787900" y="2990850"/>
          <p14:tracePt t="25360" x="5118100" y="3136900"/>
          <p14:tracePt t="25378" x="5276850" y="3219450"/>
          <p14:tracePt t="25393" x="5435600" y="3308350"/>
          <p14:tracePt t="25410" x="5549900" y="3378200"/>
          <p14:tracePt t="25426" x="5670550" y="3454400"/>
          <p14:tracePt t="25443" x="5797550" y="3530600"/>
          <p14:tracePt t="25460" x="5905500" y="3594100"/>
          <p14:tracePt t="25477" x="6007100" y="3644900"/>
          <p14:tracePt t="25493" x="6076950" y="3695700"/>
          <p14:tracePt t="25510" x="6115050" y="3727450"/>
          <p14:tracePt t="25526" x="6159500" y="3771900"/>
          <p14:tracePt t="25543" x="6197600" y="3841750"/>
          <p14:tracePt t="25560" x="6267450" y="3975100"/>
          <p14:tracePt t="25578" x="6337300" y="4064000"/>
          <p14:tracePt t="25593" x="6388100" y="4121150"/>
          <p14:tracePt t="25610" x="6426200" y="4146550"/>
          <p14:tracePt t="25626" x="6445250" y="4152900"/>
          <p14:tracePt t="25643" x="6451600" y="4159250"/>
          <p14:tracePt t="25660" x="6457950" y="4159250"/>
          <p14:tracePt t="25677" x="6464300" y="4165600"/>
          <p14:tracePt t="25693" x="6470650" y="4171950"/>
          <p14:tracePt t="25710" x="6477000" y="4171950"/>
          <p14:tracePt t="25726" x="6489700" y="4178300"/>
          <p14:tracePt t="25849" x="6489700" y="4159250"/>
          <p14:tracePt t="25857" x="6489700" y="4140200"/>
          <p14:tracePt t="25865" x="6489700" y="4127500"/>
          <p14:tracePt t="25876" x="6489700" y="4108450"/>
          <p14:tracePt t="25877" x="6483350" y="4070350"/>
          <p14:tracePt t="25893" x="6477000" y="4044950"/>
          <p14:tracePt t="25910" x="6477000" y="4025900"/>
          <p14:tracePt t="25926" x="6470650" y="4019550"/>
          <p14:tracePt t="25977" x="6470650" y="4013200"/>
          <p14:tracePt t="26088" x="6477000" y="4013200"/>
          <p14:tracePt t="26096" x="6502400" y="4038600"/>
          <p14:tracePt t="26110" x="6553200" y="4070350"/>
          <p14:tracePt t="26111" x="6654800" y="4127500"/>
          <p14:tracePt t="26126" x="6781800" y="4197350"/>
          <p14:tracePt t="26144" x="6934200" y="4279900"/>
          <p14:tracePt t="26160" x="7143750" y="4362450"/>
          <p14:tracePt t="26177" x="7277100" y="4413250"/>
          <p14:tracePt t="26193" x="7416800" y="4457700"/>
          <p14:tracePt t="26210" x="7524750" y="4483100"/>
          <p14:tracePt t="26226" x="7639050" y="4502150"/>
          <p14:tracePt t="26243" x="7715250" y="4514850"/>
          <p14:tracePt t="26260" x="7772400" y="4521200"/>
          <p14:tracePt t="26277" x="7829550" y="4533900"/>
          <p14:tracePt t="26293" x="7874000" y="4540250"/>
          <p14:tracePt t="26310" x="7918450" y="4546600"/>
          <p14:tracePt t="26326" x="7969250" y="4559300"/>
          <p14:tracePt t="26344" x="8001000" y="4565650"/>
          <p14:tracePt t="26360" x="8039100" y="4578350"/>
          <p14:tracePt t="26360" x="8045450" y="4584700"/>
          <p14:tracePt t="26377" x="8077200" y="4591050"/>
          <p14:tracePt t="26393" x="8115300" y="4603750"/>
          <p14:tracePt t="26410" x="8147050" y="4610100"/>
          <p14:tracePt t="26427" x="8191500" y="4622800"/>
          <p14:tracePt t="26443" x="8223250" y="4629150"/>
          <p14:tracePt t="26460" x="8255000" y="4641850"/>
          <p14:tracePt t="26477" x="8274050" y="4648200"/>
          <p14:tracePt t="26493" x="8286750" y="4648200"/>
          <p14:tracePt t="26510" x="8305800" y="4654550"/>
          <p14:tracePt t="26527" x="8324850" y="4660900"/>
          <p14:tracePt t="26560" x="8331200" y="4660900"/>
          <p14:tracePt t="26946" x="8331200" y="4667250"/>
          <p14:tracePt t="26946" x="8324850" y="4667250"/>
          <p14:tracePt t="26978" x="8318500" y="4667250"/>
          <p14:tracePt t="26986" x="8312150" y="4667250"/>
          <p14:tracePt t="26994" x="8305800" y="4673600"/>
          <p14:tracePt t="27006" x="8293100" y="4673600"/>
          <p14:tracePt t="27011" x="8274050" y="4679950"/>
          <p14:tracePt t="27029" x="8248650" y="4692650"/>
          <p14:tracePt t="27044" x="8223250" y="4711700"/>
          <p14:tracePt t="27061" x="8210550" y="4724400"/>
          <p14:tracePt t="27078" x="8204200" y="4737100"/>
          <p14:tracePt t="27094" x="8204200" y="4756150"/>
          <p14:tracePt t="27111" x="8204200" y="4781550"/>
          <p14:tracePt t="27128" x="8210550" y="4838700"/>
          <p14:tracePt t="27144" x="8248650" y="4921250"/>
          <p14:tracePt t="27161" x="8362950" y="5092700"/>
          <p14:tracePt t="27178" x="8445500" y="5200650"/>
          <p14:tracePt t="27195" x="8509000" y="5276850"/>
          <p14:tracePt t="27211" x="8566150" y="5308600"/>
          <p14:tracePt t="27228" x="8578850" y="5314950"/>
          <p14:tracePt t="27244" x="8585200" y="5321300"/>
          <p14:tracePt t="27346" x="8585200" y="5314950"/>
          <p14:tracePt t="27354" x="8572500" y="5308600"/>
          <p14:tracePt t="27362" x="8534400" y="5295900"/>
          <p14:tracePt t="27363" x="8451850" y="5270500"/>
          <p14:tracePt t="27378" x="8318500" y="5219700"/>
          <p14:tracePt t="27394" x="8178800" y="5162550"/>
          <p14:tracePt t="27410" x="8026400" y="5099050"/>
          <p14:tracePt t="27428" x="7880350" y="5016500"/>
          <p14:tracePt t="27444" x="7696200" y="4914900"/>
          <p14:tracePt t="27461" x="7569200" y="4845050"/>
          <p14:tracePt t="27477" x="7448550" y="4781550"/>
          <p14:tracePt t="27494" x="7353300" y="4724400"/>
          <p14:tracePt t="27511" x="7289800" y="4686300"/>
          <p14:tracePt t="27527" x="7226300" y="4660900"/>
          <p14:tracePt t="27544" x="7188200" y="4629150"/>
          <p14:tracePt t="27561" x="7118350" y="4597400"/>
          <p14:tracePt t="27578" x="7086600" y="4584700"/>
          <p14:tracePt t="27594" x="7061200" y="4572000"/>
          <p14:tracePt t="27611" x="7048500" y="4572000"/>
          <p14:tracePt t="27628" x="7035800" y="4565650"/>
          <p14:tracePt t="27666" x="7023100" y="4559300"/>
          <p14:tracePt t="27978" x="7016750" y="4559300"/>
          <p14:tracePt t="27986" x="6978650" y="4521200"/>
          <p14:tracePt t="27987" x="6953250" y="4483100"/>
          <p14:tracePt t="27994" x="6877050" y="4356100"/>
          <p14:tracePt t="28011" x="6775450" y="4210050"/>
          <p14:tracePt t="28029" x="6737350" y="4140200"/>
          <p14:tracePt t="28044" x="6718300" y="4114800"/>
          <p14:tracePt t="28062" x="6718300" y="4108450"/>
          <p14:tracePt t="28202" x="6718300" y="4102100"/>
          <p14:tracePt t="28209" x="6705600" y="4089400"/>
          <p14:tracePt t="28220" x="6705600" y="4083050"/>
          <p14:tracePt t="28227" x="6705600" y="4070350"/>
          <p14:tracePt t="28244" x="6705600" y="4057650"/>
          <p14:tracePt t="28261" x="6705600" y="4051300"/>
          <p14:tracePt t="28277" x="6705600" y="4044950"/>
          <p14:tracePt t="28294" x="6705600" y="4038600"/>
          <p14:tracePt t="28490" x="6705600" y="4032250"/>
          <p14:tracePt t="28506" x="6705600" y="4025900"/>
          <p14:tracePt t="28578" x="6705600" y="4019550"/>
          <p14:tracePt t="28579" x="6711950" y="4019550"/>
          <p14:tracePt t="28594" x="6737350" y="4032250"/>
          <p14:tracePt t="28595" x="6781800" y="4076700"/>
          <p14:tracePt t="28611" x="6819900" y="4127500"/>
          <p14:tracePt t="28627" x="6889750" y="4191000"/>
          <p14:tracePt t="28645" x="6959600" y="4248150"/>
          <p14:tracePt t="28661" x="7016750" y="4286250"/>
          <p14:tracePt t="28678" x="7105650" y="4318000"/>
          <p14:tracePt t="28694" x="7169150" y="4337050"/>
          <p14:tracePt t="28711" x="7245350" y="4356100"/>
          <p14:tracePt t="28727" x="7302500" y="4375150"/>
          <p14:tracePt t="28744" x="7385050" y="4400550"/>
          <p14:tracePt t="28761" x="7505700" y="4432300"/>
          <p14:tracePt t="28778" x="7594600" y="4457700"/>
          <p14:tracePt t="28794" x="7645400" y="4476750"/>
          <p14:tracePt t="28811" x="7683500" y="4483100"/>
          <p14:tracePt t="28827" x="7734300" y="4502150"/>
          <p14:tracePt t="28844" x="7778750" y="4514850"/>
          <p14:tracePt t="28861" x="7804150" y="4514850"/>
          <p14:tracePt t="28877" x="7816850" y="4514850"/>
          <p14:tracePt t="28914" x="7816850" y="4521200"/>
          <p14:tracePt t="29049" x="7816850" y="4527550"/>
          <p14:tracePt t="29058" x="7816850" y="4540250"/>
          <p14:tracePt t="29066" x="7816850" y="4559300"/>
          <p14:tracePt t="29066" x="7816850" y="4578350"/>
          <p14:tracePt t="29081" x="7816850" y="4603750"/>
          <p14:tracePt t="29094" x="7816850" y="4629150"/>
          <p14:tracePt t="29097" x="7816850" y="4692650"/>
          <p14:tracePt t="29111" x="7835900" y="4743450"/>
          <p14:tracePt t="29127" x="7861300" y="4806950"/>
          <p14:tracePt t="29144" x="7886700" y="4883150"/>
          <p14:tracePt t="29161" x="7937500" y="4997450"/>
          <p14:tracePt t="29178" x="7988300" y="5080000"/>
          <p14:tracePt t="29194" x="8001000" y="5099050"/>
          <p14:tracePt t="29211" x="8013700" y="5111750"/>
          <p14:tracePt t="29227" x="8020050" y="5124450"/>
          <p14:tracePt t="29244" x="8026400" y="5124450"/>
          <p14:tracePt t="29370" x="8026400" y="5130800"/>
          <p14:tracePt t="29377" x="8013700" y="5124450"/>
          <p14:tracePt t="29385" x="8001000" y="5111750"/>
          <p14:tracePt t="29393" x="7969250" y="5080000"/>
          <p14:tracePt t="29403" x="7937500" y="5048250"/>
          <p14:tracePt t="29411" x="7874000" y="5003800"/>
          <p14:tracePt t="29427" x="7810500" y="4953000"/>
          <p14:tracePt t="29444" x="7708900" y="4883150"/>
          <p14:tracePt t="29460" x="7588250" y="4813300"/>
          <p14:tracePt t="29477" x="7448550" y="4756150"/>
          <p14:tracePt t="29494" x="7308850" y="4699000"/>
          <p14:tracePt t="29511" x="7169150" y="4654550"/>
          <p14:tracePt t="29527" x="7042150" y="4616450"/>
          <p14:tracePt t="29544" x="6921500" y="4578350"/>
          <p14:tracePt t="29561" x="6750050" y="4521200"/>
          <p14:tracePt t="29579" x="6667500" y="4489450"/>
          <p14:tracePt t="29594" x="6591300" y="4457700"/>
          <p14:tracePt t="29611" x="6540500" y="4438650"/>
          <p14:tracePt t="29627" x="6508750" y="4419600"/>
          <p14:tracePt t="29644" x="6496050" y="4419600"/>
          <p14:tracePt t="29681" x="6489700" y="4419600"/>
          <p14:tracePt t="29945" x="6489700" y="4413250"/>
          <p14:tracePt t="30009" x="6489700" y="4406900"/>
          <p14:tracePt t="31601" x="6496050" y="4406900"/>
          <p14:tracePt t="31609" x="6451600" y="4470400"/>
          <p14:tracePt t="31620" x="6407150" y="4527550"/>
          <p14:tracePt t="31627" x="6337300" y="4603750"/>
          <p14:tracePt t="31644" x="6286500" y="4686300"/>
          <p14:tracePt t="31661" x="6248400" y="4749800"/>
          <p14:tracePt t="31677" x="6203950" y="4838700"/>
          <p14:tracePt t="31694" x="6172200" y="4927600"/>
          <p14:tracePt t="31710" x="6108700" y="5016500"/>
          <p14:tracePt t="31727" x="6019800" y="5130800"/>
          <p14:tracePt t="31744" x="5924550" y="5226050"/>
          <p14:tracePt t="31761" x="5765800" y="5359400"/>
          <p14:tracePt t="31778" x="5689600" y="5416550"/>
          <p14:tracePt t="31794" x="5645150" y="5435600"/>
          <p14:tracePt t="31810" x="5638800" y="5441950"/>
          <p14:tracePt t="31858" x="5632450" y="5441950"/>
          <p14:tracePt t="32312" x="0" y="0"/>
        </p14:tracePtLst>
        <p14:tracePtLst>
          <p14:tracePt t="69832" x="2647950" y="4108450"/>
          <p14:tracePt t="69929" x="2647950" y="4114800"/>
          <p14:tracePt t="70033" x="2667000" y="4114800"/>
          <p14:tracePt t="70041" x="2692400" y="4114800"/>
          <p14:tracePt t="70060" x="2736850" y="4114800"/>
          <p14:tracePt t="70065" x="2781300" y="4114800"/>
          <p14:tracePt t="70077" x="2813050" y="4114800"/>
          <p14:tracePt t="70097" x="2825750" y="4114800"/>
          <p14:tracePt t="70113" x="2838450" y="4114800"/>
          <p14:tracePt t="70129" x="2844800" y="4114800"/>
          <p14:tracePt t="70257" x="2819400" y="4114800"/>
          <p14:tracePt t="70265" x="2755900" y="4121150"/>
          <p14:tracePt t="70277" x="2698750" y="4146550"/>
          <p14:tracePt t="70278" x="2546350" y="4203700"/>
          <p14:tracePt t="70294" x="2336800" y="4254500"/>
          <p14:tracePt t="70311" x="2120900" y="4324350"/>
          <p14:tracePt t="70327" x="1936750" y="4375150"/>
          <p14:tracePt t="70344" x="1790700" y="4419600"/>
          <p14:tracePt t="70360" x="1600200" y="4470400"/>
          <p14:tracePt t="70378" x="1492250" y="4502150"/>
          <p14:tracePt t="70394" x="1390650" y="4533900"/>
          <p14:tracePt t="70411" x="1270000" y="4572000"/>
          <p14:tracePt t="70427" x="1174750" y="4597400"/>
          <p14:tracePt t="70444" x="1104900" y="4616450"/>
          <p14:tracePt t="70460" x="1035050" y="4629150"/>
          <p14:tracePt t="70477" x="984250" y="4635500"/>
          <p14:tracePt t="70494" x="958850" y="4641850"/>
          <p14:tracePt t="70511" x="946150" y="4641850"/>
          <p14:tracePt t="70527" x="939800" y="4648200"/>
          <p14:tracePt t="70544" x="933450" y="4648200"/>
          <p14:tracePt t="70657" x="946150" y="4648200"/>
          <p14:tracePt t="70670" x="965200" y="4648200"/>
          <p14:tracePt t="70670" x="990600" y="4648200"/>
          <p14:tracePt t="70677" x="1054100" y="4648200"/>
          <p14:tracePt t="70694" x="1168400" y="4648200"/>
          <p14:tracePt t="70711" x="1365250" y="4635500"/>
          <p14:tracePt t="70727" x="1739900" y="4572000"/>
          <p14:tracePt t="70744" x="2387600" y="4489450"/>
          <p14:tracePt t="70762" x="2673350" y="4438650"/>
          <p14:tracePt t="70777" x="2832100" y="4413250"/>
          <p14:tracePt t="70794" x="2940050" y="4394200"/>
          <p14:tracePt t="70810" x="3009900" y="4375150"/>
          <p14:tracePt t="70827" x="3079750" y="4356100"/>
          <p14:tracePt t="70844" x="3136900" y="4337050"/>
          <p14:tracePt t="70860" x="3168650" y="4330700"/>
          <p14:tracePt t="70877" x="3213100" y="4305300"/>
          <p14:tracePt t="70894" x="3244850" y="4292600"/>
          <p14:tracePt t="70910" x="3276600" y="4273550"/>
          <p14:tracePt t="70927" x="3308350" y="4260850"/>
          <p14:tracePt t="70944" x="3314700" y="4248150"/>
          <p14:tracePt t="70960" x="3340100" y="4235450"/>
          <p14:tracePt t="70977" x="3365500" y="4229100"/>
          <p14:tracePt t="70994" x="3384550" y="4222750"/>
          <p14:tracePt t="71010" x="3390900" y="4216400"/>
          <p14:tracePt t="71105" x="3352800" y="4216400"/>
          <p14:tracePt t="71113" x="3276600" y="4222750"/>
          <p14:tracePt t="71121" x="3200400" y="4248150"/>
          <p14:tracePt t="71127" x="3016250" y="4298950"/>
          <p14:tracePt t="71144" x="2705100" y="4362450"/>
          <p14:tracePt t="71162" x="2476500" y="4419600"/>
          <p14:tracePt t="71177" x="2292350" y="4464050"/>
          <p14:tracePt t="71194" x="2114550" y="4521200"/>
          <p14:tracePt t="71211" x="1924050" y="4572000"/>
          <p14:tracePt t="71227" x="1733550" y="4629150"/>
          <p14:tracePt t="71244" x="1568450" y="4667250"/>
          <p14:tracePt t="71261" x="1409700" y="4711700"/>
          <p14:tracePt t="71277" x="1282700" y="4737100"/>
          <p14:tracePt t="71294" x="1193800" y="4749800"/>
          <p14:tracePt t="71310" x="1111250" y="4756150"/>
          <p14:tracePt t="71327" x="1060450" y="4762500"/>
          <p14:tracePt t="71344" x="1003300" y="4775200"/>
          <p14:tracePt t="71361" x="971550" y="4781550"/>
          <p14:tracePt t="71377" x="946150" y="4781550"/>
          <p14:tracePt t="71394" x="914400" y="4781550"/>
          <p14:tracePt t="71410" x="889000" y="4787900"/>
          <p14:tracePt t="71427" x="876300" y="4787900"/>
          <p14:tracePt t="71444" x="863600" y="4787900"/>
          <p14:tracePt t="71461" x="857250" y="4787900"/>
          <p14:tracePt t="71505" x="850900" y="4787900"/>
          <p14:tracePt t="71529" x="844550" y="4787900"/>
          <p14:tracePt t="72328" x="857250" y="4787900"/>
          <p14:tracePt t="72336" x="876300" y="4787900"/>
          <p14:tracePt t="72353" x="933450" y="4762500"/>
          <p14:tracePt t="72361" x="977900" y="4737100"/>
          <p14:tracePt t="72362" x="1073150" y="4673600"/>
          <p14:tracePt t="72377" x="1162050" y="4603750"/>
          <p14:tracePt t="72394" x="1263650" y="4533900"/>
          <p14:tracePt t="72410" x="1327150" y="4495800"/>
          <p14:tracePt t="72427" x="1352550" y="4483100"/>
          <p14:tracePt t="72444" x="1365250" y="4476750"/>
          <p14:tracePt t="72545" x="1327150" y="4476750"/>
          <p14:tracePt t="72553" x="1289050" y="4476750"/>
          <p14:tracePt t="72561" x="1212850" y="4483100"/>
          <p14:tracePt t="72561" x="1085850" y="4514850"/>
          <p14:tracePt t="72577" x="939800" y="4533900"/>
          <p14:tracePt t="72594" x="800100" y="4552950"/>
          <p14:tracePt t="72610" x="654050" y="4578350"/>
          <p14:tracePt t="72627" x="546100" y="4591050"/>
          <p14:tracePt t="72644" x="463550" y="4603750"/>
          <p14:tracePt t="72660" x="419100" y="4603750"/>
          <p14:tracePt t="72678" x="381000" y="4610100"/>
          <p14:tracePt t="72694" x="355600" y="4610100"/>
          <p14:tracePt t="72711" x="342900" y="4610100"/>
          <p14:tracePt t="72727" x="330200" y="4610100"/>
          <p14:tracePt t="73209" x="336550" y="4610100"/>
          <p14:tracePt t="73241" x="342900" y="4610100"/>
          <p14:tracePt t="73257" x="349250" y="4610100"/>
          <p14:tracePt t="73265" x="355600" y="4610100"/>
          <p14:tracePt t="73265" x="368300" y="4610100"/>
          <p14:tracePt t="73289" x="381000" y="4610100"/>
          <p14:tracePt t="73297" x="387350" y="4610100"/>
          <p14:tracePt t="73297" x="400050" y="4610100"/>
          <p14:tracePt t="73313" x="412750" y="4610100"/>
          <p14:tracePt t="73313" x="425450" y="4603750"/>
          <p14:tracePt t="73327" x="463550" y="4597400"/>
          <p14:tracePt t="73344" x="488950" y="4584700"/>
          <p14:tracePt t="73360" x="520700" y="4578350"/>
          <p14:tracePt t="73377" x="539750" y="4572000"/>
          <p14:tracePt t="73394" x="558800" y="4565650"/>
          <p14:tracePt t="73411" x="577850" y="4559300"/>
          <p14:tracePt t="73427" x="603250" y="4552950"/>
          <p14:tracePt t="73444" x="622300" y="4546600"/>
          <p14:tracePt t="73460" x="641350" y="4546600"/>
          <p14:tracePt t="73477" x="660400" y="4540250"/>
          <p14:tracePt t="73493" x="673100" y="4527550"/>
          <p14:tracePt t="73511" x="698500" y="4527550"/>
          <p14:tracePt t="73527" x="723900" y="4514850"/>
          <p14:tracePt t="73544" x="749300" y="4508500"/>
          <p14:tracePt t="73561" x="768350" y="4502150"/>
          <p14:tracePt t="73577" x="787400" y="4502150"/>
          <p14:tracePt t="73594" x="806450" y="4495800"/>
          <p14:tracePt t="73610" x="825500" y="4489450"/>
          <p14:tracePt t="73627" x="850900" y="4483100"/>
          <p14:tracePt t="73644" x="876300" y="4470400"/>
          <p14:tracePt t="73661" x="908050" y="4470400"/>
          <p14:tracePt t="73677" x="927100" y="4464050"/>
          <p14:tracePt t="73694" x="958850" y="4457700"/>
          <p14:tracePt t="73711" x="977900" y="4451350"/>
          <p14:tracePt t="73727" x="1003300" y="4445000"/>
          <p14:tracePt t="73744" x="1022350" y="4432300"/>
          <p14:tracePt t="73761" x="1041400" y="4432300"/>
          <p14:tracePt t="73777" x="1054100" y="4425950"/>
          <p14:tracePt t="73794" x="1073150" y="4425950"/>
          <p14:tracePt t="73810" x="1085850" y="4425950"/>
          <p14:tracePt t="73827" x="1111250" y="4419600"/>
          <p14:tracePt t="73844" x="1136650" y="4406900"/>
          <p14:tracePt t="73860" x="1162050" y="4406900"/>
          <p14:tracePt t="73877" x="1181100" y="4406900"/>
          <p14:tracePt t="73893" x="1206500" y="4400550"/>
          <p14:tracePt t="73910" x="1231900" y="4394200"/>
          <p14:tracePt t="73927" x="1257300" y="4394200"/>
          <p14:tracePt t="73944" x="1295400" y="4387850"/>
          <p14:tracePt t="73961" x="1320800" y="4381500"/>
          <p14:tracePt t="73977" x="1352550" y="4368800"/>
          <p14:tracePt t="73994" x="1409700" y="4362450"/>
          <p14:tracePt t="74010" x="1447800" y="4356100"/>
          <p14:tracePt t="74027" x="1485900" y="4356100"/>
          <p14:tracePt t="74044" x="1517650" y="4349750"/>
          <p14:tracePt t="74060" x="1555750" y="4343400"/>
          <p14:tracePt t="74077" x="1600200" y="4337050"/>
          <p14:tracePt t="74093" x="1644650" y="4318000"/>
          <p14:tracePt t="74110" x="1670050" y="4311650"/>
          <p14:tracePt t="74127" x="1701800" y="4305300"/>
          <p14:tracePt t="74144" x="1733550" y="4292600"/>
          <p14:tracePt t="74160" x="1778000" y="4279900"/>
          <p14:tracePt t="74177" x="1816100" y="4273550"/>
          <p14:tracePt t="74194" x="1854200" y="4267200"/>
          <p14:tracePt t="74211" x="1892300" y="4260850"/>
          <p14:tracePt t="74227" x="1943100" y="4248150"/>
          <p14:tracePt t="74244" x="1981200" y="4235450"/>
          <p14:tracePt t="74260" x="2025650" y="4222750"/>
          <p14:tracePt t="74277" x="2070100" y="4210050"/>
          <p14:tracePt t="74293" x="2114550" y="4203700"/>
          <p14:tracePt t="74310" x="2159000" y="4191000"/>
          <p14:tracePt t="74328" x="2209800" y="4171950"/>
          <p14:tracePt t="74344" x="2273300" y="4159250"/>
          <p14:tracePt t="74362" x="2330450" y="4140200"/>
          <p14:tracePt t="74377" x="2381250" y="4127500"/>
          <p14:tracePt t="74394" x="2438400" y="4114800"/>
          <p14:tracePt t="74410" x="2482850" y="4114800"/>
          <p14:tracePt t="74427" x="2540000" y="4102100"/>
          <p14:tracePt t="74443" x="2597150" y="4095750"/>
          <p14:tracePt t="74461" x="2654300" y="4083050"/>
          <p14:tracePt t="74477" x="2717800" y="4070350"/>
          <p14:tracePt t="74494" x="2787650" y="4057650"/>
          <p14:tracePt t="74510" x="2844800" y="4044950"/>
          <p14:tracePt t="74527" x="2921000" y="4025900"/>
          <p14:tracePt t="74544" x="3022600" y="4000500"/>
          <p14:tracePt t="74561" x="3098800" y="3975100"/>
          <p14:tracePt t="74577" x="3162300" y="3956050"/>
          <p14:tracePt t="74594" x="3232150" y="3937000"/>
          <p14:tracePt t="74610" x="3289300" y="3917950"/>
          <p14:tracePt t="74627" x="3352800" y="3905250"/>
          <p14:tracePt t="74643" x="3416300" y="3886200"/>
          <p14:tracePt t="74661" x="3492500" y="3867150"/>
          <p14:tracePt t="74677" x="3556000" y="3848100"/>
          <p14:tracePt t="74693" x="3606800" y="3835400"/>
          <p14:tracePt t="74710" x="3657600" y="3822700"/>
          <p14:tracePt t="74727" x="3695700" y="3810000"/>
          <p14:tracePt t="74743" x="3759200" y="3797300"/>
          <p14:tracePt t="74761" x="3797300" y="3784600"/>
          <p14:tracePt t="74777" x="3816350" y="3771900"/>
          <p14:tracePt t="74794" x="3822700" y="3771900"/>
          <p14:tracePt t="74810" x="3829050" y="3771900"/>
          <p14:tracePt t="75033" x="3816350" y="3771900"/>
          <p14:tracePt t="75040" x="3803650" y="3771900"/>
          <p14:tracePt t="75048" x="3778250" y="3778250"/>
          <p14:tracePt t="75061" x="3721100" y="3797300"/>
          <p14:tracePt t="75077" x="3663950" y="3810000"/>
          <p14:tracePt t="75094" x="3594100" y="3829050"/>
          <p14:tracePt t="75110" x="3530600" y="3848100"/>
          <p14:tracePt t="75127" x="3479800" y="3860800"/>
          <p14:tracePt t="75143" x="3416300" y="3879850"/>
          <p14:tracePt t="75161" x="3384550" y="3892550"/>
          <p14:tracePt t="75177" x="3352800" y="3905250"/>
          <p14:tracePt t="75194" x="3321050" y="3905250"/>
          <p14:tracePt t="75211" x="3289300" y="3917950"/>
          <p14:tracePt t="75227" x="3257550" y="3924300"/>
          <p14:tracePt t="75244" x="3213100" y="3943350"/>
          <p14:tracePt t="75260" x="3181350" y="3949700"/>
          <p14:tracePt t="75277" x="3149600" y="3956050"/>
          <p14:tracePt t="75294" x="3105150" y="3975100"/>
          <p14:tracePt t="75310" x="3073400" y="3981450"/>
          <p14:tracePt t="75327" x="3016250" y="3994150"/>
          <p14:tracePt t="75343" x="2927350" y="4019550"/>
          <p14:tracePt t="75361" x="2844800" y="4038600"/>
          <p14:tracePt t="75377" x="2768600" y="4051300"/>
          <p14:tracePt t="75393" x="2673350" y="4070350"/>
          <p14:tracePt t="75410" x="2584450" y="4083050"/>
          <p14:tracePt t="75427" x="2489200" y="4095750"/>
          <p14:tracePt t="75444" x="2387600" y="4108450"/>
          <p14:tracePt t="75460" x="2298700" y="4121150"/>
          <p14:tracePt t="75477" x="2203450" y="4133850"/>
          <p14:tracePt t="75494" x="2114550" y="4146550"/>
          <p14:tracePt t="75510" x="2012950" y="4159250"/>
          <p14:tracePt t="75527" x="1917700" y="4178300"/>
          <p14:tracePt t="75543" x="1771650" y="4197350"/>
          <p14:tracePt t="75561" x="1682750" y="4210050"/>
          <p14:tracePt t="75577" x="1593850" y="4222750"/>
          <p14:tracePt t="75593" x="1524000" y="4235450"/>
          <p14:tracePt t="75610" x="1447800" y="4248150"/>
          <p14:tracePt t="75627" x="1384300" y="4254500"/>
          <p14:tracePt t="75643" x="1327150" y="4267200"/>
          <p14:tracePt t="75660" x="1289050" y="4267200"/>
          <p14:tracePt t="75677" x="1238250" y="4279900"/>
          <p14:tracePt t="75694" x="1206500" y="4286250"/>
          <p14:tracePt t="75710" x="1155700" y="4305300"/>
          <p14:tracePt t="75727" x="1111250" y="4311650"/>
          <p14:tracePt t="75743" x="1054100" y="4330700"/>
          <p14:tracePt t="75760" x="971550" y="4356100"/>
          <p14:tracePt t="75777" x="908050" y="4368800"/>
          <p14:tracePt t="75794" x="857250" y="4387850"/>
          <p14:tracePt t="75810" x="812800" y="4400550"/>
          <p14:tracePt t="75827" x="755650" y="4413250"/>
          <p14:tracePt t="75844" x="704850" y="4432300"/>
          <p14:tracePt t="75860" x="647700" y="4451350"/>
          <p14:tracePt t="75877" x="577850" y="4470400"/>
          <p14:tracePt t="75893" x="520700" y="4483100"/>
          <p14:tracePt t="75910" x="463550" y="4502150"/>
          <p14:tracePt t="75927" x="425450" y="4514850"/>
          <p14:tracePt t="75943" x="374650" y="4527550"/>
          <p14:tracePt t="75961" x="342900" y="4540250"/>
          <p14:tracePt t="75978" x="298450" y="4559300"/>
          <p14:tracePt t="75993" x="273050" y="4572000"/>
          <p14:tracePt t="76011" x="234950" y="4591050"/>
          <p14:tracePt t="76027" x="196850" y="4610100"/>
          <p14:tracePt t="76044" x="190500" y="4616450"/>
          <p14:tracePt t="76060" x="177800" y="4622800"/>
          <p14:tracePt t="76169" x="177800" y="4629150"/>
          <p14:tracePt t="76203" x="190500" y="4629150"/>
          <p14:tracePt t="76220" x="203200" y="4629150"/>
          <p14:tracePt t="76221" x="222250" y="4629150"/>
          <p14:tracePt t="76228" x="260350" y="4629150"/>
          <p14:tracePt t="76245" x="304800" y="4629150"/>
          <p14:tracePt t="76261" x="349250" y="4629150"/>
          <p14:tracePt t="76278" x="374650" y="4629150"/>
          <p14:tracePt t="76294" x="393700" y="4629150"/>
          <p14:tracePt t="76311" x="419100" y="4629150"/>
          <p14:tracePt t="76328" x="431800" y="4629150"/>
          <p14:tracePt t="76521" x="425450" y="4629150"/>
          <p14:tracePt t="76530" x="419100" y="4629150"/>
          <p14:tracePt t="76538" x="412750" y="4629150"/>
          <p14:tracePt t="76545" x="387350" y="4629150"/>
          <p14:tracePt t="76561" x="381000" y="4629150"/>
          <p14:tracePt t="76578" x="368300" y="4629150"/>
          <p14:tracePt t="76594" x="361950" y="4629150"/>
          <p14:tracePt t="76612" x="355600" y="4629150"/>
          <p14:tracePt t="76628" x="349250" y="4629150"/>
          <p14:tracePt t="76644" x="342900" y="4629150"/>
          <p14:tracePt t="76690" x="336550" y="4629150"/>
          <p14:tracePt t="76705" x="330200" y="4629150"/>
          <p14:tracePt t="76721" x="323850" y="4629150"/>
          <p14:tracePt t="76745" x="317500" y="4629150"/>
          <p14:tracePt t="76764" x="311150" y="4629150"/>
          <p14:tracePt t="77121" x="323850" y="4629150"/>
          <p14:tracePt t="77129" x="330200" y="4629150"/>
          <p14:tracePt t="77145" x="355600" y="4622800"/>
          <p14:tracePt t="77145" x="374650" y="4622800"/>
          <p14:tracePt t="77145" x="387350" y="4616450"/>
          <p14:tracePt t="77162" x="438150" y="4597400"/>
          <p14:tracePt t="77178" x="501650" y="4578350"/>
          <p14:tracePt t="77194" x="584200" y="4559300"/>
          <p14:tracePt t="77211" x="666750" y="4533900"/>
          <p14:tracePt t="77228" x="768350" y="4508500"/>
          <p14:tracePt t="77245" x="857250" y="4483100"/>
          <p14:tracePt t="77261" x="958850" y="4464050"/>
          <p14:tracePt t="77278" x="1066800" y="4445000"/>
          <p14:tracePt t="77294" x="1155700" y="4425950"/>
          <p14:tracePt t="77311" x="1225550" y="4413250"/>
          <p14:tracePt t="77328" x="1289050" y="4400550"/>
          <p14:tracePt t="77345" x="1377950" y="4375150"/>
          <p14:tracePt t="77362" x="1435100" y="4368800"/>
          <p14:tracePt t="77378" x="1479550" y="4356100"/>
          <p14:tracePt t="77394" x="1517650" y="4343400"/>
          <p14:tracePt t="77411" x="1574800" y="4337050"/>
          <p14:tracePt t="77428" x="1619250" y="4324350"/>
          <p14:tracePt t="77444" x="1676400" y="4311650"/>
          <p14:tracePt t="77461" x="1739900" y="4305300"/>
          <p14:tracePt t="77478" x="1803400" y="4292600"/>
          <p14:tracePt t="77494" x="1860550" y="4286250"/>
          <p14:tracePt t="77511" x="1905000" y="4279900"/>
          <p14:tracePt t="77528" x="1955800" y="4273550"/>
          <p14:tracePt t="77544" x="2082800" y="4235450"/>
          <p14:tracePt t="77563" x="2165350" y="4210050"/>
          <p14:tracePt t="77578" x="2266950" y="4191000"/>
          <p14:tracePt t="77594" x="2355850" y="4165600"/>
          <p14:tracePt t="77611" x="2444750" y="4133850"/>
          <p14:tracePt t="77628" x="2520950" y="4114800"/>
          <p14:tracePt t="77644" x="2578100" y="4102100"/>
          <p14:tracePt t="77662" x="2647950" y="4076700"/>
          <p14:tracePt t="77678" x="2705100" y="4057650"/>
          <p14:tracePt t="77695" x="2787650" y="4032250"/>
          <p14:tracePt t="77711" x="2857500" y="4013200"/>
          <p14:tracePt t="77728" x="2933700" y="3987800"/>
          <p14:tracePt t="77744" x="3028950" y="3968750"/>
          <p14:tracePt t="77762" x="3086100" y="3949700"/>
          <p14:tracePt t="77778" x="3136900" y="3930650"/>
          <p14:tracePt t="77795" x="3168650" y="3924300"/>
          <p14:tracePt t="77811" x="3206750" y="3911600"/>
          <p14:tracePt t="77828" x="3232150" y="3905250"/>
          <p14:tracePt t="77844" x="3263900" y="3892550"/>
          <p14:tracePt t="77861" x="3289300" y="3886200"/>
          <p14:tracePt t="77878" x="3314700" y="3879850"/>
          <p14:tracePt t="77895" x="3340100" y="3867150"/>
          <p14:tracePt t="77911" x="3365500" y="3867150"/>
          <p14:tracePt t="77928" x="3378200" y="3860800"/>
          <p14:tracePt t="77944" x="3390900" y="3854450"/>
          <p14:tracePt t="78097" x="3378200" y="3854450"/>
          <p14:tracePt t="78105" x="3346450" y="3854450"/>
          <p14:tracePt t="78113" x="3302000" y="3860800"/>
          <p14:tracePt t="78121" x="3244850" y="3886200"/>
          <p14:tracePt t="78128" x="3117850" y="3917950"/>
          <p14:tracePt t="78144" x="2889250" y="3981450"/>
          <p14:tracePt t="78162" x="2730500" y="4025900"/>
          <p14:tracePt t="78178" x="2559050" y="4076700"/>
          <p14:tracePt t="78195" x="2413000" y="4127500"/>
          <p14:tracePt t="78211" x="2266950" y="4165600"/>
          <p14:tracePt t="78232" x="2152650" y="4197350"/>
          <p14:tracePt t="78244" x="2038350" y="4216400"/>
          <p14:tracePt t="78262" x="1936750" y="4241800"/>
          <p14:tracePt t="78278" x="1828800" y="4279900"/>
          <p14:tracePt t="78295" x="1720850" y="4305300"/>
          <p14:tracePt t="78311" x="1619250" y="4337050"/>
          <p14:tracePt t="78328" x="1524000" y="4368800"/>
          <p14:tracePt t="78344" x="1409700" y="4394200"/>
          <p14:tracePt t="78362" x="1333500" y="4419600"/>
          <p14:tracePt t="78378" x="1276350" y="4432300"/>
          <p14:tracePt t="78395" x="1238250" y="4451350"/>
          <p14:tracePt t="78411" x="1187450" y="4457700"/>
          <p14:tracePt t="78428" x="1149350" y="4464050"/>
          <p14:tracePt t="78444" x="1104900" y="4470400"/>
          <p14:tracePt t="78461" x="1066800" y="4476750"/>
          <p14:tracePt t="78478" x="1035050" y="4483100"/>
          <p14:tracePt t="78495" x="1003300" y="4489450"/>
          <p14:tracePt t="78511" x="971550" y="4502150"/>
          <p14:tracePt t="78528" x="939800" y="4508500"/>
          <p14:tracePt t="78544" x="876300" y="4521200"/>
          <p14:tracePt t="78562" x="819150" y="4527550"/>
          <p14:tracePt t="78578" x="762000" y="4540250"/>
          <p14:tracePt t="78594" x="711200" y="4546600"/>
          <p14:tracePt t="78611" x="660400" y="4552950"/>
          <p14:tracePt t="78628" x="615950" y="4559300"/>
          <p14:tracePt t="78644" x="584200" y="4559300"/>
          <p14:tracePt t="78661" x="565150" y="4565650"/>
          <p14:tracePt t="78678" x="546100" y="4565650"/>
          <p14:tracePt t="78825" x="552450" y="4565650"/>
          <p14:tracePt t="78837" x="565150" y="4565650"/>
          <p14:tracePt t="78841" x="584200" y="4565650"/>
          <p14:tracePt t="78846" x="654050" y="4559300"/>
          <p14:tracePt t="78861" x="736600" y="4533900"/>
          <p14:tracePt t="78878" x="857250" y="4508500"/>
          <p14:tracePt t="78895" x="996950" y="4464050"/>
          <p14:tracePt t="78911" x="1168400" y="4406900"/>
          <p14:tracePt t="78928" x="1320800" y="4368800"/>
          <p14:tracePt t="78944" x="1568450" y="4298950"/>
          <p14:tracePt t="78962" x="1733550" y="4254500"/>
          <p14:tracePt t="78978" x="1892300" y="4222750"/>
          <p14:tracePt t="78994" x="2063750" y="4197350"/>
          <p14:tracePt t="79011" x="2247900" y="4171950"/>
          <p14:tracePt t="79028" x="2425700" y="4146550"/>
          <p14:tracePt t="79045" x="2590800" y="4121150"/>
          <p14:tracePt t="79061" x="2743200" y="4102100"/>
          <p14:tracePt t="79078" x="2876550" y="4083050"/>
          <p14:tracePt t="79094" x="2997200" y="4064000"/>
          <p14:tracePt t="79111" x="3105150" y="4051300"/>
          <p14:tracePt t="79128" x="3213100" y="4032250"/>
          <p14:tracePt t="79144" x="3327400" y="3994150"/>
          <p14:tracePt t="79162" x="3365500" y="3987800"/>
          <p14:tracePt t="79178" x="3390900" y="3975100"/>
          <p14:tracePt t="79194" x="3403600" y="3975100"/>
          <p14:tracePt t="79211" x="3416300" y="3968750"/>
          <p14:tracePt t="79228" x="3422650" y="3968750"/>
          <p14:tracePt t="79244" x="3435350" y="3962400"/>
          <p14:tracePt t="79261" x="3460750" y="3962400"/>
          <p14:tracePt t="79279" x="3479800" y="3956050"/>
          <p14:tracePt t="79294" x="3505200" y="3949700"/>
          <p14:tracePt t="79312" x="3524250" y="3943350"/>
          <p14:tracePt t="79328" x="3530600" y="3943350"/>
          <p14:tracePt t="79529" x="3524250" y="3956050"/>
          <p14:tracePt t="79545" x="3524250" y="3962400"/>
          <p14:tracePt t="79546" x="3517900" y="3962400"/>
          <p14:tracePt t="79562" x="3517900" y="3975100"/>
          <p14:tracePt t="79572" x="3517900" y="3981450"/>
          <p14:tracePt t="79578" x="3517900" y="3994150"/>
          <p14:tracePt t="79594" x="3524250" y="4019550"/>
          <p14:tracePt t="79611" x="3524250" y="4038600"/>
          <p14:tracePt t="79628" x="3530600" y="4057650"/>
          <p14:tracePt t="79645" x="3543300" y="4089400"/>
          <p14:tracePt t="79661" x="3543300" y="4102100"/>
          <p14:tracePt t="79678" x="3549650" y="4114800"/>
          <p14:tracePt t="79694" x="3549650" y="4121150"/>
          <p14:tracePt t="79711" x="3549650" y="4127500"/>
          <p14:tracePt t="80209" x="3556000" y="4133850"/>
          <p14:tracePt t="80225" x="3575050" y="4133850"/>
          <p14:tracePt t="80233" x="3594100" y="4140200"/>
          <p14:tracePt t="80245" x="3613150" y="4140200"/>
          <p14:tracePt t="80261" x="3625850" y="4140200"/>
          <p14:tracePt t="80305" x="3632200" y="4140200"/>
          <p14:tracePt t="80321" x="3638550" y="4140200"/>
          <p14:tracePt t="81153" x="3651250" y="4152900"/>
          <p14:tracePt t="81169" x="3657600" y="4152900"/>
          <p14:tracePt t="81177" x="3695700" y="4165600"/>
          <p14:tracePt t="81194" x="3708400" y="4171950"/>
          <p14:tracePt t="81195" x="3733800" y="4171950"/>
          <p14:tracePt t="81211" x="3746500" y="4178300"/>
          <p14:tracePt t="81228" x="3765550" y="4178300"/>
          <p14:tracePt t="81244" x="3778250" y="4178300"/>
          <p14:tracePt t="81261" x="3790950" y="4184650"/>
          <p14:tracePt t="81305" x="3797300" y="4184650"/>
          <p14:tracePt t="82249" x="3771900" y="4184650"/>
          <p14:tracePt t="82257" x="3746500" y="4191000"/>
          <p14:tracePt t="82265" x="3689350" y="4197350"/>
          <p14:tracePt t="82273" x="3632200" y="4203700"/>
          <p14:tracePt t="82280" x="3460750" y="4222750"/>
          <p14:tracePt t="82294" x="3276600" y="4254500"/>
          <p14:tracePt t="82312" x="3073400" y="4286250"/>
          <p14:tracePt t="82328" x="2863850" y="4305300"/>
          <p14:tracePt t="82344" x="2597150" y="4349750"/>
          <p14:tracePt t="82362" x="2438400" y="4387850"/>
          <p14:tracePt t="82378" x="2343150" y="4413250"/>
          <p14:tracePt t="82394" x="2292350" y="4419600"/>
          <p14:tracePt t="82411" x="2260600" y="4425950"/>
          <p14:tracePt t="82427" x="2247900" y="4425950"/>
          <p14:tracePt t="82444" x="2228850" y="4425950"/>
          <p14:tracePt t="82461" x="2184400" y="4425950"/>
          <p14:tracePt t="82477" x="2114550" y="4425950"/>
          <p14:tracePt t="82494" x="1987550" y="4425950"/>
          <p14:tracePt t="82511" x="1847850" y="4425950"/>
          <p14:tracePt t="82527" x="1720850" y="4425950"/>
          <p14:tracePt t="82544" x="1631950" y="4451350"/>
          <p14:tracePt t="82562" x="1606550" y="4464050"/>
          <p14:tracePt t="82578" x="1593850" y="4476750"/>
          <p14:tracePt t="82594" x="1587500" y="4502150"/>
          <p14:tracePt t="82612" x="1574800" y="4533900"/>
          <p14:tracePt t="82627" x="1574800" y="4572000"/>
          <p14:tracePt t="82645" x="1568450" y="4597400"/>
          <p14:tracePt t="82661" x="1568450" y="4629150"/>
          <p14:tracePt t="82678" x="1568450" y="4660900"/>
          <p14:tracePt t="82694" x="1568450" y="4686300"/>
          <p14:tracePt t="82711" x="1568450" y="4705350"/>
          <p14:tracePt t="82727" x="1568450" y="4718050"/>
          <p14:tracePt t="82744" x="1574800" y="4743450"/>
          <p14:tracePt t="82761" x="1581150" y="4762500"/>
          <p14:tracePt t="82778" x="1581150" y="4794250"/>
          <p14:tracePt t="82794" x="1581150" y="4851400"/>
          <p14:tracePt t="82811" x="1587500" y="4914900"/>
          <p14:tracePt t="82828" x="1587500" y="4972050"/>
          <p14:tracePt t="82844" x="1587500" y="5048250"/>
          <p14:tracePt t="82861" x="1600200" y="5111750"/>
          <p14:tracePt t="82878" x="1625600" y="5162550"/>
          <p14:tracePt t="82894" x="1638300" y="5194300"/>
          <p14:tracePt t="82911" x="1644650" y="5213350"/>
          <p14:tracePt t="82927" x="1663700" y="5245100"/>
          <p14:tracePt t="82944" x="1670050" y="5270500"/>
          <p14:tracePt t="82962" x="1682750" y="5289550"/>
          <p14:tracePt t="82978" x="1682750" y="5295900"/>
          <p14:tracePt t="82994" x="1689100" y="5308600"/>
          <p14:tracePt t="83011" x="1689100" y="5321300"/>
          <p14:tracePt t="83027" x="1695450" y="5327650"/>
          <p14:tracePt t="83044" x="1701800" y="5334000"/>
          <p14:tracePt t="83081" x="1714500" y="5340350"/>
          <p14:tracePt t="83082" x="1720850" y="5346700"/>
          <p14:tracePt t="83094" x="1752600" y="5353050"/>
          <p14:tracePt t="83111" x="1784350" y="5365750"/>
          <p14:tracePt t="83127" x="1822450" y="5378450"/>
          <p14:tracePt t="83144" x="1866900" y="5384800"/>
          <p14:tracePt t="83162" x="1873250" y="5384800"/>
          <p14:tracePt t="83345" x="1873250" y="5391150"/>
          <p14:tracePt t="83370" x="1873250" y="5397500"/>
          <p14:tracePt t="83378" x="1873250" y="5403850"/>
          <p14:tracePt t="83378" x="1873250" y="5422900"/>
          <p14:tracePt t="83394" x="1866900" y="5429250"/>
          <p14:tracePt t="83433" x="1866900" y="5435600"/>
          <p14:tracePt t="83444" x="1866900" y="5441950"/>
          <p14:tracePt t="83445" x="1860550" y="5441950"/>
          <p14:tracePt t="83617" x="1860550" y="5448300"/>
          <p14:tracePt t="83625" x="1860550" y="5441950"/>
          <p14:tracePt t="83633" x="1866900" y="5403850"/>
          <p14:tracePt t="83644" x="1873250" y="5353050"/>
          <p14:tracePt t="83661" x="1879600" y="5302250"/>
          <p14:tracePt t="83678" x="1885950" y="5257800"/>
          <p14:tracePt t="83694" x="1898650" y="5213350"/>
          <p14:tracePt t="83711" x="1898650" y="5175250"/>
          <p14:tracePt t="83727" x="1898650" y="5137150"/>
          <p14:tracePt t="83727" x="1898650" y="5118100"/>
          <p14:tracePt t="83746" x="1898650" y="5080000"/>
          <p14:tracePt t="83762" x="1898650" y="5048250"/>
          <p14:tracePt t="83778" x="1898650" y="5029200"/>
          <p14:tracePt t="83794" x="1898650" y="5010150"/>
          <p14:tracePt t="83811" x="1898650" y="4991100"/>
          <p14:tracePt t="83827" x="1898650" y="4959350"/>
          <p14:tracePt t="83844" x="1898650" y="4940300"/>
          <p14:tracePt t="83861" x="1898650" y="4921250"/>
          <p14:tracePt t="83878" x="1898650" y="4902200"/>
          <p14:tracePt t="83894" x="1898650" y="4864100"/>
          <p14:tracePt t="83911" x="1898650" y="4832350"/>
          <p14:tracePt t="83928" x="1898650" y="4800600"/>
          <p14:tracePt t="83928" x="1898650" y="4787900"/>
          <p14:tracePt t="83945" x="1898650" y="4749800"/>
          <p14:tracePt t="83961" x="1898650" y="4724400"/>
          <p14:tracePt t="83977" x="1898650" y="4692650"/>
          <p14:tracePt t="83994" x="1898650" y="4660900"/>
          <p14:tracePt t="84011" x="1898650" y="4629150"/>
          <p14:tracePt t="84027" x="1898650" y="4597400"/>
          <p14:tracePt t="84044" x="1898650" y="4559300"/>
          <p14:tracePt t="84061" x="1898650" y="4527550"/>
          <p14:tracePt t="84078" x="1898650" y="4483100"/>
          <p14:tracePt t="84093" x="1898650" y="4451350"/>
          <p14:tracePt t="84110" x="1898650" y="4406900"/>
          <p14:tracePt t="84127" x="1898650" y="4362450"/>
          <p14:tracePt t="84143" x="1898650" y="4292600"/>
          <p14:tracePt t="84160" x="1898650" y="4191000"/>
          <p14:tracePt t="84177" x="1898650" y="4146550"/>
          <p14:tracePt t="84193" x="1898650" y="4108450"/>
          <p14:tracePt t="84210" x="1898650" y="4070350"/>
          <p14:tracePt t="84226" x="1898650" y="4032250"/>
          <p14:tracePt t="84243" x="1898650" y="3994150"/>
          <p14:tracePt t="84260" x="1898650" y="3949700"/>
          <p14:tracePt t="84277" x="1898650" y="3892550"/>
          <p14:tracePt t="84295" x="1898650" y="3848100"/>
          <p14:tracePt t="84311" x="1885950" y="3784600"/>
          <p14:tracePt t="84328" x="1866900" y="3714750"/>
          <p14:tracePt t="84328" x="1860550" y="3689350"/>
          <p14:tracePt t="84345" x="1847850" y="3644900"/>
          <p14:tracePt t="84362" x="1841500" y="3606800"/>
          <p14:tracePt t="84378" x="1841500" y="3568700"/>
          <p14:tracePt t="84394" x="1828800" y="3524250"/>
          <p14:tracePt t="84411" x="1822450" y="3492500"/>
          <p14:tracePt t="84427" x="1809750" y="3467100"/>
          <p14:tracePt t="84444" x="1803400" y="3429000"/>
          <p14:tracePt t="84460" x="1803400" y="3416300"/>
          <p14:tracePt t="84477" x="1803400" y="3403600"/>
          <p14:tracePt t="84493" x="1803400" y="3384550"/>
          <p14:tracePt t="84510" x="1797050" y="3365500"/>
          <p14:tracePt t="84526" x="1797050" y="3346450"/>
          <p14:tracePt t="84543" x="1797050" y="3327400"/>
          <p14:tracePt t="84560" x="1797050" y="3302000"/>
          <p14:tracePt t="84577" x="1797050" y="3276600"/>
          <p14:tracePt t="84594" x="1797050" y="3251200"/>
          <p14:tracePt t="84611" x="1797050" y="3219450"/>
          <p14:tracePt t="84628" x="1797050" y="3200400"/>
          <p14:tracePt t="84644" x="1797050" y="3168650"/>
          <p14:tracePt t="84661" x="1797050" y="3155950"/>
          <p14:tracePt t="84677" x="1797050" y="3136900"/>
          <p14:tracePt t="84694" x="1797050" y="3117850"/>
          <p14:tracePt t="84711" x="1809750" y="3092450"/>
          <p14:tracePt t="84727" x="1816100" y="3073400"/>
          <p14:tracePt t="84743" x="1816100" y="3054350"/>
          <p14:tracePt t="84760" x="1828800" y="3022600"/>
          <p14:tracePt t="84776" x="1828800" y="3016250"/>
          <p14:tracePt t="84793" x="1828800" y="3003550"/>
          <p14:tracePt t="84810" x="1835150" y="2997200"/>
          <p14:tracePt t="84826" x="1835150" y="2990850"/>
          <p14:tracePt t="84843" x="1835150" y="2984500"/>
          <p14:tracePt t="84860" x="1835150" y="2978150"/>
          <p14:tracePt t="84877" x="1841500" y="2965450"/>
          <p14:tracePt t="84913" x="1841500" y="2959100"/>
          <p14:tracePt t="84945" x="1847850" y="2952750"/>
          <p14:tracePt t="85104" x="1847850" y="2978150"/>
          <p14:tracePt t="85112" x="1847850" y="3016250"/>
          <p14:tracePt t="85127" x="1847850" y="3060700"/>
          <p14:tracePt t="85127" x="1847850" y="3149600"/>
          <p14:tracePt t="85143" x="1847850" y="3257550"/>
          <p14:tracePt t="85160" x="1847850" y="3429000"/>
          <p14:tracePt t="85177" x="1847850" y="3530600"/>
          <p14:tracePt t="85194" x="1841500" y="3638550"/>
          <p14:tracePt t="85211" x="1828800" y="3752850"/>
          <p14:tracePt t="85226" x="1822450" y="3848100"/>
          <p14:tracePt t="85243" x="1822450" y="3930650"/>
          <p14:tracePt t="85260" x="1822450" y="4006850"/>
          <p14:tracePt t="85276" x="1822450" y="4076700"/>
          <p14:tracePt t="85293" x="1822450" y="4146550"/>
          <p14:tracePt t="85310" x="1822450" y="4229100"/>
          <p14:tracePt t="85326" x="1822450" y="4292600"/>
          <p14:tracePt t="85343" x="1822450" y="4362450"/>
          <p14:tracePt t="85360" x="1822450" y="4464050"/>
          <p14:tracePt t="85377" x="1822450" y="4521200"/>
          <p14:tracePt t="85393" x="1822450" y="4565650"/>
          <p14:tracePt t="85411" x="1822450" y="4603750"/>
          <p14:tracePt t="85427" x="1822450" y="4641850"/>
          <p14:tracePt t="85444" x="1822450" y="4673600"/>
          <p14:tracePt t="85461" x="1822450" y="4711700"/>
          <p14:tracePt t="85477" x="1822450" y="4743450"/>
          <p14:tracePt t="85494" x="1822450" y="4781550"/>
          <p14:tracePt t="85510" x="1822450" y="4813300"/>
          <p14:tracePt t="85526" x="1828800" y="4845050"/>
          <p14:tracePt t="85543" x="1835150" y="4876800"/>
          <p14:tracePt t="85560" x="1841500" y="4953000"/>
          <p14:tracePt t="85576" x="1841500" y="4997450"/>
          <p14:tracePt t="85593" x="1841500" y="5048250"/>
          <p14:tracePt t="85610" x="1841500" y="5092700"/>
          <p14:tracePt t="85626" x="1841500" y="5130800"/>
          <p14:tracePt t="85644" x="1841500" y="5168900"/>
          <p14:tracePt t="85661" x="1841500" y="5194300"/>
          <p14:tracePt t="85677" x="1841500" y="5232400"/>
          <p14:tracePt t="85694" x="1841500" y="5257800"/>
          <p14:tracePt t="85711" x="1841500" y="5283200"/>
          <p14:tracePt t="85727" x="1841500" y="5314950"/>
          <p14:tracePt t="85744" x="1841500" y="5346700"/>
          <p14:tracePt t="85761" x="1841500" y="5365750"/>
          <p14:tracePt t="85777" x="1841500" y="5391150"/>
          <p14:tracePt t="85794" x="1841500" y="5403850"/>
          <p14:tracePt t="85811" x="1841500" y="5435600"/>
          <p14:tracePt t="85827" x="1841500" y="5448300"/>
          <p14:tracePt t="85844" x="1841500" y="5461000"/>
          <p14:tracePt t="85861" x="1841500" y="5473700"/>
          <p14:tracePt t="85877" x="1841500" y="5480050"/>
          <p14:tracePt t="85894" x="1841500" y="5486400"/>
          <p14:tracePt t="86024" x="1841500" y="5473700"/>
          <p14:tracePt t="86032" x="1841500" y="5416550"/>
          <p14:tracePt t="86040" x="1835150" y="5346700"/>
          <p14:tracePt t="86043" x="1835150" y="5175250"/>
          <p14:tracePt t="86060" x="1835150" y="5041900"/>
          <p14:tracePt t="86076" x="1835150" y="4908550"/>
          <p14:tracePt t="86093" x="1835150" y="4781550"/>
          <p14:tracePt t="86110" x="1835150" y="4673600"/>
          <p14:tracePt t="86126" x="1835150" y="4591050"/>
          <p14:tracePt t="86143" x="1835150" y="4476750"/>
          <p14:tracePt t="86161" x="1835150" y="4419600"/>
          <p14:tracePt t="86178" x="1835150" y="4368800"/>
          <p14:tracePt t="86194" x="1835150" y="4311650"/>
          <p14:tracePt t="86211" x="1835150" y="4235450"/>
          <p14:tracePt t="86227" x="1835150" y="4171950"/>
          <p14:tracePt t="86244" x="1835150" y="4127500"/>
          <p14:tracePt t="86261" x="1835150" y="4076700"/>
          <p14:tracePt t="86278" x="1835150" y="4032250"/>
          <p14:tracePt t="86294" x="1841500" y="3968750"/>
          <p14:tracePt t="86311" x="1847850" y="3898900"/>
          <p14:tracePt t="86327" x="1860550" y="3841750"/>
          <p14:tracePt t="86344" x="1866900" y="3765550"/>
          <p14:tracePt t="86361" x="1866900" y="3733800"/>
          <p14:tracePt t="86378" x="1866900" y="3695700"/>
          <p14:tracePt t="86394" x="1866900" y="3670300"/>
          <p14:tracePt t="86411" x="1866900" y="3651250"/>
          <p14:tracePt t="86427" x="1866900" y="3632200"/>
          <p14:tracePt t="86444" x="1866900" y="3606800"/>
          <p14:tracePt t="86461" x="1854200" y="3568700"/>
          <p14:tracePt t="86477" x="1854200" y="3543300"/>
          <p14:tracePt t="86493" x="1854200" y="3505200"/>
          <p14:tracePt t="86510" x="1847850" y="3479800"/>
          <p14:tracePt t="86526" x="1841500" y="3460750"/>
          <p14:tracePt t="86543" x="1841500" y="3441700"/>
          <p14:tracePt t="86560" x="1835150" y="3409950"/>
          <p14:tracePt t="86576" x="1835150" y="3403600"/>
          <p14:tracePt t="86593" x="1835150" y="3397250"/>
          <p14:tracePt t="86705" x="1835150" y="3429000"/>
          <p14:tracePt t="86713" x="1835150" y="3486150"/>
          <p14:tracePt t="86721" x="1835150" y="3549650"/>
          <p14:tracePt t="86729" x="1835150" y="3625850"/>
          <p14:tracePt t="86736" x="1835150" y="3689350"/>
          <p14:tracePt t="86744" x="1835150" y="3886200"/>
          <p14:tracePt t="86762" x="1835150" y="3981450"/>
          <p14:tracePt t="86778" x="1835150" y="4044950"/>
          <p14:tracePt t="86794" x="1835150" y="4108450"/>
          <p14:tracePt t="86811" x="1835150" y="4152900"/>
          <p14:tracePt t="86826" x="1835150" y="4184650"/>
          <p14:tracePt t="86843" x="1835150" y="4216400"/>
          <p14:tracePt t="86860" x="1835150" y="4254500"/>
          <p14:tracePt t="86877" x="1835150" y="4286250"/>
          <p14:tracePt t="86893" x="1835150" y="4311650"/>
          <p14:tracePt t="86910" x="1835150" y="4349750"/>
          <p14:tracePt t="86926" x="1841500" y="4375150"/>
          <p14:tracePt t="86943" x="1847850" y="4413250"/>
          <p14:tracePt t="86960" x="1854200" y="4470400"/>
          <p14:tracePt t="86977" x="1854200" y="4502150"/>
          <p14:tracePt t="86993" x="1854200" y="4533900"/>
          <p14:tracePt t="87010" x="1854200" y="4565650"/>
          <p14:tracePt t="87027" x="1854200" y="4597400"/>
          <p14:tracePt t="87044" x="1854200" y="4629150"/>
          <p14:tracePt t="87060" x="1854200" y="4660900"/>
          <p14:tracePt t="87077" x="1860550" y="4686300"/>
          <p14:tracePt t="87093" x="1860550" y="4711700"/>
          <p14:tracePt t="87110" x="1860550" y="4743450"/>
          <p14:tracePt t="87126" x="1860550" y="4768850"/>
          <p14:tracePt t="87143" x="1860550" y="4794250"/>
          <p14:tracePt t="87160" x="1860550" y="4806950"/>
          <p14:tracePt t="87176" x="1860550" y="4819650"/>
          <p14:tracePt t="87193" x="1860550" y="4832350"/>
          <p14:tracePt t="87210" x="1860550" y="4845050"/>
          <p14:tracePt t="87226" x="1860550" y="4864100"/>
          <p14:tracePt t="87244" x="1860550" y="4889500"/>
          <p14:tracePt t="87261" x="1860550" y="4921250"/>
          <p14:tracePt t="87277" x="1860550" y="4933950"/>
          <p14:tracePt t="87294" x="1860550" y="4959350"/>
          <p14:tracePt t="87311" x="1860550" y="4978400"/>
          <p14:tracePt t="87327" x="1860550" y="5003800"/>
          <p14:tracePt t="87344" x="1860550" y="5035550"/>
          <p14:tracePt t="87361" x="1860550" y="5048250"/>
          <p14:tracePt t="87377" x="1860550" y="5067300"/>
          <p14:tracePt t="87395" x="1860550" y="5086350"/>
          <p14:tracePt t="87411" x="1860550" y="5099050"/>
          <p14:tracePt t="87427" x="1860550" y="5118100"/>
          <p14:tracePt t="87444" x="1860550" y="5130800"/>
          <p14:tracePt t="87460" x="1860550" y="5143500"/>
          <p14:tracePt t="87477" x="1860550" y="5156200"/>
          <p14:tracePt t="87495" x="1860550" y="5168900"/>
          <p14:tracePt t="87510" x="1860550" y="5181600"/>
          <p14:tracePt t="87528" x="1860550" y="5187950"/>
          <p14:tracePt t="87544" x="1860550" y="5200650"/>
          <p14:tracePt t="87561" x="1854200" y="5213350"/>
          <p14:tracePt t="87577" x="1854200" y="5226050"/>
          <p14:tracePt t="87593" x="1854200" y="5238750"/>
          <p14:tracePt t="87610" x="1854200" y="5245100"/>
          <p14:tracePt t="87626" x="1854200" y="5257800"/>
          <p14:tracePt t="87643" x="1847850" y="5264150"/>
          <p14:tracePt t="87660" x="1847850" y="5270500"/>
          <p14:tracePt t="87737" x="1847850" y="5276850"/>
          <p14:tracePt t="87761" x="1847850" y="5283200"/>
          <p14:tracePt t="87762" x="1841500" y="5289550"/>
          <p14:tracePt t="89833" x="1828800" y="5143500"/>
          <p14:tracePt t="89840" x="1809750" y="4946650"/>
          <p14:tracePt t="89849" x="1784350" y="4673600"/>
          <p14:tracePt t="89857" x="1739900" y="4451350"/>
          <p14:tracePt t="89865" x="1720850" y="4292600"/>
          <p14:tracePt t="89877" x="1727200" y="4222750"/>
          <p14:tracePt t="89894" x="1746250" y="4184650"/>
          <p14:tracePt t="89911" x="1758950" y="4165600"/>
          <p14:tracePt t="89927" x="1758950" y="4159250"/>
          <p14:tracePt t="90185" x="1765300" y="4159250"/>
          <p14:tracePt t="90209" x="1771650" y="4159250"/>
          <p14:tracePt t="90257" x="1778000" y="4159250"/>
          <p14:tracePt t="90360" x="1784350" y="4159250"/>
          <p14:tracePt t="90416" x="1790700" y="4159250"/>
          <p14:tracePt t="90585" x="1797050" y="4159250"/>
          <p14:tracePt t="90633" x="1803400" y="4159250"/>
          <p14:tracePt t="90657" x="1809750" y="4159250"/>
          <p14:tracePt t="90672" x="1816100" y="4159250"/>
          <p14:tracePt t="90697" x="1822450" y="4159250"/>
          <p14:tracePt t="90712" x="1828800" y="4159250"/>
          <p14:tracePt t="90744" x="1835150" y="4159250"/>
          <p14:tracePt t="91385" x="1847850" y="4171950"/>
          <p14:tracePt t="91393" x="1860550" y="4184650"/>
          <p14:tracePt t="91402" x="1879600" y="4191000"/>
          <p14:tracePt t="91410" x="1898650" y="4203700"/>
          <p14:tracePt t="91416" x="1943100" y="4222750"/>
          <p14:tracePt t="91427" x="1962150" y="4235450"/>
          <p14:tracePt t="91444" x="1981200" y="4235450"/>
          <p14:tracePt t="91460" x="1993900" y="4248150"/>
          <p14:tracePt t="91477" x="2012950" y="4248150"/>
          <p14:tracePt t="91494" x="2032000" y="4260850"/>
          <p14:tracePt t="91510" x="2044700" y="4260850"/>
          <p14:tracePt t="91527" x="2076450" y="4273550"/>
          <p14:tracePt t="91544" x="2114550" y="4292600"/>
          <p14:tracePt t="91561" x="2152650" y="4298950"/>
          <p14:tracePt t="91577" x="2184400" y="4311650"/>
          <p14:tracePt t="91594" x="2222500" y="4324350"/>
          <p14:tracePt t="91610" x="2241550" y="4337050"/>
          <p14:tracePt t="91627" x="2279650" y="4343400"/>
          <p14:tracePt t="91644" x="2292350" y="4349750"/>
          <p14:tracePt t="91660" x="2317750" y="4356100"/>
          <p14:tracePt t="91677" x="2349500" y="4368800"/>
          <p14:tracePt t="91694" x="2374900" y="4375150"/>
          <p14:tracePt t="91710" x="2419350" y="4387850"/>
          <p14:tracePt t="91727" x="2470150" y="4413250"/>
          <p14:tracePt t="91744" x="2514600" y="4425950"/>
          <p14:tracePt t="91761" x="2546350" y="4438650"/>
          <p14:tracePt t="91777" x="2565400" y="4445000"/>
          <p14:tracePt t="91794" x="2597150" y="4451350"/>
          <p14:tracePt t="91810" x="2622550" y="4464050"/>
          <p14:tracePt t="91827" x="2660650" y="4476750"/>
          <p14:tracePt t="91843" x="2698750" y="4489450"/>
          <p14:tracePt t="91860" x="2730500" y="4495800"/>
          <p14:tracePt t="91877" x="2755900" y="4502150"/>
          <p14:tracePt t="91894" x="2781300" y="4508500"/>
          <p14:tracePt t="91910" x="2800350" y="4514850"/>
          <p14:tracePt t="91927" x="2813050" y="4521200"/>
          <p14:tracePt t="91927" x="2825750" y="4521200"/>
          <p14:tracePt t="91945" x="2851150" y="4527550"/>
          <p14:tracePt t="91961" x="2876550" y="4533900"/>
          <p14:tracePt t="91977" x="2895600" y="4546600"/>
          <p14:tracePt t="91994" x="2933700" y="4552950"/>
          <p14:tracePt t="92010" x="2965450" y="4565650"/>
          <p14:tracePt t="92027" x="3016250" y="4572000"/>
          <p14:tracePt t="92044" x="3054350" y="4591050"/>
          <p14:tracePt t="92061" x="3105150" y="4597400"/>
          <p14:tracePt t="92077" x="3155950" y="4616450"/>
          <p14:tracePt t="92094" x="3194050" y="4629150"/>
          <p14:tracePt t="92110" x="3232150" y="4635500"/>
          <p14:tracePt t="92127" x="3270250" y="4648200"/>
          <p14:tracePt t="92144" x="3302000" y="4654550"/>
          <p14:tracePt t="92161" x="3314700" y="4660900"/>
          <p14:tracePt t="92177" x="3340100" y="4667250"/>
          <p14:tracePt t="92194" x="3359150" y="4673600"/>
          <p14:tracePt t="92210" x="3371850" y="4679950"/>
          <p14:tracePt t="92227" x="3397250" y="4679950"/>
          <p14:tracePt t="92244" x="3409950" y="4686300"/>
          <p14:tracePt t="92260" x="3422650" y="4686300"/>
          <p14:tracePt t="92277" x="3429000" y="4692650"/>
          <p14:tracePt t="92328" x="3435350" y="4692650"/>
          <p14:tracePt t="92336" x="3441700" y="4692650"/>
          <p14:tracePt t="92353" x="3448050" y="4692650"/>
          <p14:tracePt t="92361" x="3454400" y="4699000"/>
          <p14:tracePt t="92362" x="3467100" y="4705350"/>
          <p14:tracePt t="92377" x="3486150" y="4705350"/>
          <p14:tracePt t="92394" x="3492500" y="4711700"/>
          <p14:tracePt t="92410" x="3505200" y="4718050"/>
          <p14:tracePt t="92427" x="3511550" y="4718050"/>
          <p14:tracePt t="92443" x="3517900" y="4718050"/>
          <p14:tracePt t="92481" x="3524250" y="4718050"/>
          <p14:tracePt t="92493" x="3524250" y="4724400"/>
          <p14:tracePt t="92494" x="3530600" y="4724400"/>
          <p14:tracePt t="92511" x="3536950" y="4724400"/>
          <p14:tracePt t="93088" x="3524250" y="4718050"/>
          <p14:tracePt t="93096" x="3511550" y="4711700"/>
          <p14:tracePt t="93096" x="3492500" y="4692650"/>
          <p14:tracePt t="93112" x="3479800" y="4686300"/>
          <p14:tracePt t="93120" x="3460750" y="4667250"/>
          <p14:tracePt t="93128" x="3454400" y="4660900"/>
          <p14:tracePt t="93153" x="3448050" y="4660900"/>
          <p14:tracePt t="93176" x="3448050" y="4654550"/>
          <p14:tracePt t="93200" x="3441700" y="4648200"/>
          <p14:tracePt t="93224" x="3435350" y="4648200"/>
          <p14:tracePt t="93264" x="3422650" y="4641850"/>
          <p14:tracePt t="93272" x="3422650" y="4635500"/>
          <p14:tracePt t="93280" x="3416300" y="4635500"/>
          <p14:tracePt t="93288" x="3409950" y="4629150"/>
          <p14:tracePt t="93296" x="3365500" y="4616450"/>
          <p14:tracePt t="93310" x="3295650" y="4591050"/>
          <p14:tracePt t="93327" x="3200400" y="4565650"/>
          <p14:tracePt t="93344" x="2978150" y="4495800"/>
          <p14:tracePt t="93361" x="2825750" y="4457700"/>
          <p14:tracePt t="93377" x="2730500" y="4419600"/>
          <p14:tracePt t="93394" x="2654300" y="4394200"/>
          <p14:tracePt t="93410" x="2622550" y="4394200"/>
          <p14:tracePt t="93427" x="2616200" y="4387850"/>
          <p14:tracePt t="93465" x="2609850" y="4387850"/>
          <p14:tracePt t="93465" x="2597150" y="4381500"/>
          <p14:tracePt t="93477" x="2578100" y="4381500"/>
          <p14:tracePt t="93493" x="2527300" y="4362450"/>
          <p14:tracePt t="93510" x="2457450" y="4343400"/>
          <p14:tracePt t="93527" x="2393950" y="4324350"/>
          <p14:tracePt t="93527" x="2362200" y="4311650"/>
          <p14:tracePt t="93545" x="2311400" y="4305300"/>
          <p14:tracePt t="93561" x="2273300" y="4305300"/>
          <p14:tracePt t="93577" x="2260600" y="4298950"/>
          <p14:tracePt t="93593" x="2254250" y="4298950"/>
          <p14:tracePt t="93650" x="2241550" y="4298950"/>
          <p14:tracePt t="93657" x="2235200" y="4298950"/>
          <p14:tracePt t="93666" x="2203450" y="4292600"/>
          <p14:tracePt t="93678" x="2159000" y="4279900"/>
          <p14:tracePt t="93694" x="2101850" y="4267200"/>
          <p14:tracePt t="93712" x="2038350" y="4248150"/>
          <p14:tracePt t="93728" x="1968500" y="4222750"/>
          <p14:tracePt t="93728" x="1949450" y="4216400"/>
          <p14:tracePt t="93746" x="1892300" y="4203700"/>
          <p14:tracePt t="93762" x="1854200" y="4191000"/>
          <p14:tracePt t="93778" x="1822450" y="4191000"/>
          <p14:tracePt t="93794" x="1809750" y="4184650"/>
          <p14:tracePt t="93811" x="1797050" y="4184650"/>
          <p14:tracePt t="93828" x="1790700" y="4184650"/>
          <p14:tracePt t="94305" x="1797050" y="4184650"/>
          <p14:tracePt t="94313" x="1822450" y="4184650"/>
          <p14:tracePt t="94322" x="1860550" y="4184650"/>
          <p14:tracePt t="94328" x="1949450" y="4184650"/>
          <p14:tracePt t="94344" x="2114550" y="4184650"/>
          <p14:tracePt t="94362" x="2273300" y="4184650"/>
          <p14:tracePt t="94378" x="2463800" y="4184650"/>
          <p14:tracePt t="94395" x="2641600" y="4171950"/>
          <p14:tracePt t="94411" x="2768600" y="4140200"/>
          <p14:tracePt t="94428" x="2832100" y="4133850"/>
          <p14:tracePt t="94444" x="2857500" y="4127500"/>
          <p14:tracePt t="94461" x="2870200" y="4121150"/>
          <p14:tracePt t="94478" x="2882900" y="4121150"/>
          <p14:tracePt t="94513" x="2889250" y="4121150"/>
          <p14:tracePt t="94514" x="2895600" y="4114800"/>
          <p14:tracePt t="94545" x="2901950" y="4114800"/>
          <p14:tracePt t="94546" x="2914650" y="4108450"/>
          <p14:tracePt t="94562" x="2933700" y="4108450"/>
          <p14:tracePt t="94578" x="2978150" y="4089400"/>
          <p14:tracePt t="94595" x="3035300" y="4070350"/>
          <p14:tracePt t="94611" x="3092450" y="4057650"/>
          <p14:tracePt t="94628" x="3162300" y="4051300"/>
          <p14:tracePt t="94645" x="3219450" y="4038600"/>
          <p14:tracePt t="94661" x="3276600" y="4019550"/>
          <p14:tracePt t="94678" x="3333750" y="4006850"/>
          <p14:tracePt t="94695" x="3378200" y="3994150"/>
          <p14:tracePt t="94711" x="3409950" y="3981450"/>
          <p14:tracePt t="94728" x="3435350" y="3968750"/>
          <p14:tracePt t="94744" x="3467100" y="3956050"/>
          <p14:tracePt t="94761" x="3479800" y="3943350"/>
          <p14:tracePt t="94778" x="3492500" y="3937000"/>
          <p14:tracePt t="94795" x="3505200" y="3930650"/>
          <p14:tracePt t="94811" x="3511550" y="3924300"/>
          <p14:tracePt t="94929" x="3473450" y="3937000"/>
          <p14:tracePt t="94937" x="3435350" y="3962400"/>
          <p14:tracePt t="94945" x="3251200" y="4057650"/>
          <p14:tracePt t="94954" x="3136900" y="4108450"/>
          <p14:tracePt t="94962" x="2832100" y="4210050"/>
          <p14:tracePt t="94978" x="2559050" y="4254500"/>
          <p14:tracePt t="94995" x="2374900" y="4286250"/>
          <p14:tracePt t="95011" x="2266950" y="4298950"/>
          <p14:tracePt t="95028" x="2190750" y="4298950"/>
          <p14:tracePt t="95044" x="2114550" y="4305300"/>
          <p14:tracePt t="95062" x="2070100" y="4311650"/>
          <p14:tracePt t="95078" x="2025650" y="4311650"/>
          <p14:tracePt t="95095" x="1981200" y="4311650"/>
          <p14:tracePt t="95111" x="1943100" y="4311650"/>
          <p14:tracePt t="95128" x="1911350" y="4311650"/>
          <p14:tracePt t="95144" x="1879600" y="4311650"/>
          <p14:tracePt t="95162" x="1873250" y="4311650"/>
          <p14:tracePt t="95178" x="1866900" y="4311650"/>
          <p14:tracePt t="95216" x="1854200" y="4311650"/>
          <p14:tracePt t="95249" x="1847850" y="4311650"/>
          <p14:tracePt t="95290" x="1835150" y="4305300"/>
          <p14:tracePt t="95297" x="1828800" y="4273550"/>
          <p14:tracePt t="95305" x="1828800" y="4254500"/>
          <p14:tracePt t="95313" x="1809750" y="4184650"/>
          <p14:tracePt t="95328" x="1803400" y="4108450"/>
          <p14:tracePt t="95344" x="1784350" y="3987800"/>
          <p14:tracePt t="95362" x="1771650" y="3892550"/>
          <p14:tracePt t="95378" x="1758950" y="3790950"/>
          <p14:tracePt t="95395" x="1752600" y="3676650"/>
          <p14:tracePt t="95411" x="1752600" y="3568700"/>
          <p14:tracePt t="95428" x="1752600" y="3492500"/>
          <p14:tracePt t="95444" x="1752600" y="3429000"/>
          <p14:tracePt t="95461" x="1752600" y="3390900"/>
          <p14:tracePt t="95478" x="1752600" y="3371850"/>
          <p14:tracePt t="95494" x="1752600" y="3359150"/>
          <p14:tracePt t="95511" x="1752600" y="3352800"/>
          <p14:tracePt t="95528" x="1752600" y="3346450"/>
          <p14:tracePt t="96761" x="1758950" y="3346450"/>
          <p14:tracePt t="96768" x="1784350" y="3390900"/>
          <p14:tracePt t="96778" x="1822450" y="3454400"/>
          <p14:tracePt t="96779" x="1898650" y="3581400"/>
          <p14:tracePt t="96794" x="1974850" y="3695700"/>
          <p14:tracePt t="96811" x="2057400" y="3810000"/>
          <p14:tracePt t="96828" x="2127250" y="3892550"/>
          <p14:tracePt t="96845" x="2203450" y="3981450"/>
          <p14:tracePt t="96861" x="2279650" y="4070350"/>
          <p14:tracePt t="96878" x="2355850" y="4159250"/>
          <p14:tracePt t="96894" x="2451100" y="4267200"/>
          <p14:tracePt t="96911" x="2520950" y="4337050"/>
          <p14:tracePt t="96928" x="2578100" y="4394200"/>
          <p14:tracePt t="96928" x="2590800" y="4400550"/>
          <p14:tracePt t="96946" x="2609850" y="4413250"/>
          <p14:tracePt t="96961" x="2616200" y="4419600"/>
          <p14:tracePt t="97041" x="2622550" y="4419600"/>
          <p14:tracePt t="97049" x="2635250" y="4425950"/>
          <p14:tracePt t="97057" x="2641600" y="4425950"/>
          <p14:tracePt t="97057" x="2654300" y="4438650"/>
          <p14:tracePt t="97066" x="2686050" y="4464050"/>
          <p14:tracePt t="97078" x="2736850" y="4514850"/>
          <p14:tracePt t="97094" x="2794000" y="4578350"/>
          <p14:tracePt t="97112" x="2844800" y="4648200"/>
          <p14:tracePt t="97128" x="2901950" y="4724400"/>
          <p14:tracePt t="97128" x="2914650" y="4756150"/>
          <p14:tracePt t="97146" x="2959100" y="4832350"/>
          <p14:tracePt t="97161" x="3003550" y="4895850"/>
          <p14:tracePt t="97178" x="3041650" y="4933950"/>
          <p14:tracePt t="97194" x="3098800" y="4965700"/>
          <p14:tracePt t="97211" x="3162300" y="4984750"/>
          <p14:tracePt t="97228" x="3244850" y="4997450"/>
          <p14:tracePt t="97245" x="3295650" y="4997450"/>
          <p14:tracePt t="97261" x="3340100" y="4997450"/>
          <p14:tracePt t="97278" x="3365500" y="4984750"/>
          <p14:tracePt t="97294" x="3384550" y="4965700"/>
          <p14:tracePt t="97310" x="3397250" y="4933950"/>
          <p14:tracePt t="97327" x="3397250" y="4902200"/>
          <p14:tracePt t="97344" x="3397250" y="4845050"/>
          <p14:tracePt t="97361" x="3384550" y="4800600"/>
          <p14:tracePt t="97378" x="3365500" y="4756150"/>
          <p14:tracePt t="97394" x="3340100" y="4730750"/>
          <p14:tracePt t="97411" x="3314700" y="4692650"/>
          <p14:tracePt t="97428" x="3295650" y="4667250"/>
          <p14:tracePt t="97444" x="3270250" y="4648200"/>
          <p14:tracePt t="97462" x="3238500" y="4635500"/>
          <p14:tracePt t="97478" x="3213100" y="4629150"/>
          <p14:tracePt t="97495" x="3175000" y="4622800"/>
          <p14:tracePt t="97511" x="3136900" y="4622800"/>
          <p14:tracePt t="97528" x="3098800" y="4622800"/>
          <p14:tracePt t="97544" x="3035300" y="4622800"/>
          <p14:tracePt t="97561" x="2990850" y="4622800"/>
          <p14:tracePt t="97578" x="2946400" y="4622800"/>
          <p14:tracePt t="97595" x="2908300" y="4641850"/>
          <p14:tracePt t="97611" x="2876550" y="4667250"/>
          <p14:tracePt t="97628" x="2838450" y="4699000"/>
          <p14:tracePt t="97644" x="2819400" y="4737100"/>
          <p14:tracePt t="97661" x="2806700" y="4775200"/>
          <p14:tracePt t="97678" x="2806700" y="4806950"/>
          <p14:tracePt t="97694" x="2806700" y="4832350"/>
          <p14:tracePt t="97711" x="2806700" y="4864100"/>
          <p14:tracePt t="97728" x="2813050" y="4876800"/>
          <p14:tracePt t="97744" x="2819400" y="4883150"/>
          <p14:tracePt t="97761" x="2819400" y="4889500"/>
          <p14:tracePt t="97833" x="2825750" y="4889500"/>
          <p14:tracePt t="98305" x="2844800" y="4902200"/>
          <p14:tracePt t="98313" x="2914650" y="4927600"/>
          <p14:tracePt t="98328" x="3022600" y="4972050"/>
          <p14:tracePt t="98328" x="3467100" y="5118100"/>
          <p14:tracePt t="98344" x="4508500" y="5429250"/>
          <p14:tracePt t="98361" x="5461000" y="5594350"/>
          <p14:tracePt t="98378" x="6546850" y="5734050"/>
          <p14:tracePt t="98394" x="7607300" y="5791200"/>
          <p14:tracePt t="98411" x="8502650" y="5791200"/>
          <p14:tracePt t="98428" x="9067800" y="5727700"/>
          <p14:tracePt t="98444" x="9137650" y="5632450"/>
          <p14:tracePt t="98461" x="9137650" y="5575300"/>
          <p14:tracePt t="98478" x="9137650" y="5537200"/>
          <p14:tracePt t="98495" x="9137650" y="5505450"/>
          <p14:tracePt t="98511" x="9137650" y="5473700"/>
          <p14:tracePt t="98528" x="9137650" y="5435600"/>
          <p14:tracePt t="98544" x="9093200" y="5327650"/>
          <p14:tracePt t="98562" x="9036050" y="5213350"/>
          <p14:tracePt t="98578" x="8991600" y="5111750"/>
          <p14:tracePt t="98594" x="8978900" y="5048250"/>
          <p14:tracePt t="98611" x="8966200" y="4984750"/>
          <p14:tracePt t="98628" x="8959850" y="4921250"/>
          <p14:tracePt t="98644" x="8959850" y="4876800"/>
          <p14:tracePt t="98661" x="9042400" y="4743450"/>
          <p14:tracePt t="98677" x="9112250" y="4616450"/>
          <p14:tracePt t="98695" x="9137650" y="4502150"/>
          <p14:tracePt t="98711" x="9137650" y="4457700"/>
          <p14:tracePt t="98793" x="9124950" y="4457700"/>
          <p14:tracePt t="98801" x="9118600" y="4457700"/>
          <p14:tracePt t="98809" x="9010650" y="4495800"/>
          <p14:tracePt t="98827" x="8928100" y="4514850"/>
          <p14:tracePt t="98828" x="8750300" y="4527550"/>
          <p14:tracePt t="98845" x="8496300" y="4521200"/>
          <p14:tracePt t="98861" x="8197850" y="4445000"/>
          <p14:tracePt t="98878" x="7886700" y="4337050"/>
          <p14:tracePt t="98894" x="7689850" y="4260850"/>
          <p14:tracePt t="98911" x="7620000" y="4222750"/>
          <p14:tracePt t="98928" x="7588250" y="4210050"/>
          <p14:tracePt t="98944" x="7581900" y="4203700"/>
          <p14:tracePt t="98984" x="7575550" y="4203700"/>
          <p14:tracePt t="99001" x="7562850" y="4203700"/>
          <p14:tracePt t="99009" x="7543800" y="4222750"/>
          <p14:tracePt t="99012" x="7480300" y="4330700"/>
          <p14:tracePt t="99027" x="7404100" y="4502150"/>
          <p14:tracePt t="99044" x="7353300" y="4673600"/>
          <p14:tracePt t="99062" x="7321550" y="4819650"/>
          <p14:tracePt t="99078" x="7321550" y="4927600"/>
          <p14:tracePt t="99094" x="7327900" y="5016500"/>
          <p14:tracePt t="99112" x="7372350" y="5086350"/>
          <p14:tracePt t="99128" x="7435850" y="5168900"/>
          <p14:tracePt t="99146" x="7518400" y="5213350"/>
          <p14:tracePt t="99161" x="7588250" y="5226050"/>
          <p14:tracePt t="99178" x="7702550" y="5245100"/>
          <p14:tracePt t="99194" x="7816850" y="5257800"/>
          <p14:tracePt t="99211" x="7943850" y="5257800"/>
          <p14:tracePt t="99227" x="8039100" y="5257800"/>
          <p14:tracePt t="99244" x="8115300" y="5226050"/>
          <p14:tracePt t="99261" x="8159750" y="5175250"/>
          <p14:tracePt t="99278" x="8185150" y="5080000"/>
          <p14:tracePt t="99294" x="8185150" y="4978400"/>
          <p14:tracePt t="99311" x="8147050" y="4838700"/>
          <p14:tracePt t="99328" x="8077200" y="4673600"/>
          <p14:tracePt t="99328" x="8051800" y="4610100"/>
          <p14:tracePt t="99345" x="7981950" y="4514850"/>
          <p14:tracePt t="99361" x="7931150" y="4451350"/>
          <p14:tracePt t="99378" x="7905750" y="4419600"/>
          <p14:tracePt t="99394" x="7886700" y="4406900"/>
          <p14:tracePt t="99411" x="7861300" y="4400550"/>
          <p14:tracePt t="99427" x="7854950" y="4400550"/>
          <p14:tracePt t="99444" x="7823200" y="4400550"/>
          <p14:tracePt t="99461" x="7791450" y="4400550"/>
          <p14:tracePt t="99478" x="7740650" y="4413250"/>
          <p14:tracePt t="99494" x="7683500" y="4451350"/>
          <p14:tracePt t="99511" x="7626350" y="4508500"/>
          <p14:tracePt t="99527" x="7562850" y="4572000"/>
          <p14:tracePt t="99544" x="7512050" y="4654550"/>
          <p14:tracePt t="99561" x="7486650" y="4711700"/>
          <p14:tracePt t="99578" x="7480300" y="4762500"/>
          <p14:tracePt t="99594" x="7473950" y="4800600"/>
          <p14:tracePt t="99611" x="7473950" y="4838700"/>
          <p14:tracePt t="99627" x="7473950" y="4864100"/>
          <p14:tracePt t="99644" x="7499350" y="4902200"/>
          <p14:tracePt t="99661" x="7531100" y="4940300"/>
          <p14:tracePt t="99678" x="7569200" y="4972050"/>
          <p14:tracePt t="99694" x="7626350" y="5010150"/>
          <p14:tracePt t="99711" x="7683500" y="5022850"/>
          <p14:tracePt t="99727" x="7766050" y="5041900"/>
          <p14:tracePt t="99727" x="7810500" y="5048250"/>
          <p14:tracePt t="99746" x="7886700" y="5054600"/>
          <p14:tracePt t="99761" x="7994650" y="5054600"/>
          <p14:tracePt t="99778" x="8083550" y="5054600"/>
          <p14:tracePt t="99794" x="8166100" y="5022850"/>
          <p14:tracePt t="99811" x="8229600" y="4972050"/>
          <p14:tracePt t="99827" x="8255000" y="4876800"/>
          <p14:tracePt t="99845" x="8255000" y="4762500"/>
          <p14:tracePt t="99861" x="8248650" y="4654550"/>
          <p14:tracePt t="99878" x="8210550" y="4572000"/>
          <p14:tracePt t="99894" x="8153400" y="4495800"/>
          <p14:tracePt t="99911" x="8089900" y="4432300"/>
          <p14:tracePt t="99927" x="8013700" y="4375150"/>
          <p14:tracePt t="99946" x="7981950" y="4368800"/>
          <p14:tracePt t="99961" x="7950200" y="4349750"/>
          <p14:tracePt t="99978" x="7912100" y="4349750"/>
          <p14:tracePt t="99994" x="7893050" y="4349750"/>
          <p14:tracePt t="100011" x="7861300" y="4349750"/>
          <p14:tracePt t="100027" x="7816850" y="4356100"/>
          <p14:tracePt t="100044" x="7753350" y="4387850"/>
          <p14:tracePt t="100061" x="7677150" y="4432300"/>
          <p14:tracePt t="100079" x="7607300" y="4483100"/>
          <p14:tracePt t="100094" x="7556500" y="4527550"/>
          <p14:tracePt t="100111" x="7505700" y="4572000"/>
          <p14:tracePt t="100127" x="7473950" y="4603750"/>
          <p14:tracePt t="100127" x="7454900" y="4629150"/>
          <p14:tracePt t="100146" x="7435850" y="4679950"/>
          <p14:tracePt t="100161" x="7423150" y="4737100"/>
          <p14:tracePt t="100178" x="7416800" y="4787900"/>
          <p14:tracePt t="100194" x="7416800" y="4826000"/>
          <p14:tracePt t="100211" x="7416800" y="4876800"/>
          <p14:tracePt t="100227" x="7429500" y="4908550"/>
          <p14:tracePt t="100245" x="7448550" y="4933950"/>
          <p14:tracePt t="100261" x="7461250" y="4959350"/>
          <p14:tracePt t="100278" x="7480300" y="4978400"/>
          <p14:tracePt t="100294" x="7493000" y="4984750"/>
          <p14:tracePt t="100311" x="7524750" y="4997450"/>
          <p14:tracePt t="100328" x="7594600" y="5016500"/>
          <p14:tracePt t="100347" x="7639050" y="5016500"/>
          <p14:tracePt t="100362" x="7677150" y="5016500"/>
          <p14:tracePt t="100381" x="7721600" y="5016500"/>
          <p14:tracePt t="100394" x="7747000" y="4997450"/>
          <p14:tracePt t="100410" x="7753350" y="4984750"/>
          <p14:tracePt t="100427" x="7759700" y="4972050"/>
          <p14:tracePt t="100443" x="7759700" y="4953000"/>
          <p14:tracePt t="100513" x="7759700" y="4946650"/>
          <p14:tracePt t="100913" x="7753350" y="4946650"/>
          <p14:tracePt t="100921" x="7734300" y="4946650"/>
          <p14:tracePt t="100926" x="7651750" y="4908550"/>
          <p14:tracePt t="100945" x="7581900" y="4876800"/>
          <p14:tracePt t="100946" x="7410450" y="4813300"/>
          <p14:tracePt t="100961" x="7258050" y="4743450"/>
          <p14:tracePt t="100978" x="7124700" y="4699000"/>
          <p14:tracePt t="100995" x="6997700" y="4654550"/>
          <p14:tracePt t="101011" x="6921500" y="4622800"/>
          <p14:tracePt t="101028" x="6864350" y="4597400"/>
          <p14:tracePt t="101044" x="6819900" y="4584700"/>
          <p14:tracePt t="101061" x="6794500" y="4572000"/>
          <p14:tracePt t="101079" x="6775450" y="4559300"/>
          <p14:tracePt t="101094" x="6750050" y="4552950"/>
          <p14:tracePt t="101110" x="6731000" y="4540250"/>
          <p14:tracePt t="101128" x="6711950" y="4527550"/>
          <p14:tracePt t="101144" x="6705600" y="4521200"/>
          <p14:tracePt t="101161" x="6692900" y="4508500"/>
          <p14:tracePt t="101178" x="6680200" y="4495800"/>
          <p14:tracePt t="101194" x="6673850" y="4476750"/>
          <p14:tracePt t="101211" x="6661150" y="4445000"/>
          <p14:tracePt t="101228" x="6648450" y="4419600"/>
          <p14:tracePt t="101244" x="6635750" y="4394200"/>
          <p14:tracePt t="101262" x="6623050" y="4362450"/>
          <p14:tracePt t="101277" x="6610350" y="4337050"/>
          <p14:tracePt t="101294" x="6604000" y="4311650"/>
          <p14:tracePt t="101311" x="6591300" y="4298950"/>
          <p14:tracePt t="101328" x="6584950" y="4273550"/>
          <p14:tracePt t="101344" x="6584950" y="4260850"/>
          <p14:tracePt t="101361" x="6572250" y="4248150"/>
          <p14:tracePt t="101377" x="6572250" y="4229100"/>
          <p14:tracePt t="101395" x="6572250" y="4222750"/>
          <p14:tracePt t="101411" x="6565900" y="4210050"/>
          <p14:tracePt t="101428" x="6565900" y="4203700"/>
          <p14:tracePt t="101444" x="6565900" y="4191000"/>
          <p14:tracePt t="101461" x="6559550" y="4184650"/>
          <p14:tracePt t="101478" x="6559550" y="4171950"/>
          <p14:tracePt t="101494" x="6559550" y="4165600"/>
          <p14:tracePt t="101511" x="6559550" y="4159250"/>
          <p14:tracePt t="101528" x="6559550" y="4152900"/>
          <p14:tracePt t="101544" x="6559550" y="4140200"/>
          <p14:tracePt t="101593" x="6559550" y="4133850"/>
          <p14:tracePt t="101641" x="6565900" y="4127500"/>
          <p14:tracePt t="101665" x="6572250" y="4127500"/>
          <p14:tracePt t="101753" x="6572250" y="4121150"/>
          <p14:tracePt t="101937" x="6578600" y="4121150"/>
          <p14:tracePt t="101945" x="6591300" y="4121150"/>
          <p14:tracePt t="101961" x="6635750" y="4140200"/>
          <p14:tracePt t="101962" x="6686550" y="4165600"/>
          <p14:tracePt t="101977" x="6743700" y="4197350"/>
          <p14:tracePt t="101994" x="6800850" y="4216400"/>
          <p14:tracePt t="102011" x="6832600" y="4235450"/>
          <p14:tracePt t="102028" x="6877050" y="4254500"/>
          <p14:tracePt t="102044" x="6915150" y="4273550"/>
          <p14:tracePt t="102061" x="6946900" y="4292600"/>
          <p14:tracePt t="102078" x="6985000" y="4311650"/>
          <p14:tracePt t="102095" x="7029450" y="4337050"/>
          <p14:tracePt t="102111" x="7080250" y="4368800"/>
          <p14:tracePt t="102128" x="7124700" y="4387850"/>
          <p14:tracePt t="102144" x="7213600" y="4445000"/>
          <p14:tracePt t="102162" x="7264400" y="4470400"/>
          <p14:tracePt t="102178" x="7327900" y="4508500"/>
          <p14:tracePt t="102194" x="7391400" y="4540250"/>
          <p14:tracePt t="102211" x="7467600" y="4572000"/>
          <p14:tracePt t="102227" x="7531100" y="4610100"/>
          <p14:tracePt t="102244" x="7581900" y="4635500"/>
          <p14:tracePt t="102261" x="7632700" y="4660900"/>
          <p14:tracePt t="102277" x="7683500" y="4686300"/>
          <p14:tracePt t="102294" x="7734300" y="4711700"/>
          <p14:tracePt t="102311" x="7791450" y="4737100"/>
          <p14:tracePt t="102327" x="7861300" y="4762500"/>
          <p14:tracePt t="102344" x="7950200" y="4800600"/>
          <p14:tracePt t="102361" x="8001000" y="4819650"/>
          <p14:tracePt t="102377" x="8032750" y="4838700"/>
          <p14:tracePt t="102394" x="8051800" y="4851400"/>
          <p14:tracePt t="102412" x="8077200" y="4864100"/>
          <p14:tracePt t="102428" x="8121650" y="4883150"/>
          <p14:tracePt t="102445" x="8172450" y="4902200"/>
          <p14:tracePt t="102461" x="8223250" y="4927600"/>
          <p14:tracePt t="102478" x="8274050" y="4946650"/>
          <p14:tracePt t="102494" x="8324850" y="4972050"/>
          <p14:tracePt t="102511" x="8362950" y="4984750"/>
          <p14:tracePt t="102527" x="8413750" y="5010150"/>
          <p14:tracePt t="102544" x="8464550" y="5029200"/>
          <p14:tracePt t="102561" x="8477250" y="5029200"/>
          <p14:tracePt t="102578" x="8483600" y="5035550"/>
          <p14:tracePt t="102617" x="8489950" y="5035550"/>
          <p14:tracePt t="103433" x="8451850" y="5035550"/>
          <p14:tracePt t="103441" x="8382000" y="5035550"/>
          <p14:tracePt t="103449" x="8312150" y="5035550"/>
          <p14:tracePt t="103456" x="8216900" y="5022850"/>
          <p14:tracePt t="103465" x="8032750" y="4997450"/>
          <p14:tracePt t="103477" x="7835900" y="4953000"/>
          <p14:tracePt t="103494" x="7620000" y="4895850"/>
          <p14:tracePt t="103511" x="7448550" y="4845050"/>
          <p14:tracePt t="103527" x="7302500" y="4806950"/>
          <p14:tracePt t="103527" x="7232650" y="4794250"/>
          <p14:tracePt t="103545" x="7131050" y="4775200"/>
          <p14:tracePt t="103561" x="7035800" y="4762500"/>
          <p14:tracePt t="103577" x="6953250" y="4749800"/>
          <p14:tracePt t="103594" x="6889750" y="4743450"/>
          <p14:tracePt t="103611" x="6832600" y="4743450"/>
          <p14:tracePt t="103627" x="6788150" y="4730750"/>
          <p14:tracePt t="103644" x="6750050" y="4724400"/>
          <p14:tracePt t="103661" x="6705600" y="4711700"/>
          <p14:tracePt t="103678" x="6642100" y="4699000"/>
          <p14:tracePt t="103694" x="6584950" y="4679950"/>
          <p14:tracePt t="103711" x="6515100" y="4660900"/>
          <p14:tracePt t="103727" x="6445250" y="4635500"/>
          <p14:tracePt t="103727" x="6394450" y="4622800"/>
          <p14:tracePt t="103745" x="6324600" y="4597400"/>
          <p14:tracePt t="103761" x="6248400" y="4565650"/>
          <p14:tracePt t="103777" x="6184900" y="4533900"/>
          <p14:tracePt t="103794" x="6146800" y="4521200"/>
          <p14:tracePt t="103811" x="6102350" y="4502150"/>
          <p14:tracePt t="103827" x="6076950" y="4483100"/>
          <p14:tracePt t="103844" x="6045200" y="4470400"/>
          <p14:tracePt t="103861" x="6019800" y="4457700"/>
          <p14:tracePt t="103877" x="5988050" y="4438650"/>
          <p14:tracePt t="103894" x="5962650" y="4413250"/>
          <p14:tracePt t="103911" x="5930900" y="4394200"/>
          <p14:tracePt t="103927" x="5905500" y="4375150"/>
          <p14:tracePt t="103944" x="5880100" y="4362450"/>
          <p14:tracePt t="103961" x="5861050" y="4349750"/>
          <p14:tracePt t="103977" x="5829300" y="4330700"/>
          <p14:tracePt t="103994" x="5791200" y="4318000"/>
          <p14:tracePt t="104011" x="5753100" y="4298950"/>
          <p14:tracePt t="104027" x="5721350" y="4292600"/>
          <p14:tracePt t="104044" x="5708650" y="4286250"/>
          <p14:tracePt t="104060" x="5702300" y="4286250"/>
          <p14:tracePt t="104153" x="5695950" y="4286250"/>
          <p14:tracePt t="104177" x="5689600" y="4286250"/>
          <p14:tracePt t="104217" x="5683250" y="4286250"/>
          <p14:tracePt t="104344" x="5689600" y="4286250"/>
          <p14:tracePt t="104361" x="5702300" y="4286250"/>
          <p14:tracePt t="104361" x="5715000" y="4286250"/>
          <p14:tracePt t="104377" x="5734050" y="4286250"/>
          <p14:tracePt t="104378" x="5784850" y="4286250"/>
          <p14:tracePt t="104394" x="5835650" y="4260850"/>
          <p14:tracePt t="104411" x="5892800" y="4248150"/>
          <p14:tracePt t="104428" x="5981700" y="4210050"/>
          <p14:tracePt t="104444" x="6064250" y="4191000"/>
          <p14:tracePt t="104461" x="6140450" y="4184650"/>
          <p14:tracePt t="104477" x="6216650" y="4171950"/>
          <p14:tracePt t="104494" x="6273800" y="4165600"/>
          <p14:tracePt t="104511" x="6324600" y="4152900"/>
          <p14:tracePt t="104528" x="6369050" y="4146550"/>
          <p14:tracePt t="104544" x="6432550" y="4133850"/>
          <p14:tracePt t="104561" x="6464300" y="4121150"/>
          <p14:tracePt t="104577" x="6515100" y="4108450"/>
          <p14:tracePt t="104594" x="6540500" y="4102100"/>
          <p14:tracePt t="104611" x="6578600" y="4089400"/>
          <p14:tracePt t="104628" x="6597650" y="4076700"/>
          <p14:tracePt t="104644" x="6623050" y="4070350"/>
          <p14:tracePt t="104661" x="6648450" y="4064000"/>
          <p14:tracePt t="104677" x="6661150" y="4057650"/>
          <p14:tracePt t="104694" x="6686550" y="4051300"/>
          <p14:tracePt t="104711" x="6711950" y="4044950"/>
          <p14:tracePt t="104728" x="6743700" y="4038600"/>
          <p14:tracePt t="104744" x="6794500" y="4032250"/>
          <p14:tracePt t="104761" x="6826250" y="4032250"/>
          <p14:tracePt t="104778" x="6870700" y="4013200"/>
          <p14:tracePt t="104794" x="6896100" y="4006850"/>
          <p14:tracePt t="104810" x="6934200" y="4000500"/>
          <p14:tracePt t="104828" x="6965950" y="3987800"/>
          <p14:tracePt t="104844" x="7010400" y="3981450"/>
          <p14:tracePt t="104861" x="7035800" y="3975100"/>
          <p14:tracePt t="104877" x="7061200" y="3962400"/>
          <p14:tracePt t="104894" x="7080250" y="3962400"/>
          <p14:tracePt t="104911" x="7092950" y="3956050"/>
          <p14:tracePt t="104928" x="7112000" y="3949700"/>
          <p14:tracePt t="104944" x="7137400" y="3949700"/>
          <p14:tracePt t="104961" x="7169150" y="3943350"/>
          <p14:tracePt t="104977" x="7188200" y="3937000"/>
          <p14:tracePt t="104994" x="7207250" y="3930650"/>
          <p14:tracePt t="105011" x="7226300" y="3924300"/>
          <p14:tracePt t="105028" x="7239000" y="3924300"/>
          <p14:tracePt t="105044" x="7251700" y="3924300"/>
          <p14:tracePt t="105081" x="7258050" y="3924300"/>
          <p14:tracePt t="105097" x="7264400" y="3917950"/>
          <p14:tracePt t="107472" x="7251700" y="3917950"/>
          <p14:tracePt t="107480" x="7219950" y="3930650"/>
          <p14:tracePt t="107488" x="7200900" y="3956050"/>
          <p14:tracePt t="107494" x="7112000" y="4025900"/>
          <p14:tracePt t="107510" x="7023100" y="4089400"/>
          <p14:tracePt t="107527" x="6946900" y="4159250"/>
          <p14:tracePt t="107544" x="6864350" y="4222750"/>
          <p14:tracePt t="107561" x="6832600" y="4254500"/>
          <p14:tracePt t="107577" x="6794500" y="4279900"/>
          <p14:tracePt t="107594" x="6762750" y="4305300"/>
          <p14:tracePt t="107611" x="6737350" y="4330700"/>
          <p14:tracePt t="107628" x="6711950" y="4362450"/>
          <p14:tracePt t="107644" x="6686550" y="4400550"/>
          <p14:tracePt t="107661" x="6661150" y="4464050"/>
          <p14:tracePt t="107677" x="6635750" y="4527550"/>
          <p14:tracePt t="107694" x="6623050" y="4597400"/>
          <p14:tracePt t="107710" x="6616700" y="4622800"/>
          <p14:tracePt t="107727" x="6616700" y="4648200"/>
          <p14:tracePt t="107744" x="6616700" y="4705350"/>
          <p14:tracePt t="107761" x="6616700" y="4737100"/>
          <p14:tracePt t="107777" x="6616700" y="4775200"/>
          <p14:tracePt t="107794" x="6616700" y="4813300"/>
          <p14:tracePt t="107810" x="6616700" y="4857750"/>
          <p14:tracePt t="107827" x="6616700" y="4889500"/>
          <p14:tracePt t="107844" x="6616700" y="4914900"/>
          <p14:tracePt t="107861" x="6616700" y="4946650"/>
          <p14:tracePt t="107877" x="6610350" y="4972050"/>
          <p14:tracePt t="107894" x="6610350" y="5003800"/>
          <p14:tracePt t="107910" x="6591300" y="5041900"/>
          <p14:tracePt t="107927" x="6591300" y="5073650"/>
          <p14:tracePt t="107944" x="6578600" y="5099050"/>
          <p14:tracePt t="107961" x="6572250" y="5111750"/>
          <p14:tracePt t="107977" x="6572250" y="5130800"/>
          <p14:tracePt t="107994" x="6572250" y="5137150"/>
          <p14:tracePt t="108011" x="6565900" y="5137150"/>
          <p14:tracePt t="108027" x="6565900" y="5143500"/>
          <p14:tracePt t="108168" x="6572250" y="5143500"/>
          <p14:tracePt t="108177" x="6578600" y="5130800"/>
          <p14:tracePt t="108184" x="6578600" y="5092700"/>
          <p14:tracePt t="108186" x="6584950" y="5048250"/>
          <p14:tracePt t="108194" x="6584950" y="4953000"/>
          <p14:tracePt t="108211" x="6584950" y="4845050"/>
          <p14:tracePt t="108227" x="6584950" y="4724400"/>
          <p14:tracePt t="108244" x="6584950" y="4591050"/>
          <p14:tracePt t="108261" x="6584950" y="4457700"/>
          <p14:tracePt t="108277" x="6584950" y="4337050"/>
          <p14:tracePt t="108294" x="6584950" y="4222750"/>
          <p14:tracePt t="108310" x="6584950" y="4127500"/>
          <p14:tracePt t="108327" x="6584950" y="4038600"/>
          <p14:tracePt t="108344" x="6584950" y="3892550"/>
          <p14:tracePt t="108361" x="6584950" y="3803650"/>
          <p14:tracePt t="108377" x="6584950" y="3721100"/>
          <p14:tracePt t="108394" x="6584950" y="3632200"/>
          <p14:tracePt t="108411" x="6584950" y="3568700"/>
          <p14:tracePt t="108427" x="6584950" y="3524250"/>
          <p14:tracePt t="108444" x="6584950" y="3486150"/>
          <p14:tracePt t="108461" x="6584950" y="3467100"/>
          <p14:tracePt t="108477" x="6584950" y="3454400"/>
          <p14:tracePt t="108494" x="6584950" y="3429000"/>
          <p14:tracePt t="108510" x="6591300" y="3416300"/>
          <p14:tracePt t="108510" x="6591300" y="3409950"/>
          <p14:tracePt t="108528" x="6591300" y="3403600"/>
          <p14:tracePt t="108545" x="6591300" y="3397250"/>
          <p14:tracePt t="108561" x="6591300" y="3384550"/>
          <p14:tracePt t="108608" x="6591300" y="3378200"/>
          <p14:tracePt t="108704" x="6591300" y="3403600"/>
          <p14:tracePt t="108712" x="6591300" y="3435350"/>
          <p14:tracePt t="108726" x="6591300" y="3492500"/>
          <p14:tracePt t="108726" x="6591300" y="3613150"/>
          <p14:tracePt t="108743" x="6591300" y="3740150"/>
          <p14:tracePt t="108760" x="6591300" y="3924300"/>
          <p14:tracePt t="108777" x="6591300" y="4044950"/>
          <p14:tracePt t="108794" x="6591300" y="4159250"/>
          <p14:tracePt t="108810" x="6591300" y="4267200"/>
          <p14:tracePt t="108827" x="6591300" y="4375150"/>
          <p14:tracePt t="108844" x="6591300" y="4470400"/>
          <p14:tracePt t="108860" x="6591300" y="4559300"/>
          <p14:tracePt t="108877" x="6591300" y="4622800"/>
          <p14:tracePt t="108894" x="6591300" y="4667250"/>
          <p14:tracePt t="108910" x="6591300" y="4692650"/>
          <p14:tracePt t="108927" x="6591300" y="4711700"/>
          <p14:tracePt t="108944" x="6591300" y="4743450"/>
          <p14:tracePt t="108960" x="6591300" y="4762500"/>
          <p14:tracePt t="108978" x="6591300" y="4787900"/>
          <p14:tracePt t="108994" x="6591300" y="4813300"/>
          <p14:tracePt t="109011" x="6591300" y="4838700"/>
          <p14:tracePt t="109027" x="6591300" y="4857750"/>
          <p14:tracePt t="109044" x="6591300" y="4864100"/>
          <p14:tracePt t="109060" x="6591300" y="4870450"/>
          <p14:tracePt t="109216" x="6591300" y="4845050"/>
          <p14:tracePt t="109224" x="6591300" y="4806950"/>
          <p14:tracePt t="109232" x="6591300" y="4686300"/>
          <p14:tracePt t="109244" x="6584950" y="4527550"/>
          <p14:tracePt t="109261" x="6565900" y="4349750"/>
          <p14:tracePt t="109277" x="6553200" y="4191000"/>
          <p14:tracePt t="109294" x="6553200" y="4051300"/>
          <p14:tracePt t="109310" x="6553200" y="3943350"/>
          <p14:tracePt t="109327" x="6553200" y="3835400"/>
          <p14:tracePt t="109327" x="6553200" y="3803650"/>
          <p14:tracePt t="109345" x="6553200" y="3740150"/>
          <p14:tracePt t="109360" x="6553200" y="3689350"/>
          <p14:tracePt t="109377" x="6553200" y="3657600"/>
          <p14:tracePt t="109394" x="6553200" y="3638550"/>
          <p14:tracePt t="109411" x="6553200" y="3625850"/>
          <p14:tracePt t="109427" x="6553200" y="3619500"/>
          <p14:tracePt t="109444" x="6553200" y="3613150"/>
          <p14:tracePt t="109616" x="6553200" y="3625850"/>
          <p14:tracePt t="109624" x="6553200" y="3663950"/>
          <p14:tracePt t="109633" x="6546850" y="3797300"/>
          <p14:tracePt t="109644" x="6540500" y="3943350"/>
          <p14:tracePt t="109661" x="6534150" y="4108450"/>
          <p14:tracePt t="109677" x="6534150" y="4178300"/>
          <p14:tracePt t="109694" x="6534150" y="4286250"/>
          <p14:tracePt t="109710" x="6534150" y="4381500"/>
          <p14:tracePt t="109726" x="6534150" y="4457700"/>
          <p14:tracePt t="109743" x="6534150" y="4527550"/>
          <p14:tracePt t="109760" x="6534150" y="4591050"/>
          <p14:tracePt t="109777" x="6534150" y="4616450"/>
          <p14:tracePt t="109794" x="6534150" y="4641850"/>
          <p14:tracePt t="109811" x="6534150" y="4660900"/>
          <p14:tracePt t="109827" x="6534150" y="4679950"/>
          <p14:tracePt t="109864" x="6534150" y="4686300"/>
          <p14:tracePt t="109896" x="6534150" y="4692650"/>
          <p14:tracePt t="110288" x="6534150" y="4648200"/>
          <p14:tracePt t="110296" x="6534150" y="4597400"/>
          <p14:tracePt t="110303" x="6534150" y="4527550"/>
          <p14:tracePt t="110310" x="6534150" y="4381500"/>
          <p14:tracePt t="110327" x="6534150" y="4191000"/>
          <p14:tracePt t="110327" x="6534150" y="4089400"/>
          <p14:tracePt t="110345" x="6534150" y="3905250"/>
          <p14:tracePt t="110360" x="6534150" y="3784600"/>
          <p14:tracePt t="110377" x="6534150" y="3733800"/>
          <p14:tracePt t="110394" x="6540500" y="3702050"/>
          <p14:tracePt t="110411" x="6540500" y="3689350"/>
          <p14:tracePt t="110427" x="6546850" y="3683000"/>
          <p14:tracePt t="110640" x="6546850" y="3689350"/>
          <p14:tracePt t="110648" x="6565900" y="3727450"/>
          <p14:tracePt t="110656" x="6572250" y="3771900"/>
          <p14:tracePt t="110661" x="6591300" y="3886200"/>
          <p14:tracePt t="110677" x="6610350" y="4006850"/>
          <p14:tracePt t="110694" x="6623050" y="4140200"/>
          <p14:tracePt t="110711" x="6623050" y="4279900"/>
          <p14:tracePt t="110728" x="6629400" y="4470400"/>
          <p14:tracePt t="110745" x="6629400" y="4578350"/>
          <p14:tracePt t="110760" x="6629400" y="4679950"/>
          <p14:tracePt t="110777" x="6629400" y="4762500"/>
          <p14:tracePt t="110794" x="6635750" y="4813300"/>
          <p14:tracePt t="110810" x="6635750" y="4838700"/>
          <p14:tracePt t="110827" x="6642100" y="4857750"/>
          <p14:tracePt t="110844" x="6642100" y="4870450"/>
          <p14:tracePt t="111016" x="6648450" y="4870450"/>
          <p14:tracePt t="111027" x="6667500" y="4851400"/>
          <p14:tracePt t="111027" x="6680200" y="4756150"/>
          <p14:tracePt t="111044" x="6692900" y="4591050"/>
          <p14:tracePt t="111061" x="6692900" y="4400550"/>
          <p14:tracePt t="111077" x="6692900" y="4203700"/>
          <p14:tracePt t="111094" x="6673850" y="4044950"/>
          <p14:tracePt t="111111" x="6654800" y="3886200"/>
          <p14:tracePt t="111128" x="6642100" y="3797300"/>
          <p14:tracePt t="111145" x="6635750" y="3759200"/>
          <p14:tracePt t="111162" x="6635750" y="3752850"/>
          <p14:tracePt t="111354" x="6629400" y="3752850"/>
          <p14:tracePt t="111361" x="6623050" y="3790950"/>
          <p14:tracePt t="111369" x="6623050" y="3835400"/>
          <p14:tracePt t="111378" x="6623050" y="3886200"/>
          <p14:tracePt t="111385" x="6623050" y="4019550"/>
          <p14:tracePt t="111395" x="6623050" y="4159250"/>
          <p14:tracePt t="111411" x="6623050" y="4279900"/>
          <p14:tracePt t="111428" x="6623050" y="4362450"/>
          <p14:tracePt t="111445" x="6623050" y="4419600"/>
          <p14:tracePt t="111461" x="6623050" y="4451350"/>
          <p14:tracePt t="111478" x="6623050" y="4476750"/>
          <p14:tracePt t="111495" x="6629400" y="4495800"/>
          <p14:tracePt t="111511" x="6629400" y="4514850"/>
          <p14:tracePt t="111528" x="6629400" y="4527550"/>
          <p14:tracePt t="111545" x="6629400" y="4546600"/>
          <p14:tracePt t="111562" x="6629400" y="4552950"/>
          <p14:tracePt t="111578" x="6629400" y="4559300"/>
          <p14:tracePt t="114697" x="6623050" y="4572000"/>
          <p14:tracePt t="114705" x="6584950" y="4572000"/>
          <p14:tracePt t="114721" x="6470650" y="4584700"/>
          <p14:tracePt t="114729" x="6362700" y="4591050"/>
          <p14:tracePt t="114730" x="6165850" y="4603750"/>
          <p14:tracePt t="114744" x="5740400" y="4603750"/>
          <p14:tracePt t="114762" x="5435600" y="4603750"/>
          <p14:tracePt t="114778" x="5099050" y="4603750"/>
          <p14:tracePt t="114795" x="4800600" y="4603750"/>
          <p14:tracePt t="114811" x="4483100" y="4603750"/>
          <p14:tracePt t="114828" x="4127500" y="4603750"/>
          <p14:tracePt t="114844" x="3860800" y="4603750"/>
          <p14:tracePt t="114862" x="3625850" y="4603750"/>
          <p14:tracePt t="114878" x="3435350" y="4603750"/>
          <p14:tracePt t="114895" x="3276600" y="4603750"/>
          <p14:tracePt t="114911" x="3130550" y="4603750"/>
          <p14:tracePt t="114928" x="3003550" y="4603750"/>
          <p14:tracePt t="114944" x="2838450" y="4603750"/>
          <p14:tracePt t="114962" x="2743200" y="4597400"/>
          <p14:tracePt t="114978" x="2622550" y="4584700"/>
          <p14:tracePt t="114994" x="2533650" y="4572000"/>
          <p14:tracePt t="115011" x="2432050" y="4565650"/>
          <p14:tracePt t="115028" x="2349500" y="4565650"/>
          <p14:tracePt t="115044" x="2260600" y="4565650"/>
          <p14:tracePt t="115062" x="2171700" y="4565650"/>
          <p14:tracePt t="115078" x="2070100" y="4565650"/>
          <p14:tracePt t="115095" x="1962150" y="4565650"/>
          <p14:tracePt t="115111" x="1905000" y="4559300"/>
          <p14:tracePt t="115128" x="1866900" y="4552950"/>
          <p14:tracePt t="115144" x="1816100" y="4546600"/>
          <p14:tracePt t="115162" x="1790700" y="4546600"/>
          <p14:tracePt t="115178" x="1778000" y="4546600"/>
          <p14:tracePt t="115194" x="1765300" y="4540250"/>
          <p14:tracePt t="115211" x="1752600" y="4540250"/>
          <p14:tracePt t="115228" x="1746250" y="4540250"/>
          <p14:tracePt t="115244" x="1733550" y="4540250"/>
          <p14:tracePt t="115261" x="1714500" y="4540250"/>
          <p14:tracePt t="115278" x="1708150" y="4540250"/>
          <p14:tracePt t="115294" x="1695450" y="4540250"/>
          <p14:tracePt t="115311" x="1676400" y="4540250"/>
          <p14:tracePt t="115328" x="1651000" y="4540250"/>
          <p14:tracePt t="115344" x="1606550" y="4565650"/>
          <p14:tracePt t="115361" x="1555750" y="4578350"/>
          <p14:tracePt t="115378" x="1530350" y="4584700"/>
          <p14:tracePt t="115394" x="1492250" y="4597400"/>
          <p14:tracePt t="115411" x="1460500" y="4603750"/>
          <p14:tracePt t="115428" x="1435100" y="4616450"/>
          <p14:tracePt t="115444" x="1403350" y="4622800"/>
          <p14:tracePt t="115461" x="1365250" y="4635500"/>
          <p14:tracePt t="115478" x="1333500" y="4641850"/>
          <p14:tracePt t="115494" x="1276350" y="4660900"/>
          <p14:tracePt t="115511" x="1231900" y="4673600"/>
          <p14:tracePt t="115528" x="1174750" y="4686300"/>
          <p14:tracePt t="115544" x="1104900" y="4705350"/>
          <p14:tracePt t="115562" x="1073150" y="4718050"/>
          <p14:tracePt t="115578" x="1035050" y="4724400"/>
          <p14:tracePt t="115594" x="984250" y="4743450"/>
          <p14:tracePt t="115612" x="927100" y="4756150"/>
          <p14:tracePt t="115628" x="857250" y="4775200"/>
          <p14:tracePt t="115645" x="793750" y="4794250"/>
          <p14:tracePt t="115661" x="742950" y="4813300"/>
          <p14:tracePt t="115678" x="704850" y="4819650"/>
          <p14:tracePt t="115694" x="679450" y="4826000"/>
          <p14:tracePt t="115711" x="673100" y="4832350"/>
          <p14:tracePt t="115881" x="679450" y="4832350"/>
          <p14:tracePt t="115889" x="692150" y="4832350"/>
          <p14:tracePt t="115903" x="704850" y="4832350"/>
          <p14:tracePt t="115910" x="730250" y="4832350"/>
          <p14:tracePt t="115911" x="781050" y="4832350"/>
          <p14:tracePt t="115928" x="889000" y="4832350"/>
          <p14:tracePt t="115928" x="965200" y="4832350"/>
          <p14:tracePt t="115946" x="1143000" y="4832350"/>
          <p14:tracePt t="115961" x="1308100" y="4832350"/>
          <p14:tracePt t="115978" x="1447800" y="4819650"/>
          <p14:tracePt t="115994" x="1581150" y="4794250"/>
          <p14:tracePt t="116011" x="1701800" y="4775200"/>
          <p14:tracePt t="116028" x="1803400" y="4762500"/>
          <p14:tracePt t="116045" x="1898650" y="4749800"/>
          <p14:tracePt t="116061" x="2000250" y="4737100"/>
          <p14:tracePt t="116078" x="2095500" y="4724400"/>
          <p14:tracePt t="116094" x="2190750" y="4705350"/>
          <p14:tracePt t="116111" x="2292350" y="4692650"/>
          <p14:tracePt t="116128" x="2400300" y="4673600"/>
          <p14:tracePt t="116128" x="2451100" y="4660900"/>
          <p14:tracePt t="116146" x="2559050" y="4641850"/>
          <p14:tracePt t="116161" x="2660650" y="4610100"/>
          <p14:tracePt t="116178" x="2749550" y="4584700"/>
          <p14:tracePt t="116194" x="2825750" y="4565650"/>
          <p14:tracePt t="116211" x="2889250" y="4546600"/>
          <p14:tracePt t="116228" x="2933700" y="4527550"/>
          <p14:tracePt t="116245" x="2965450" y="4514850"/>
          <p14:tracePt t="116261" x="2978150" y="4508500"/>
          <p14:tracePt t="116278" x="2984500" y="4508500"/>
          <p14:tracePt t="116369" x="2997200" y="4495800"/>
          <p14:tracePt t="116377" x="3009900" y="4495800"/>
          <p14:tracePt t="116385" x="3016250" y="4489450"/>
          <p14:tracePt t="116393" x="3022600" y="4483100"/>
          <p14:tracePt t="116404" x="3028950" y="4483100"/>
          <p14:tracePt t="116411" x="3035300" y="4483100"/>
          <p14:tracePt t="116428" x="3035300" y="4476750"/>
          <p14:tracePt t="116769" x="3028950" y="4476750"/>
          <p14:tracePt t="116793" x="3022600" y="4476750"/>
          <p14:tracePt t="116799" x="3016250" y="4476750"/>
          <p14:tracePt t="116811" x="3009900" y="4476750"/>
          <p14:tracePt t="116812" x="2997200" y="4476750"/>
          <p14:tracePt t="116828" x="2971800" y="4476750"/>
          <p14:tracePt t="116844" x="2946400" y="4476750"/>
          <p14:tracePt t="116861" x="2901950" y="4476750"/>
          <p14:tracePt t="116878" x="2857500" y="4476750"/>
          <p14:tracePt t="116894" x="2819400" y="4476750"/>
          <p14:tracePt t="116911" x="2781300" y="4476750"/>
          <p14:tracePt t="116927" x="2749550" y="4483100"/>
          <p14:tracePt t="116944" x="2698750" y="4489450"/>
          <p14:tracePt t="116961" x="2654300" y="4508500"/>
          <p14:tracePt t="116978" x="2616200" y="4514850"/>
          <p14:tracePt t="116994" x="2590800" y="4527550"/>
          <p14:tracePt t="117011" x="2565400" y="4533900"/>
          <p14:tracePt t="117028" x="2552700" y="4533900"/>
          <p14:tracePt t="117044" x="2540000" y="4540250"/>
          <p14:tracePt t="117061" x="2533650" y="4540250"/>
          <p14:tracePt t="117078" x="2527300" y="4540250"/>
          <p14:tracePt t="117629" x="0" y="0"/>
        </p14:tracePtLst>
        <p14:tracePtLst>
          <p14:tracePt t="130351" x="7651750" y="4743450"/>
          <p14:tracePt t="130465" x="7658100" y="4743450"/>
          <p14:tracePt t="130474" x="7664450" y="4730750"/>
          <p14:tracePt t="130481" x="7677150" y="4699000"/>
          <p14:tracePt t="130497" x="7677150" y="4679950"/>
          <p14:tracePt t="130505" x="7677150" y="4667250"/>
          <p14:tracePt t="130513" x="7677150" y="4629150"/>
          <p14:tracePt t="130528" x="7670800" y="4578350"/>
          <p14:tracePt t="130561" x="7658100" y="4559300"/>
          <p14:tracePt t="130573" x="7651750" y="4546600"/>
          <p14:tracePt t="130585" x="7632700" y="4533900"/>
          <p14:tracePt t="130601" x="7607300" y="4527550"/>
          <p14:tracePt t="130612" x="7588250" y="4521200"/>
          <p14:tracePt t="130633" x="7562850" y="4514850"/>
          <p14:tracePt t="130649" x="7550150" y="4514850"/>
          <p14:tracePt t="130665" x="7537450" y="4514850"/>
          <p14:tracePt t="130681" x="7531100" y="4514850"/>
          <p14:tracePt t="130697" x="7512050" y="4514850"/>
          <p14:tracePt t="130711" x="7499350" y="4514850"/>
          <p14:tracePt t="130728" x="7454900" y="4546600"/>
          <p14:tracePt t="130746" x="7429500" y="4597400"/>
          <p14:tracePt t="130761" x="7404100" y="4667250"/>
          <p14:tracePt t="130778" x="7385050" y="4724400"/>
          <p14:tracePt t="130794" x="7378700" y="4768850"/>
          <p14:tracePt t="130811" x="7378700" y="4800600"/>
          <p14:tracePt t="130828" x="7378700" y="4832350"/>
          <p14:tracePt t="130845" x="7385050" y="4851400"/>
          <p14:tracePt t="130861" x="7397750" y="4864100"/>
          <p14:tracePt t="130878" x="7404100" y="4876800"/>
          <p14:tracePt t="130894" x="7410450" y="4883150"/>
          <p14:tracePt t="130911" x="7435850" y="4889500"/>
          <p14:tracePt t="130928" x="7467600" y="4889500"/>
          <p14:tracePt t="130946" x="7499350" y="4889500"/>
          <p14:tracePt t="130961" x="7524750" y="4876800"/>
          <p14:tracePt t="130978" x="7556500" y="4851400"/>
          <p14:tracePt t="130995" x="7581900" y="4832350"/>
          <p14:tracePt t="131012" x="7613650" y="4800600"/>
          <p14:tracePt t="131028" x="7632700" y="4762500"/>
          <p14:tracePt t="131045" x="7651750" y="4711700"/>
          <p14:tracePt t="131062" x="7651750" y="4673600"/>
          <p14:tracePt t="131078" x="7651750" y="4635500"/>
          <p14:tracePt t="131095" x="7651750" y="4603750"/>
          <p14:tracePt t="131111" x="7651750" y="4578350"/>
          <p14:tracePt t="131128" x="7651750" y="4565650"/>
          <p14:tracePt t="131144" x="7651750" y="4546600"/>
          <p14:tracePt t="131194" x="7651750" y="4540250"/>
          <p14:tracePt t="131209" x="7645400" y="4533900"/>
          <p14:tracePt t="131241" x="7639050" y="4533900"/>
          <p14:tracePt t="131249" x="7626350" y="4533900"/>
          <p14:tracePt t="131257" x="7620000" y="4533900"/>
          <p14:tracePt t="131261" x="7594600" y="4533900"/>
          <p14:tracePt t="131278" x="7575550" y="4533900"/>
          <p14:tracePt t="131295" x="7556500" y="4533900"/>
          <p14:tracePt t="131311" x="7537450" y="4540250"/>
          <p14:tracePt t="131328" x="7524750" y="4552950"/>
          <p14:tracePt t="131328" x="7524750" y="4559300"/>
          <p14:tracePt t="131346" x="7512050" y="4565650"/>
          <p14:tracePt t="131362" x="7505700" y="4578350"/>
          <p14:tracePt t="131378" x="7499350" y="4591050"/>
          <p14:tracePt t="131395" x="7493000" y="4603750"/>
          <p14:tracePt t="131411" x="7493000" y="4616450"/>
          <p14:tracePt t="131428" x="7493000" y="4629150"/>
          <p14:tracePt t="131444" x="7493000" y="4635500"/>
          <p14:tracePt t="131480" x="7493000" y="4641850"/>
          <p14:tracePt t="131495" x="7493000" y="4648200"/>
          <p14:tracePt t="131529" x="7499350" y="4654550"/>
          <p14:tracePt t="132497" x="7486650" y="4673600"/>
          <p14:tracePt t="132505" x="7473950" y="4686300"/>
          <p14:tracePt t="132514" x="7416800" y="4718050"/>
          <p14:tracePt t="132529" x="7385050" y="4743450"/>
          <p14:tracePt t="132530" x="7346950" y="4775200"/>
          <p14:tracePt t="132545" x="7334250" y="4787900"/>
          <p14:tracePt t="132561" x="7321550" y="4800600"/>
          <p14:tracePt t="132578" x="7315200" y="4806950"/>
          <p14:tracePt t="132594" x="7315200" y="4819650"/>
          <p14:tracePt t="132611" x="7308850" y="4838700"/>
          <p14:tracePt t="132628" x="7302500" y="4857750"/>
          <p14:tracePt t="132645" x="7302500" y="4870450"/>
          <p14:tracePt t="132661" x="7296150" y="4883150"/>
          <p14:tracePt t="132678" x="7296150" y="4895850"/>
          <p14:tracePt t="132721" x="7296150" y="4902200"/>
          <p14:tracePt t="132753" x="7289800" y="4908550"/>
          <p14:tracePt t="132771" x="7283450" y="4921250"/>
          <p14:tracePt t="132786" x="7283450" y="4927600"/>
          <p14:tracePt t="132787" x="7277100" y="4933950"/>
          <p14:tracePt t="132794" x="7270750" y="4946650"/>
          <p14:tracePt t="132811" x="7251700" y="4972050"/>
          <p14:tracePt t="132828" x="7245350" y="4991100"/>
          <p14:tracePt t="132845" x="7239000" y="5010150"/>
          <p14:tracePt t="132861" x="7232650" y="5029200"/>
          <p14:tracePt t="132878" x="7226300" y="5060950"/>
          <p14:tracePt t="132894" x="7219950" y="5086350"/>
          <p14:tracePt t="132911" x="7219950" y="5111750"/>
          <p14:tracePt t="132927" x="7207250" y="5143500"/>
          <p14:tracePt t="132944" x="7188200" y="5187950"/>
          <p14:tracePt t="132960" x="7175500" y="5213350"/>
          <p14:tracePt t="132977" x="7162800" y="5232400"/>
          <p14:tracePt t="132994" x="7162800" y="5238750"/>
          <p14:tracePt t="133010" x="7150100" y="5257800"/>
          <p14:tracePt t="133027" x="7150100" y="5264150"/>
          <p14:tracePt t="133045" x="7150100" y="5276850"/>
          <p14:tracePt t="135760" x="7105650" y="5283200"/>
          <p14:tracePt t="135768" x="7023100" y="5283200"/>
          <p14:tracePt t="135777" x="6705600" y="5283200"/>
          <p14:tracePt t="135794" x="6457950" y="5283200"/>
          <p14:tracePt t="135795" x="5759450" y="5238750"/>
          <p14:tracePt t="135811" x="4940300" y="5156200"/>
          <p14:tracePt t="135828" x="4038600" y="5118100"/>
          <p14:tracePt t="135844" x="3257550" y="5092700"/>
          <p14:tracePt t="135861" x="2641600" y="5080000"/>
          <p14:tracePt t="135878" x="2273300" y="5041900"/>
          <p14:tracePt t="135894" x="2095500" y="5016500"/>
          <p14:tracePt t="135911" x="1987550" y="4997450"/>
          <p14:tracePt t="135928" x="1860550" y="4984750"/>
          <p14:tracePt t="135946" x="1758950" y="4972050"/>
          <p14:tracePt t="135961" x="1638300" y="4959350"/>
          <p14:tracePt t="135978" x="1524000" y="4940300"/>
          <p14:tracePt t="135994" x="1409700" y="4914900"/>
          <p14:tracePt t="136012" x="1301750" y="4889500"/>
          <p14:tracePt t="136028" x="1200150" y="4857750"/>
          <p14:tracePt t="136045" x="1136650" y="4826000"/>
          <p14:tracePt t="136061" x="1098550" y="4800600"/>
          <p14:tracePt t="136079" x="1092200" y="4787900"/>
          <p14:tracePt t="136094" x="1092200" y="4775200"/>
          <p14:tracePt t="136111" x="1092200" y="4756150"/>
          <p14:tracePt t="136128" x="1104900" y="4730750"/>
          <p14:tracePt t="136145" x="1136650" y="4718050"/>
          <p14:tracePt t="136161" x="1168400" y="4705350"/>
          <p14:tracePt t="136178" x="1193800" y="4692650"/>
          <p14:tracePt t="136194" x="1212850" y="4686300"/>
          <p14:tracePt t="136211" x="1244600" y="4667250"/>
          <p14:tracePt t="136227" x="1270000" y="4654550"/>
          <p14:tracePt t="136244" x="1314450" y="4622800"/>
          <p14:tracePt t="136261" x="1352550" y="4610100"/>
          <p14:tracePt t="136278" x="1403350" y="4584700"/>
          <p14:tracePt t="136294" x="1466850" y="4565650"/>
          <p14:tracePt t="136311" x="1536700" y="4521200"/>
          <p14:tracePt t="136327" x="1625600" y="4470400"/>
          <p14:tracePt t="136345" x="1676400" y="4432300"/>
          <p14:tracePt t="136361" x="1733550" y="4375150"/>
          <p14:tracePt t="136378" x="1784350" y="4318000"/>
          <p14:tracePt t="136394" x="1828800" y="4248150"/>
          <p14:tracePt t="136412" x="1854200" y="4197350"/>
          <p14:tracePt t="136428" x="1873250" y="4159250"/>
          <p14:tracePt t="136445" x="1898650" y="4127500"/>
          <p14:tracePt t="136461" x="1905000" y="4108450"/>
          <p14:tracePt t="136478" x="1917700" y="4089400"/>
          <p14:tracePt t="136494" x="1930400" y="4057650"/>
          <p14:tracePt t="136511" x="1955800" y="4006850"/>
          <p14:tracePt t="136528" x="1987550" y="3911600"/>
          <p14:tracePt t="136545" x="2000250" y="3835400"/>
          <p14:tracePt t="136561" x="2006600" y="3759200"/>
          <p14:tracePt t="136578" x="2025650" y="3676650"/>
          <p14:tracePt t="136594" x="2044700" y="3575050"/>
          <p14:tracePt t="136611" x="2051050" y="3479800"/>
          <p14:tracePt t="136627" x="2063750" y="3365500"/>
          <p14:tracePt t="136644" x="2063750" y="3263900"/>
          <p14:tracePt t="136661" x="2063750" y="3175000"/>
          <p14:tracePt t="136678" x="2063750" y="3111500"/>
          <p14:tracePt t="136694" x="2063750" y="3073400"/>
          <p14:tracePt t="136711" x="2063750" y="3041650"/>
          <p14:tracePt t="136727" x="2063750" y="3028950"/>
          <p14:tracePt t="136849" x="2063750" y="3073400"/>
          <p14:tracePt t="136857" x="2044700" y="3213100"/>
          <p14:tracePt t="136865" x="2019300" y="3409950"/>
          <p14:tracePt t="136870" x="1987550" y="3600450"/>
          <p14:tracePt t="136878" x="1968500" y="3962400"/>
          <p14:tracePt t="136894" x="1968500" y="4210050"/>
          <p14:tracePt t="136911" x="1974850" y="4368800"/>
          <p14:tracePt t="136927" x="2006600" y="4578350"/>
          <p14:tracePt t="136945" x="2025650" y="4699000"/>
          <p14:tracePt t="136961" x="2051050" y="4800600"/>
          <p14:tracePt t="136978" x="2057400" y="4883150"/>
          <p14:tracePt t="136994" x="2070100" y="4946650"/>
          <p14:tracePt t="137011" x="2076450" y="4978400"/>
          <p14:tracePt t="137027" x="2082800" y="5003800"/>
          <p14:tracePt t="137044" x="2082800" y="5022850"/>
          <p14:tracePt t="137061" x="2082800" y="5029200"/>
          <p14:tracePt t="137078" x="2082800" y="5035550"/>
          <p14:tracePt t="137095" x="2082800" y="5041900"/>
          <p14:tracePt t="137111" x="2082800" y="5048250"/>
          <p14:tracePt t="137240" x="2082800" y="5003800"/>
          <p14:tracePt t="137249" x="2082800" y="4921250"/>
          <p14:tracePt t="137257" x="2082800" y="4826000"/>
          <p14:tracePt t="137264" x="2063750" y="4527550"/>
          <p14:tracePt t="137278" x="2012950" y="4222750"/>
          <p14:tracePt t="137294" x="1981200" y="3937000"/>
          <p14:tracePt t="137311" x="1949450" y="3765550"/>
          <p14:tracePt t="137327" x="1949450" y="3587750"/>
          <p14:tracePt t="137345" x="1949450" y="3517900"/>
          <p14:tracePt t="137361" x="1949450" y="3479800"/>
          <p14:tracePt t="137378" x="1949450" y="3460750"/>
          <p14:tracePt t="137817" x="1949450" y="3435350"/>
          <p14:tracePt t="137825" x="1949450" y="3409950"/>
          <p14:tracePt t="137827" x="1949450" y="3359150"/>
          <p14:tracePt t="137844" x="1949450" y="3308350"/>
          <p14:tracePt t="137861" x="1949450" y="3270250"/>
          <p14:tracePt t="137878" x="1949450" y="3251200"/>
          <p14:tracePt t="137894" x="1949450" y="3232150"/>
          <p14:tracePt t="137911" x="1949450" y="3213100"/>
          <p14:tracePt t="137928" x="1949450" y="3187700"/>
          <p14:tracePt t="137945" x="1949450" y="3181350"/>
          <p14:tracePt t="137961" x="1949450" y="3168650"/>
          <p14:tracePt t="137977" x="1949450" y="3162300"/>
          <p14:tracePt t="138137" x="1949450" y="3155950"/>
          <p14:tracePt t="138145" x="1949450" y="3143250"/>
          <p14:tracePt t="138169" x="1955800" y="3136900"/>
          <p14:tracePt t="138273" x="1955800" y="3162300"/>
          <p14:tracePt t="138280" x="1955800" y="3181350"/>
          <p14:tracePt t="138280" x="1955800" y="3213100"/>
          <p14:tracePt t="138296" x="1962150" y="3244850"/>
          <p14:tracePt t="138311" x="1974850" y="3282950"/>
          <p14:tracePt t="138311" x="2006600" y="3359150"/>
          <p14:tracePt t="138328" x="2063750" y="3473450"/>
          <p14:tracePt t="138345" x="2089150" y="3524250"/>
          <p14:tracePt t="138361" x="2120900" y="3562350"/>
          <p14:tracePt t="138377" x="2139950" y="3587750"/>
          <p14:tracePt t="138394" x="2146300" y="3594100"/>
          <p14:tracePt t="138411" x="2152650" y="3600450"/>
          <p14:tracePt t="138592" x="2159000" y="3600450"/>
          <p14:tracePt t="138600" x="2165350" y="3600450"/>
          <p14:tracePt t="138604" x="2178050" y="3613150"/>
          <p14:tracePt t="138616" x="2222500" y="3632200"/>
          <p14:tracePt t="138627" x="2298700" y="3657600"/>
          <p14:tracePt t="138644" x="2413000" y="3708400"/>
          <p14:tracePt t="138661" x="2559050" y="3746500"/>
          <p14:tracePt t="138677" x="2762250" y="3803650"/>
          <p14:tracePt t="138694" x="3079750" y="3892550"/>
          <p14:tracePt t="138711" x="3448050" y="4000500"/>
          <p14:tracePt t="138728" x="4241800" y="4216400"/>
          <p14:tracePt t="138745" x="4946650" y="4425950"/>
          <p14:tracePt t="138761" x="5683250" y="4648200"/>
          <p14:tracePt t="138777" x="6356350" y="4857750"/>
          <p14:tracePt t="138794" x="6883400" y="4997450"/>
          <p14:tracePt t="138811" x="7270750" y="5118100"/>
          <p14:tracePt t="138827" x="7493000" y="5149850"/>
          <p14:tracePt t="138844" x="7550150" y="5162550"/>
          <p14:tracePt t="138861" x="7562850" y="5162550"/>
          <p14:tracePt t="140353" x="7569200" y="5149850"/>
          <p14:tracePt t="140360" x="7550150" y="5111750"/>
          <p14:tracePt t="140370" x="7537450" y="5092700"/>
          <p14:tracePt t="140378" x="7499350" y="5029200"/>
          <p14:tracePt t="140394" x="7467600" y="4991100"/>
          <p14:tracePt t="140411" x="7454900" y="4965700"/>
          <p14:tracePt t="140427" x="7442200" y="4940300"/>
          <p14:tracePt t="140444" x="7429500" y="4921250"/>
          <p14:tracePt t="140461" x="7416800" y="4895850"/>
          <p14:tracePt t="140478" x="7391400" y="4857750"/>
          <p14:tracePt t="140494" x="7359650" y="4806950"/>
          <p14:tracePt t="140511" x="7334250" y="4756150"/>
          <p14:tracePt t="140527" x="7270750" y="4654550"/>
          <p14:tracePt t="140545" x="7226300" y="4603750"/>
          <p14:tracePt t="140561" x="7194550" y="4559300"/>
          <p14:tracePt t="140577" x="7162800" y="4521200"/>
          <p14:tracePt t="140594" x="7131050" y="4483100"/>
          <p14:tracePt t="140611" x="7105650" y="4451350"/>
          <p14:tracePt t="140628" x="7080250" y="4425950"/>
          <p14:tracePt t="140644" x="7054850" y="4394200"/>
          <p14:tracePt t="140661" x="7035800" y="4368800"/>
          <p14:tracePt t="140677" x="7016750" y="4356100"/>
          <p14:tracePt t="140694" x="6997700" y="4330700"/>
          <p14:tracePt t="140711" x="6978650" y="4305300"/>
          <p14:tracePt t="140727" x="6959600" y="4273550"/>
          <p14:tracePt t="140745" x="6934200" y="4248150"/>
          <p14:tracePt t="140761" x="6908800" y="4216400"/>
          <p14:tracePt t="140777" x="6889750" y="4184650"/>
          <p14:tracePt t="140794" x="6851650" y="4133850"/>
          <p14:tracePt t="140811" x="6832600" y="4095750"/>
          <p14:tracePt t="140827" x="6807200" y="4070350"/>
          <p14:tracePt t="140844" x="6794500" y="4064000"/>
          <p14:tracePt t="140861" x="6788150" y="4051300"/>
          <p14:tracePt t="140878" x="6781800" y="4051300"/>
          <p14:tracePt t="140912" x="6781800" y="4044950"/>
          <p14:tracePt t="140937" x="6775450" y="4044950"/>
          <p14:tracePt t="140953" x="6775450" y="4038600"/>
          <p14:tracePt t="140960" x="6756400" y="4032250"/>
          <p14:tracePt t="140977" x="6743700" y="4032250"/>
          <p14:tracePt t="140978" x="6711950" y="4019550"/>
          <p14:tracePt t="140995" x="6673850" y="4000500"/>
          <p14:tracePt t="141011" x="6642100" y="3981450"/>
          <p14:tracePt t="141028" x="6635750" y="3981450"/>
          <p14:tracePt t="141064" x="6635750" y="3975100"/>
          <p14:tracePt t="141080" x="6629400" y="3968750"/>
          <p14:tracePt t="141102" x="6629400" y="3962400"/>
          <p14:tracePt t="141103" x="6629400" y="3956050"/>
          <p14:tracePt t="141111" x="6629400" y="3949700"/>
          <p14:tracePt t="141128" x="6629400" y="3937000"/>
          <p14:tracePt t="141257" x="6629400" y="3943350"/>
          <p14:tracePt t="141264" x="6629400" y="3962400"/>
          <p14:tracePt t="141265" x="6629400" y="4019550"/>
          <p14:tracePt t="141280" x="6629400" y="4114800"/>
          <p14:tracePt t="141294" x="6629400" y="4191000"/>
          <p14:tracePt t="141311" x="6629400" y="4241800"/>
          <p14:tracePt t="141327" x="6629400" y="4286250"/>
          <p14:tracePt t="141345" x="6629400" y="4292600"/>
          <p14:tracePt t="141361" x="6629400" y="4298950"/>
          <p14:tracePt t="141640" x="6642100" y="4318000"/>
          <p14:tracePt t="141648" x="6661150" y="4343400"/>
          <p14:tracePt t="141661" x="6686550" y="4387850"/>
          <p14:tracePt t="141662" x="6711950" y="4432300"/>
          <p14:tracePt t="141697" x="6731000" y="4445000"/>
          <p14:tracePt t="141697" x="6737350" y="4451350"/>
          <p14:tracePt t="141711" x="6756400" y="4476750"/>
          <p14:tracePt t="141728" x="6769100" y="4502150"/>
          <p14:tracePt t="141745" x="6775450" y="4508500"/>
          <p14:tracePt t="141761" x="6794500" y="4514850"/>
          <p14:tracePt t="141777" x="6807200" y="4514850"/>
          <p14:tracePt t="141794" x="6832600" y="4527550"/>
          <p14:tracePt t="141811" x="6864350" y="4527550"/>
          <p14:tracePt t="141827" x="6896100" y="4527550"/>
          <p14:tracePt t="141844" x="6927850" y="4533900"/>
          <p14:tracePt t="141861" x="6959600" y="4540250"/>
          <p14:tracePt t="141877" x="6985000" y="4546600"/>
          <p14:tracePt t="141894" x="7004050" y="4546600"/>
          <p14:tracePt t="141911" x="7023100" y="4546600"/>
          <p14:tracePt t="141927" x="7035800" y="4546600"/>
          <p14:tracePt t="141945" x="7048500" y="4546600"/>
          <p14:tracePt t="141961" x="7061200" y="4546600"/>
          <p14:tracePt t="141977" x="7073900" y="4546600"/>
          <p14:tracePt t="141994" x="7080250" y="4546600"/>
          <p14:tracePt t="142011" x="7092950" y="4546600"/>
          <p14:tracePt t="142027" x="7105650" y="4546600"/>
          <p14:tracePt t="142044" x="7118350" y="4533900"/>
          <p14:tracePt t="142061" x="7131050" y="4521200"/>
          <p14:tracePt t="142077" x="7137400" y="4489450"/>
          <p14:tracePt t="142094" x="7143750" y="4470400"/>
          <p14:tracePt t="142111" x="7143750" y="4425950"/>
          <p14:tracePt t="142127" x="7143750" y="4356100"/>
          <p14:tracePt t="142145" x="7143750" y="4318000"/>
          <p14:tracePt t="142161" x="7143750" y="4279900"/>
          <p14:tracePt t="142177" x="7143750" y="4260850"/>
          <p14:tracePt t="142194" x="7143750" y="4241800"/>
          <p14:tracePt t="142211" x="7143750" y="4229100"/>
          <p14:tracePt t="142227" x="7143750" y="4216400"/>
          <p14:tracePt t="142244" x="7143750" y="4210050"/>
          <p14:tracePt t="142296" x="7143750" y="4203700"/>
          <p14:tracePt t="142344" x="7143750" y="4197350"/>
          <p14:tracePt t="142360" x="7137400" y="4197350"/>
          <p14:tracePt t="142368" x="7118350" y="4222750"/>
          <p14:tracePt t="142377" x="7105650" y="4324350"/>
          <p14:tracePt t="142394" x="7105650" y="4387850"/>
          <p14:tracePt t="142394" x="7105650" y="4502150"/>
          <p14:tracePt t="142411" x="7118350" y="4610100"/>
          <p14:tracePt t="142427" x="7175500" y="4718050"/>
          <p14:tracePt t="142444" x="7251700" y="4832350"/>
          <p14:tracePt t="142461" x="7340600" y="4921250"/>
          <p14:tracePt t="142477" x="7454900" y="4984750"/>
          <p14:tracePt t="142494" x="7550150" y="5022850"/>
          <p14:tracePt t="142511" x="7620000" y="5029200"/>
          <p14:tracePt t="142527" x="7708900" y="5035550"/>
          <p14:tracePt t="142546" x="7747000" y="5022850"/>
          <p14:tracePt t="142561" x="7791450" y="4965700"/>
          <p14:tracePt t="142577" x="7816850" y="4889500"/>
          <p14:tracePt t="142594" x="7823200" y="4826000"/>
          <p14:tracePt t="142611" x="7835900" y="4762500"/>
          <p14:tracePt t="142627" x="7835900" y="4718050"/>
          <p14:tracePt t="142645" x="7835900" y="4686300"/>
          <p14:tracePt t="142661" x="7829550" y="4654550"/>
          <p14:tracePt t="142678" x="7810500" y="4616450"/>
          <p14:tracePt t="142694" x="7785100" y="4578350"/>
          <p14:tracePt t="142711" x="7766050" y="4546600"/>
          <p14:tracePt t="142727" x="7721600" y="4508500"/>
          <p14:tracePt t="142745" x="7689850" y="4489450"/>
          <p14:tracePt t="142761" x="7651750" y="4464050"/>
          <p14:tracePt t="142778" x="7626350" y="4457700"/>
          <p14:tracePt t="142794" x="7600950" y="4451350"/>
          <p14:tracePt t="142811" x="7575550" y="4451350"/>
          <p14:tracePt t="142827" x="7543800" y="4451350"/>
          <p14:tracePt t="142844" x="7505700" y="4483100"/>
          <p14:tracePt t="142860" x="7480300" y="4508500"/>
          <p14:tracePt t="142877" x="7454900" y="4552950"/>
          <p14:tracePt t="142894" x="7435850" y="4584700"/>
          <p14:tracePt t="142911" x="7423150" y="4629150"/>
          <p14:tracePt t="142928" x="7404100" y="4705350"/>
          <p14:tracePt t="142945" x="7404100" y="4743450"/>
          <p14:tracePt t="142961" x="7404100" y="4781550"/>
          <p14:tracePt t="142977" x="7410450" y="4813300"/>
          <p14:tracePt t="142994" x="7429500" y="4838700"/>
          <p14:tracePt t="143010" x="7442200" y="4851400"/>
          <p14:tracePt t="143027" x="7461250" y="4870450"/>
          <p14:tracePt t="143043" x="7493000" y="4876800"/>
          <p14:tracePt t="143060" x="7531100" y="4883150"/>
          <p14:tracePt t="143077" x="7569200" y="4883150"/>
          <p14:tracePt t="143093" x="7613650" y="4876800"/>
          <p14:tracePt t="143110" x="7658100" y="4845050"/>
          <p14:tracePt t="143127" x="7689850" y="4813300"/>
          <p14:tracePt t="143143" x="7721600" y="4730750"/>
          <p14:tracePt t="143160" x="7727950" y="4679950"/>
          <p14:tracePt t="143177" x="7727950" y="4622800"/>
          <p14:tracePt t="143193" x="7727950" y="4559300"/>
          <p14:tracePt t="143210" x="7721600" y="4508500"/>
          <p14:tracePt t="143227" x="7702550" y="4464050"/>
          <p14:tracePt t="143243" x="7677150" y="4413250"/>
          <p14:tracePt t="143260" x="7639050" y="4375150"/>
          <p14:tracePt t="143277" x="7600950" y="4356100"/>
          <p14:tracePt t="143293" x="7575550" y="4349750"/>
          <p14:tracePt t="143310" x="7537450" y="4349750"/>
          <p14:tracePt t="143327" x="7505700" y="4356100"/>
          <p14:tracePt t="143343" x="7442200" y="4419600"/>
          <p14:tracePt t="143360" x="7397750" y="4476750"/>
          <p14:tracePt t="143376" x="7366000" y="4552950"/>
          <p14:tracePt t="143394" x="7353300" y="4616450"/>
          <p14:tracePt t="143411" x="7353300" y="4679950"/>
          <p14:tracePt t="143427" x="7353300" y="4730750"/>
          <p14:tracePt t="143444" x="7366000" y="4787900"/>
          <p14:tracePt t="143460" x="7378700" y="4832350"/>
          <p14:tracePt t="143477" x="7404100" y="4851400"/>
          <p14:tracePt t="143494" x="7416800" y="4864100"/>
          <p14:tracePt t="143511" x="7448550" y="4876800"/>
          <p14:tracePt t="143527" x="7512050" y="4876800"/>
          <p14:tracePt t="143545" x="7569200" y="4864100"/>
          <p14:tracePt t="143561" x="7626350" y="4819650"/>
          <p14:tracePt t="143577" x="7670800" y="4768850"/>
          <p14:tracePt t="143594" x="7702550" y="4699000"/>
          <p14:tracePt t="143611" x="7702550" y="4641850"/>
          <p14:tracePt t="143627" x="7708900" y="4591050"/>
          <p14:tracePt t="143643" x="7708900" y="4527550"/>
          <p14:tracePt t="143660" x="7683500" y="4457700"/>
          <p14:tracePt t="143678" x="7651750" y="4413250"/>
          <p14:tracePt t="143694" x="7626350" y="4381500"/>
          <p14:tracePt t="143711" x="7600950" y="4362450"/>
          <p14:tracePt t="143727" x="7556500" y="4362450"/>
          <p14:tracePt t="143745" x="7518400" y="4362450"/>
          <p14:tracePt t="143761" x="7473950" y="4387850"/>
          <p14:tracePt t="143777" x="7416800" y="4451350"/>
          <p14:tracePt t="143794" x="7372350" y="4521200"/>
          <p14:tracePt t="143811" x="7346950" y="4578350"/>
          <p14:tracePt t="143827" x="7340600" y="4622800"/>
          <p14:tracePt t="143844" x="7340600" y="4667250"/>
          <p14:tracePt t="143860" x="7340600" y="4699000"/>
          <p14:tracePt t="143877" x="7353300" y="4737100"/>
          <p14:tracePt t="143894" x="7372350" y="4762500"/>
          <p14:tracePt t="143911" x="7391400" y="4787900"/>
          <p14:tracePt t="143927" x="7423150" y="4819650"/>
          <p14:tracePt t="143945" x="7461250" y="4832350"/>
          <p14:tracePt t="143961" x="7512050" y="4838700"/>
          <p14:tracePt t="143977" x="7562850" y="4838700"/>
          <p14:tracePt t="143994" x="7600950" y="4838700"/>
          <p14:tracePt t="144011" x="7639050" y="4826000"/>
          <p14:tracePt t="144027" x="7670800" y="4806950"/>
          <p14:tracePt t="144044" x="7702550" y="4775200"/>
          <p14:tracePt t="144060" x="7715250" y="4718050"/>
          <p14:tracePt t="144077" x="7727950" y="4641850"/>
          <p14:tracePt t="144094" x="7727950" y="4565650"/>
          <p14:tracePt t="144111" x="7727950" y="4514850"/>
          <p14:tracePt t="144127" x="7702550" y="4451350"/>
          <p14:tracePt t="144145" x="7677150" y="4413250"/>
          <p14:tracePt t="144161" x="7658100" y="4387850"/>
          <p14:tracePt t="144177" x="7626350" y="4375150"/>
          <p14:tracePt t="144194" x="7600950" y="4375150"/>
          <p14:tracePt t="144211" x="7562850" y="4375150"/>
          <p14:tracePt t="144227" x="7518400" y="4375150"/>
          <p14:tracePt t="144244" x="7454900" y="4400550"/>
          <p14:tracePt t="144260" x="7410450" y="4445000"/>
          <p14:tracePt t="144277" x="7372350" y="4489450"/>
          <p14:tracePt t="144294" x="7346950" y="4540250"/>
          <p14:tracePt t="144311" x="7334250" y="4591050"/>
          <p14:tracePt t="144311" x="7327900" y="4616450"/>
          <p14:tracePt t="144329" x="7321550" y="4673600"/>
          <p14:tracePt t="144345" x="7321550" y="4724400"/>
          <p14:tracePt t="144361" x="7321550" y="4768850"/>
          <p14:tracePt t="144377" x="7334250" y="4800600"/>
          <p14:tracePt t="144394" x="7346950" y="4826000"/>
          <p14:tracePt t="144410" x="7366000" y="4845050"/>
          <p14:tracePt t="144427" x="7385050" y="4851400"/>
          <p14:tracePt t="144444" x="7416800" y="4864100"/>
          <p14:tracePt t="144461" x="7454900" y="4864100"/>
          <p14:tracePt t="144477" x="7499350" y="4864100"/>
          <p14:tracePt t="144494" x="7550150" y="4864100"/>
          <p14:tracePt t="144511" x="7594600" y="4851400"/>
          <p14:tracePt t="144527" x="7658100" y="4819650"/>
          <p14:tracePt t="144545" x="7677150" y="4800600"/>
          <p14:tracePt t="144561" x="7696200" y="4768850"/>
          <p14:tracePt t="144577" x="7702550" y="4711700"/>
          <p14:tracePt t="144594" x="7702550" y="4667250"/>
          <p14:tracePt t="144610" x="7702550" y="4610100"/>
          <p14:tracePt t="144627" x="7689850" y="4578350"/>
          <p14:tracePt t="144644" x="7677150" y="4546600"/>
          <p14:tracePt t="144661" x="7658100" y="4514850"/>
          <p14:tracePt t="144677" x="7645400" y="4502150"/>
          <p14:tracePt t="144694" x="7626350" y="4495800"/>
          <p14:tracePt t="144710" x="7613650" y="4495800"/>
          <p14:tracePt t="144727" x="7594600" y="4489450"/>
          <p14:tracePt t="144745" x="7575550" y="4489450"/>
          <p14:tracePt t="144761" x="7562850" y="4489450"/>
          <p14:tracePt t="144777" x="7550150" y="4489450"/>
          <p14:tracePt t="144794" x="7543800" y="4495800"/>
          <p14:tracePt t="144810" x="7531100" y="4502150"/>
          <p14:tracePt t="144827" x="7531100" y="4508500"/>
          <p14:tracePt t="144844" x="7524750" y="4508500"/>
          <p14:tracePt t="145384" x="7524750" y="4533900"/>
          <p14:tracePt t="145392" x="7524750" y="4546600"/>
          <p14:tracePt t="145403" x="7524750" y="4565650"/>
          <p14:tracePt t="145408" x="7524750" y="4584700"/>
          <p14:tracePt t="145408" x="7524750" y="4610100"/>
          <p14:tracePt t="145416" x="7524750" y="4648200"/>
          <p14:tracePt t="145427" x="7524750" y="4711700"/>
          <p14:tracePt t="145445" x="7531100" y="4749800"/>
          <p14:tracePt t="145461" x="7543800" y="4787900"/>
          <p14:tracePt t="145477" x="7562850" y="4800600"/>
          <p14:tracePt t="145494" x="7569200" y="4806950"/>
          <p14:tracePt t="145528" x="7575550" y="4813300"/>
          <p14:tracePt t="145544" x="7581900" y="4813300"/>
          <p14:tracePt t="145545" x="7588250" y="4813300"/>
          <p14:tracePt t="145561" x="7600950" y="4813300"/>
          <p14:tracePt t="145577" x="7613650" y="4813300"/>
          <p14:tracePt t="145594" x="7626350" y="4806950"/>
          <p14:tracePt t="145610" x="7645400" y="4800600"/>
          <p14:tracePt t="145627" x="7658100" y="4794250"/>
          <p14:tracePt t="145644" x="7677150" y="4775200"/>
          <p14:tracePt t="145660" x="7696200" y="4756150"/>
          <p14:tracePt t="145677" x="7702550" y="4737100"/>
          <p14:tracePt t="145694" x="7708900" y="4705350"/>
          <p14:tracePt t="145710" x="7708900" y="4673600"/>
          <p14:tracePt t="145727" x="7708900" y="4610100"/>
          <p14:tracePt t="145745" x="7689850" y="4584700"/>
          <p14:tracePt t="145761" x="7670800" y="4559300"/>
          <p14:tracePt t="145777" x="7651750" y="4540250"/>
          <p14:tracePt t="145794" x="7632700" y="4527550"/>
          <p14:tracePt t="145810" x="7620000" y="4514850"/>
          <p14:tracePt t="145827" x="7600950" y="4508500"/>
          <p14:tracePt t="145844" x="7588250" y="4508500"/>
          <p14:tracePt t="145860" x="7575550" y="4508500"/>
          <p14:tracePt t="145877" x="7556500" y="4521200"/>
          <p14:tracePt t="145894" x="7537450" y="4533900"/>
          <p14:tracePt t="145911" x="7518400" y="4552950"/>
          <p14:tracePt t="145927" x="7499350" y="4572000"/>
          <p14:tracePt t="145945" x="7486650" y="4584700"/>
          <p14:tracePt t="145961" x="7473950" y="4597400"/>
          <p14:tracePt t="145977" x="7473950" y="4610100"/>
          <p14:tracePt t="145994" x="7467600" y="4616450"/>
          <p14:tracePt t="146011" x="7467600" y="4629150"/>
          <p14:tracePt t="146073" x="7467600" y="4635500"/>
          <p14:tracePt t="146545" x="7461250" y="4641850"/>
          <p14:tracePt t="146554" x="7429500" y="4641850"/>
          <p14:tracePt t="146561" x="7277100" y="4641850"/>
          <p14:tracePt t="146578" x="7112000" y="4641850"/>
          <p14:tracePt t="146579" x="6565900" y="4641850"/>
          <p14:tracePt t="146595" x="5949950" y="4641850"/>
          <p14:tracePt t="146612" x="5384800" y="4705350"/>
          <p14:tracePt t="146628" x="4851400" y="4724400"/>
          <p14:tracePt t="146645" x="4445000" y="4724400"/>
          <p14:tracePt t="146661" x="4146550" y="4724400"/>
          <p14:tracePt t="146678" x="3949700" y="4724400"/>
          <p14:tracePt t="146694" x="3797300" y="4724400"/>
          <p14:tracePt t="146712" x="3644900" y="4711700"/>
          <p14:tracePt t="146728" x="3397250" y="4699000"/>
          <p14:tracePt t="146745" x="3206750" y="4699000"/>
          <p14:tracePt t="146762" x="3028950" y="4699000"/>
          <p14:tracePt t="146778" x="2889250" y="4699000"/>
          <p14:tracePt t="146795" x="2774950" y="4699000"/>
          <p14:tracePt t="146812" x="2686050" y="4699000"/>
          <p14:tracePt t="146828" x="2628900" y="4699000"/>
          <p14:tracePt t="146845" x="2546350" y="4699000"/>
          <p14:tracePt t="146861" x="2444750" y="4699000"/>
          <p14:tracePt t="146878" x="2330450" y="4699000"/>
          <p14:tracePt t="146895" x="2216150" y="4699000"/>
          <p14:tracePt t="146912" x="2133600" y="4724400"/>
          <p14:tracePt t="146928" x="2095500" y="4737100"/>
          <p14:tracePt t="146993" x="2089150" y="4743450"/>
          <p14:tracePt t="147001" x="2089150" y="4749800"/>
          <p14:tracePt t="147011" x="2095500" y="4756150"/>
          <p14:tracePt t="147012" x="2178050" y="4768850"/>
          <p14:tracePt t="147028" x="2368550" y="4794250"/>
          <p14:tracePt t="147045" x="2794000" y="4794250"/>
          <p14:tracePt t="147061" x="3371850" y="4794250"/>
          <p14:tracePt t="147078" x="4114800" y="4806950"/>
          <p14:tracePt t="147095" x="5010150" y="4806950"/>
          <p14:tracePt t="147112" x="5746750" y="4806950"/>
          <p14:tracePt t="147128" x="6534150" y="4787900"/>
          <p14:tracePt t="147146" x="6807200" y="4737100"/>
          <p14:tracePt t="147161" x="6985000" y="4673600"/>
          <p14:tracePt t="147178" x="7092950" y="4641850"/>
          <p14:tracePt t="147195" x="7143750" y="4622800"/>
          <p14:tracePt t="147211" x="7175500" y="4603750"/>
          <p14:tracePt t="147229" x="7226300" y="4584700"/>
          <p14:tracePt t="147245" x="7289800" y="4552950"/>
          <p14:tracePt t="147261" x="7327900" y="4527550"/>
          <p14:tracePt t="147278" x="7366000" y="4508500"/>
          <p14:tracePt t="147295" x="7391400" y="4489450"/>
          <p14:tracePt t="147312" x="7410450" y="4470400"/>
          <p14:tracePt t="147328" x="7423150" y="4451350"/>
          <p14:tracePt t="147345" x="7423150" y="4432300"/>
          <p14:tracePt t="147361" x="7423150" y="4394200"/>
          <p14:tracePt t="147378" x="7397750" y="4349750"/>
          <p14:tracePt t="147395" x="7366000" y="4292600"/>
          <p14:tracePt t="147411" x="7308850" y="4254500"/>
          <p14:tracePt t="147428" x="7207250" y="4191000"/>
          <p14:tracePt t="147445" x="7035800" y="4133850"/>
          <p14:tracePt t="147461" x="6813550" y="4089400"/>
          <p14:tracePt t="147478" x="6508750" y="4051300"/>
          <p14:tracePt t="147495" x="6254750" y="4044950"/>
          <p14:tracePt t="147511" x="5943600" y="4064000"/>
          <p14:tracePt t="147528" x="5276850" y="4178300"/>
          <p14:tracePt t="147546" x="4730750" y="4324350"/>
          <p14:tracePt t="147561" x="4152900" y="4470400"/>
          <p14:tracePt t="147578" x="3638550" y="4552950"/>
          <p14:tracePt t="147595" x="3251200" y="4610100"/>
          <p14:tracePt t="147611" x="3054350" y="4635500"/>
          <p14:tracePt t="147629" x="2940050" y="4654550"/>
          <p14:tracePt t="147645" x="2851150" y="4667250"/>
          <p14:tracePt t="147662" x="2781300" y="4673600"/>
          <p14:tracePt t="147678" x="2705100" y="4686300"/>
          <p14:tracePt t="147695" x="2635250" y="4692650"/>
          <p14:tracePt t="147711" x="2546350" y="4705350"/>
          <p14:tracePt t="147729" x="2514600" y="4705350"/>
          <p14:tracePt t="147729" x="2489200" y="4705350"/>
          <p14:tracePt t="147745" x="2444750" y="4705350"/>
          <p14:tracePt t="147761" x="2400300" y="4705350"/>
          <p14:tracePt t="147777" x="2362200" y="4705350"/>
          <p14:tracePt t="147794" x="2317750" y="4718050"/>
          <p14:tracePt t="147811" x="2292350" y="4718050"/>
          <p14:tracePt t="147828" x="2260600" y="4718050"/>
          <p14:tracePt t="147845" x="2222500" y="4718050"/>
          <p14:tracePt t="147861" x="2165350" y="4718050"/>
          <p14:tracePt t="147878" x="2095500" y="4718050"/>
          <p14:tracePt t="147895" x="2038350" y="4718050"/>
          <p14:tracePt t="147911" x="2000250" y="4705350"/>
          <p14:tracePt t="147953" x="2000250" y="4692650"/>
          <p14:tracePt t="147961" x="2012950" y="4686300"/>
          <p14:tracePt t="147962" x="2082800" y="4641850"/>
          <p14:tracePt t="147978" x="2171700" y="4578350"/>
          <p14:tracePt t="147995" x="2279650" y="4495800"/>
          <p14:tracePt t="148012" x="2368550" y="4413250"/>
          <p14:tracePt t="148029" x="2451100" y="4356100"/>
          <p14:tracePt t="148046" x="2508250" y="4305300"/>
          <p14:tracePt t="148062" x="2559050" y="4267200"/>
          <p14:tracePt t="148078" x="2597150" y="4235450"/>
          <p14:tracePt t="148095" x="2641600" y="4210050"/>
          <p14:tracePt t="148111" x="2705100" y="4178300"/>
          <p14:tracePt t="148128" x="2762250" y="4146550"/>
          <p14:tracePt t="148146" x="2813050" y="4127500"/>
          <p14:tracePt t="148162" x="2857500" y="4108450"/>
          <p14:tracePt t="148178" x="2895600" y="4089400"/>
          <p14:tracePt t="148195" x="2940050" y="4076700"/>
          <p14:tracePt t="148211" x="2978150" y="4057650"/>
          <p14:tracePt t="148228" x="3009900" y="4044950"/>
          <p14:tracePt t="148245" x="3054350" y="4025900"/>
          <p14:tracePt t="148262" x="3079750" y="4013200"/>
          <p14:tracePt t="148278" x="3098800" y="4006850"/>
          <p14:tracePt t="148295" x="3105150" y="4006850"/>
          <p14:tracePt t="148311" x="3111500" y="4000500"/>
          <p14:tracePt t="148328" x="3117850" y="3994150"/>
          <p14:tracePt t="148441" x="3124200" y="3987800"/>
          <p14:tracePt t="148625" x="3162300" y="4000500"/>
          <p14:tracePt t="148633" x="3257550" y="4006850"/>
          <p14:tracePt t="148641" x="3390900" y="4032250"/>
          <p14:tracePt t="148649" x="3905250" y="4102100"/>
          <p14:tracePt t="148661" x="4521200" y="4191000"/>
          <p14:tracePt t="148678" x="5194300" y="4292600"/>
          <p14:tracePt t="148695" x="5702300" y="4362450"/>
          <p14:tracePt t="148711" x="6076950" y="4413250"/>
          <p14:tracePt t="148728" x="6419850" y="4432300"/>
          <p14:tracePt t="148745" x="6597650" y="4432300"/>
          <p14:tracePt t="148762" x="6731000" y="4432300"/>
          <p14:tracePt t="148778" x="6832600" y="4413250"/>
          <p14:tracePt t="148795" x="6877050" y="4406900"/>
          <p14:tracePt t="148811" x="6896100" y="4400550"/>
          <p14:tracePt t="148828" x="6896100" y="4394200"/>
          <p14:tracePt t="149017" x="6889750" y="4394200"/>
          <p14:tracePt t="149057" x="6883400" y="4387850"/>
          <p14:tracePt t="149073" x="6870700" y="4381500"/>
          <p14:tracePt t="149087" x="6858000" y="4375150"/>
          <p14:tracePt t="149087" x="6838950" y="4362450"/>
          <p14:tracePt t="149095" x="6794500" y="4343400"/>
          <p14:tracePt t="149111" x="6699250" y="4324350"/>
          <p14:tracePt t="149128" x="6546850" y="4318000"/>
          <p14:tracePt t="149146" x="6483350" y="4318000"/>
          <p14:tracePt t="149161" x="6457950" y="4330700"/>
          <p14:tracePt t="149179" x="6451600" y="4337050"/>
          <p14:tracePt t="149345" x="6438900" y="4337050"/>
          <p14:tracePt t="149354" x="6400800" y="4337050"/>
          <p14:tracePt t="149354" x="6337300" y="4305300"/>
          <p14:tracePt t="149361" x="6146800" y="4279900"/>
          <p14:tracePt t="149378" x="5746750" y="4235450"/>
          <p14:tracePt t="149394" x="5372100" y="4184650"/>
          <p14:tracePt t="149412" x="5067300" y="4171950"/>
          <p14:tracePt t="149428" x="4800600" y="4171950"/>
          <p14:tracePt t="149445" x="4508500" y="4178300"/>
          <p14:tracePt t="149461" x="4102100" y="4241800"/>
          <p14:tracePt t="149478" x="3556000" y="4324350"/>
          <p14:tracePt t="149494" x="3009900" y="4394200"/>
          <p14:tracePt t="149511" x="2565400" y="4464050"/>
          <p14:tracePt t="149528" x="2444750" y="4470400"/>
          <p14:tracePt t="149624" x="2463800" y="4470400"/>
          <p14:tracePt t="149632" x="2476500" y="4470400"/>
          <p14:tracePt t="149644" x="2495550" y="4470400"/>
          <p14:tracePt t="149644" x="2527300" y="4457700"/>
          <p14:tracePt t="149660" x="2546350" y="4451350"/>
          <p14:tracePt t="149677" x="2565400" y="4438650"/>
          <p14:tracePt t="149694" x="2571750" y="4432300"/>
          <p14:tracePt t="149710" x="2571750" y="4419600"/>
          <p14:tracePt t="149727" x="2559050" y="4387850"/>
          <p14:tracePt t="149744" x="2476500" y="4343400"/>
          <p14:tracePt t="149761" x="2406650" y="4311650"/>
          <p14:tracePt t="149777" x="2362200" y="4286250"/>
          <p14:tracePt t="149794" x="2336800" y="4267200"/>
          <p14:tracePt t="149810" x="2330450" y="4267200"/>
          <p14:tracePt t="149827" x="2330450" y="4260850"/>
          <p14:tracePt t="149845" x="2349500" y="4241800"/>
          <p14:tracePt t="149861" x="2381250" y="4203700"/>
          <p14:tracePt t="149878" x="2463800" y="4165600"/>
          <p14:tracePt t="149894" x="2552700" y="4108450"/>
          <p14:tracePt t="149911" x="2647950" y="4064000"/>
          <p14:tracePt t="149928" x="2774950" y="3994150"/>
          <p14:tracePt t="149946" x="2825750" y="3968750"/>
          <p14:tracePt t="149961" x="2863850" y="3956050"/>
          <p14:tracePt t="149978" x="2882900" y="3937000"/>
          <p14:tracePt t="149995" x="2908300" y="3924300"/>
          <p14:tracePt t="150012" x="2927350" y="3911600"/>
          <p14:tracePt t="150027" x="2959100" y="3898900"/>
          <p14:tracePt t="150044" x="2965450" y="3892550"/>
          <p14:tracePt t="150060" x="2978150" y="3886200"/>
          <p14:tracePt t="150077" x="2984500" y="3879850"/>
          <p14:tracePt t="150128" x="2990850" y="3879850"/>
          <p14:tracePt t="150136" x="2997200" y="3873500"/>
          <p14:tracePt t="150160" x="3003550" y="3867150"/>
          <p14:tracePt t="150160" x="3009900" y="3867150"/>
          <p14:tracePt t="150176" x="3016250" y="3867150"/>
          <p14:tracePt t="150193" x="3022600" y="3867150"/>
          <p14:tracePt t="150384" x="3028950" y="3860800"/>
          <p14:tracePt t="150409" x="3022600" y="3860800"/>
          <p14:tracePt t="150416" x="3003550" y="3873500"/>
          <p14:tracePt t="150424" x="2971800" y="3879850"/>
          <p14:tracePt t="150432" x="2895600" y="3905250"/>
          <p14:tracePt t="150444" x="2787650" y="3937000"/>
          <p14:tracePt t="150461" x="2654300" y="3956050"/>
          <p14:tracePt t="150478" x="2508250" y="3975100"/>
          <p14:tracePt t="150495" x="2362200" y="4000500"/>
          <p14:tracePt t="150511" x="2228850" y="4019550"/>
          <p14:tracePt t="150527" x="2114550" y="4032250"/>
          <p14:tracePt t="150544" x="1987550" y="4044950"/>
          <p14:tracePt t="150561" x="1924050" y="4057650"/>
          <p14:tracePt t="150577" x="1860550" y="4070350"/>
          <p14:tracePt t="150593" x="1797050" y="4076700"/>
          <p14:tracePt t="150610" x="1733550" y="4083050"/>
          <p14:tracePt t="150627" x="1657350" y="4095750"/>
          <p14:tracePt t="150643" x="1568450" y="4108450"/>
          <p14:tracePt t="150660" x="1479550" y="4121150"/>
          <p14:tracePt t="150677" x="1397000" y="4133850"/>
          <p14:tracePt t="150694" x="1327150" y="4140200"/>
          <p14:tracePt t="150710" x="1263650" y="4152900"/>
          <p14:tracePt t="150727" x="1193800" y="4165600"/>
          <p14:tracePt t="150744" x="1085850" y="4184650"/>
          <p14:tracePt t="150760" x="1028700" y="4197350"/>
          <p14:tracePt t="150778" x="965200" y="4216400"/>
          <p14:tracePt t="150795" x="908050" y="4235450"/>
          <p14:tracePt t="150811" x="869950" y="4241800"/>
          <p14:tracePt t="150829" x="806450" y="4260850"/>
          <p14:tracePt t="150844" x="742950" y="4286250"/>
          <p14:tracePt t="150860" x="698500" y="4298950"/>
          <p14:tracePt t="150878" x="647700" y="4324350"/>
          <p14:tracePt t="150895" x="609600" y="4343400"/>
          <p14:tracePt t="150911" x="565150" y="4368800"/>
          <p14:tracePt t="150928" x="520700" y="4387850"/>
          <p14:tracePt t="150945" x="482600" y="4413250"/>
          <p14:tracePt t="150962" x="457200" y="4432300"/>
          <p14:tracePt t="150978" x="450850" y="4432300"/>
          <p14:tracePt t="150995" x="444500" y="4438650"/>
          <p14:tracePt t="151088" x="450850" y="4445000"/>
          <p14:tracePt t="151096" x="450850" y="4451350"/>
          <p14:tracePt t="151104" x="457200" y="4451350"/>
          <p14:tracePt t="151120" x="469900" y="4457700"/>
          <p14:tracePt t="151127" x="482600" y="4464050"/>
          <p14:tracePt t="151144" x="565150" y="4470400"/>
          <p14:tracePt t="151160" x="685800" y="4470400"/>
          <p14:tracePt t="151177" x="850900" y="4470400"/>
          <p14:tracePt t="151195" x="1200150" y="4432300"/>
          <p14:tracePt t="151211" x="1568450" y="4381500"/>
          <p14:tracePt t="151228" x="1841500" y="4324350"/>
          <p14:tracePt t="151244" x="2089150" y="4273550"/>
          <p14:tracePt t="151260" x="2298700" y="4235450"/>
          <p14:tracePt t="151277" x="2495550" y="4178300"/>
          <p14:tracePt t="151294" x="2647950" y="4127500"/>
          <p14:tracePt t="151310" x="2781300" y="4095750"/>
          <p14:tracePt t="151327" x="2889250" y="4057650"/>
          <p14:tracePt t="151343" x="2984500" y="4025900"/>
          <p14:tracePt t="151360" x="3028950" y="4000500"/>
          <p14:tracePt t="151377" x="3067050" y="3987800"/>
          <p14:tracePt t="151394" x="3086100" y="3981450"/>
          <p14:tracePt t="151410" x="3098800" y="3968750"/>
          <p14:tracePt t="151427" x="3105150" y="3968750"/>
          <p14:tracePt t="151473" x="3117850" y="3962400"/>
          <p14:tracePt t="151680" x="3086100" y="3968750"/>
          <p14:tracePt t="151689" x="3035300" y="3987800"/>
          <p14:tracePt t="151697" x="2952750" y="4013200"/>
          <p14:tracePt t="151704" x="2876550" y="4038600"/>
          <p14:tracePt t="151713" x="2667000" y="4095750"/>
          <p14:tracePt t="151713" x="2489200" y="4146550"/>
          <p14:tracePt t="151728" x="2393950" y="4178300"/>
          <p14:tracePt t="151744" x="1974850" y="4292600"/>
          <p14:tracePt t="151761" x="1708150" y="4362450"/>
          <p14:tracePt t="151777" x="1492250" y="4432300"/>
          <p14:tracePt t="151794" x="1295400" y="4470400"/>
          <p14:tracePt t="151810" x="1155700" y="4508500"/>
          <p14:tracePt t="151827" x="1054100" y="4527550"/>
          <p14:tracePt t="151844" x="952500" y="4552950"/>
          <p14:tracePt t="151860" x="869950" y="4565650"/>
          <p14:tracePt t="151877" x="806450" y="4578350"/>
          <p14:tracePt t="151894" x="723900" y="4597400"/>
          <p14:tracePt t="151910" x="654050" y="4622800"/>
          <p14:tracePt t="151927" x="577850" y="4641850"/>
          <p14:tracePt t="151945" x="546100" y="4654550"/>
          <p14:tracePt t="151961" x="520700" y="4660900"/>
          <p14:tracePt t="151978" x="501650" y="4673600"/>
          <p14:tracePt t="151995" x="488950" y="4673600"/>
          <p14:tracePt t="153832" x="520700" y="4673600"/>
          <p14:tracePt t="153840" x="603250" y="4673600"/>
          <p14:tracePt t="153848" x="698500" y="4673600"/>
          <p14:tracePt t="153856" x="819150" y="4673600"/>
          <p14:tracePt t="153864" x="1206500" y="4622800"/>
          <p14:tracePt t="153877" x="1593850" y="4565650"/>
          <p14:tracePt t="153893" x="1981200" y="4514850"/>
          <p14:tracePt t="153910" x="2336800" y="4464050"/>
          <p14:tracePt t="153927" x="2590800" y="4419600"/>
          <p14:tracePt t="153944" x="2838450" y="4356100"/>
          <p14:tracePt t="153960" x="2946400" y="4318000"/>
          <p14:tracePt t="153977" x="3009900" y="4286250"/>
          <p14:tracePt t="153994" x="3086100" y="4260850"/>
          <p14:tracePt t="154011" x="3143250" y="4241800"/>
          <p14:tracePt t="154028" x="3200400" y="4210050"/>
          <p14:tracePt t="154043" x="3232150" y="4197350"/>
          <p14:tracePt t="154060" x="3263900" y="4171950"/>
          <p14:tracePt t="154077" x="3302000" y="4152900"/>
          <p14:tracePt t="154093" x="3321050" y="4133850"/>
          <p14:tracePt t="154110" x="3352800" y="4114800"/>
          <p14:tracePt t="154127" x="3384550" y="4089400"/>
          <p14:tracePt t="154143" x="3422650" y="4051300"/>
          <p14:tracePt t="154160" x="3454400" y="4032250"/>
          <p14:tracePt t="154177" x="3473450" y="4013200"/>
          <p14:tracePt t="154193" x="3492500" y="4000500"/>
          <p14:tracePt t="154210" x="3505200" y="3987800"/>
          <p14:tracePt t="154228" x="3505200" y="3981450"/>
          <p14:tracePt t="154244" x="3511550" y="3975100"/>
          <p14:tracePt t="154320" x="3511550" y="3962400"/>
          <p14:tracePt t="154328" x="3505200" y="3956050"/>
          <p14:tracePt t="154329" x="3473450" y="3956050"/>
          <p14:tracePt t="154345" x="3403600" y="3956050"/>
          <p14:tracePt t="154361" x="3270250" y="3956050"/>
          <p14:tracePt t="154377" x="3105150" y="3962400"/>
          <p14:tracePt t="154395" x="2933700" y="3987800"/>
          <p14:tracePt t="154411" x="2755900" y="4013200"/>
          <p14:tracePt t="154428" x="2578100" y="4038600"/>
          <p14:tracePt t="154444" x="2432050" y="4064000"/>
          <p14:tracePt t="154461" x="2286000" y="4083050"/>
          <p14:tracePt t="154477" x="2139950" y="4108450"/>
          <p14:tracePt t="154494" x="2000250" y="4146550"/>
          <p14:tracePt t="154511" x="1854200" y="4184650"/>
          <p14:tracePt t="154527" x="1720850" y="4216400"/>
          <p14:tracePt t="154544" x="1504950" y="4267200"/>
          <p14:tracePt t="154560" x="1397000" y="4298950"/>
          <p14:tracePt t="154577" x="1289050" y="4324350"/>
          <p14:tracePt t="154593" x="1193800" y="4343400"/>
          <p14:tracePt t="154610" x="1104900" y="4356100"/>
          <p14:tracePt t="154628" x="1003300" y="4368800"/>
          <p14:tracePt t="154644" x="920750" y="4381500"/>
          <p14:tracePt t="154661" x="850900" y="4387850"/>
          <p14:tracePt t="154677" x="819150" y="4394200"/>
          <p14:tracePt t="154694" x="787400" y="4394200"/>
          <p14:tracePt t="154711" x="781050" y="4400550"/>
          <p14:tracePt t="154881" x="774700" y="4400550"/>
          <p14:tracePt t="154889" x="787400" y="4406900"/>
          <p14:tracePt t="154896" x="812800" y="4406900"/>
          <p14:tracePt t="154904" x="863600" y="4413250"/>
          <p14:tracePt t="154912" x="1009650" y="4413250"/>
          <p14:tracePt t="154927" x="1200150" y="4413250"/>
          <p14:tracePt t="154943" x="1562100" y="4394200"/>
          <p14:tracePt t="154960" x="1885950" y="4343400"/>
          <p14:tracePt t="154977" x="2241550" y="4292600"/>
          <p14:tracePt t="154994" x="2584450" y="4222750"/>
          <p14:tracePt t="155011" x="2863850" y="4159250"/>
          <p14:tracePt t="155028" x="3022600" y="4114800"/>
          <p14:tracePt t="155044" x="3155950" y="4070350"/>
          <p14:tracePt t="155061" x="3232150" y="4038600"/>
          <p14:tracePt t="155078" x="3282950" y="4019550"/>
          <p14:tracePt t="155095" x="3308350" y="4000500"/>
          <p14:tracePt t="155111" x="3321050" y="3994150"/>
          <p14:tracePt t="155111" x="3321050" y="3987800"/>
          <p14:tracePt t="155129" x="3333750" y="3981450"/>
          <p14:tracePt t="155320" x="3314700" y="3981450"/>
          <p14:tracePt t="155329" x="3282950" y="3981450"/>
          <p14:tracePt t="155337" x="3238500" y="3981450"/>
          <p14:tracePt t="155345" x="3181350" y="3981450"/>
          <p14:tracePt t="155361" x="3035300" y="4000500"/>
          <p14:tracePt t="155362" x="2870200" y="4032250"/>
          <p14:tracePt t="155378" x="2673350" y="4051300"/>
          <p14:tracePt t="155394" x="2489200" y="4083050"/>
          <p14:tracePt t="155411" x="2324100" y="4102100"/>
          <p14:tracePt t="155428" x="2190750" y="4133850"/>
          <p14:tracePt t="155444" x="2076450" y="4165600"/>
          <p14:tracePt t="155461" x="1974850" y="4184650"/>
          <p14:tracePt t="155477" x="1911350" y="4203700"/>
          <p14:tracePt t="155495" x="1835150" y="4229100"/>
          <p14:tracePt t="155511" x="1784350" y="4241800"/>
          <p14:tracePt t="155528" x="1714500" y="4260850"/>
          <p14:tracePt t="155545" x="1657350" y="4279900"/>
          <p14:tracePt t="155561" x="1619250" y="4286250"/>
          <p14:tracePt t="155577" x="1587500" y="4292600"/>
          <p14:tracePt t="155594" x="1549400" y="4298950"/>
          <p14:tracePt t="155611" x="1530350" y="4305300"/>
          <p14:tracePt t="155628" x="1511300" y="4305300"/>
          <p14:tracePt t="155644" x="1504950" y="4311650"/>
          <p14:tracePt t="155760" x="1517650" y="4311650"/>
          <p14:tracePt t="155768" x="1543050" y="4311650"/>
          <p14:tracePt t="155776" x="1612900" y="4311650"/>
          <p14:tracePt t="155794" x="1676400" y="4311650"/>
          <p14:tracePt t="155795" x="1809750" y="4311650"/>
          <p14:tracePt t="155812" x="2019300" y="4305300"/>
          <p14:tracePt t="155827" x="2273300" y="4267200"/>
          <p14:tracePt t="155845" x="2470150" y="4235450"/>
          <p14:tracePt t="155861" x="2603500" y="4203700"/>
          <p14:tracePt t="155878" x="2686050" y="4184650"/>
          <p14:tracePt t="155894" x="2743200" y="4165600"/>
          <p14:tracePt t="155910" x="2781300" y="4159250"/>
          <p14:tracePt t="155927" x="2825750" y="4140200"/>
          <p14:tracePt t="155945" x="2844800" y="4127500"/>
          <p14:tracePt t="155961" x="2857500" y="4127500"/>
          <p14:tracePt t="155978" x="2863850" y="4121150"/>
          <p14:tracePt t="156016" x="2870200" y="4121150"/>
          <p14:tracePt t="156024" x="2870200" y="4114800"/>
          <p14:tracePt t="156056" x="2876550" y="4114800"/>
          <p14:tracePt t="156072" x="2882900" y="4108450"/>
          <p14:tracePt t="156097" x="2889250" y="4108450"/>
          <p14:tracePt t="156112" x="2895600" y="4102100"/>
          <p14:tracePt t="156127" x="2901950" y="4095750"/>
          <p14:tracePt t="156128" x="2908300" y="4095750"/>
          <p14:tracePt t="156176" x="2914650" y="4095750"/>
          <p14:tracePt t="156192" x="2914650" y="4089400"/>
          <p14:tracePt t="156217" x="2921000" y="4089400"/>
          <p14:tracePt t="156226" x="2927350" y="4089400"/>
          <p14:tracePt t="156249" x="2940050" y="4083050"/>
          <p14:tracePt t="156264" x="2946400" y="4076700"/>
          <p14:tracePt t="156273" x="2959100" y="4076700"/>
          <p14:tracePt t="156280" x="2965450" y="4070350"/>
          <p14:tracePt t="156281" x="2978150" y="4064000"/>
          <p14:tracePt t="156294" x="2997200" y="4057650"/>
          <p14:tracePt t="156311" x="3016250" y="4051300"/>
          <p14:tracePt t="156327" x="3028950" y="4044950"/>
          <p14:tracePt t="156528" x="3022600" y="4044950"/>
          <p14:tracePt t="156537" x="3009900" y="4044950"/>
          <p14:tracePt t="156544" x="2984500" y="4044950"/>
          <p14:tracePt t="156545" x="2914650" y="4070350"/>
          <p14:tracePt t="156561" x="2838450" y="4095750"/>
          <p14:tracePt t="156578" x="2717800" y="4133850"/>
          <p14:tracePt t="156594" x="2584450" y="4165600"/>
          <p14:tracePt t="156611" x="2470150" y="4203700"/>
          <p14:tracePt t="156627" x="2368550" y="4229100"/>
          <p14:tracePt t="156645" x="2286000" y="4248150"/>
          <p14:tracePt t="156661" x="2216150" y="4260850"/>
          <p14:tracePt t="156678" x="2159000" y="4260850"/>
          <p14:tracePt t="156694" x="2120900" y="4267200"/>
          <p14:tracePt t="156711" x="2101850" y="4273550"/>
          <p14:tracePt t="157646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624" y="3984140"/>
            <a:ext cx="6475349" cy="2823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Beamforming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Transmission focusing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Reception focusing</a:t>
            </a:r>
          </a:p>
          <a:p>
            <a:pPr lvl="1"/>
            <a:r>
              <a:rPr lang="en-US" dirty="0" smtClean="0"/>
              <a:t>Delay-Sum beamforming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1164740"/>
            <a:ext cx="3633788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324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617"/>
    </mc:Choice>
    <mc:Fallback>
      <p:transition spd="slow" advTm="278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0332" x="2908300" y="1809750"/>
          <p14:tracePt t="10608" x="2927350" y="1809750"/>
          <p14:tracePt t="10616" x="2959100" y="1809750"/>
          <p14:tracePt t="10624" x="3016250" y="1822450"/>
          <p14:tracePt t="10635" x="3054350" y="1822450"/>
          <p14:tracePt t="10648" x="3130550" y="1835150"/>
          <p14:tracePt t="10664" x="3213100" y="1847850"/>
          <p14:tracePt t="10681" x="3282950" y="1854200"/>
          <p14:tracePt t="10696" x="3346450" y="1854200"/>
          <p14:tracePt t="10712" x="3403600" y="1854200"/>
          <p14:tracePt t="10728" x="3435350" y="1854200"/>
          <p14:tracePt t="10744" x="3448050" y="1854200"/>
          <p14:tracePt t="10761" x="3460750" y="1854200"/>
          <p14:tracePt t="10904" x="3454400" y="1854200"/>
          <p14:tracePt t="10917" x="3416300" y="1854200"/>
          <p14:tracePt t="10917" x="3378200" y="1854200"/>
          <p14:tracePt t="10924" x="3257550" y="1854200"/>
          <p14:tracePt t="10941" x="3130550" y="1854200"/>
          <p14:tracePt t="10957" x="3028950" y="1854200"/>
          <p14:tracePt t="10974" x="2952750" y="1854200"/>
          <p14:tracePt t="10991" x="2889250" y="1854200"/>
          <p14:tracePt t="11007" x="2832100" y="1854200"/>
          <p14:tracePt t="11025" x="2806700" y="1854200"/>
          <p14:tracePt t="11042" x="2787650" y="1854200"/>
          <p14:tracePt t="11057" x="2774950" y="1854200"/>
          <p14:tracePt t="11075" x="2768600" y="1854200"/>
          <p14:tracePt t="11090" x="2762250" y="1854200"/>
          <p14:tracePt t="11263" x="2774950" y="1854200"/>
          <p14:tracePt t="11273" x="2806700" y="1854200"/>
          <p14:tracePt t="11291" x="2838450" y="1854200"/>
          <p14:tracePt t="11291" x="2933700" y="1854200"/>
          <p14:tracePt t="11307" x="3060700" y="1854200"/>
          <p14:tracePt t="11324" x="3168650" y="1854200"/>
          <p14:tracePt t="11341" x="3308350" y="1854200"/>
          <p14:tracePt t="11357" x="3429000" y="1854200"/>
          <p14:tracePt t="11374" x="3543300" y="1854200"/>
          <p14:tracePt t="11390" x="3657600" y="1854200"/>
          <p14:tracePt t="11407" x="3733800" y="1854200"/>
          <p14:tracePt t="11424" x="3822700" y="1854200"/>
          <p14:tracePt t="11441" x="3848100" y="1854200"/>
          <p14:tracePt t="11457" x="3860800" y="1854200"/>
          <p14:tracePt t="11496" x="3867150" y="1854200"/>
          <p14:tracePt t="13873" x="3873500" y="1866900"/>
          <p14:tracePt t="13883" x="3937000" y="1924050"/>
          <p14:tracePt t="13890" x="4000500" y="1955800"/>
          <p14:tracePt t="13891" x="4146550" y="2038350"/>
          <p14:tracePt t="13907" x="4279900" y="2127250"/>
          <p14:tracePt t="13924" x="4419600" y="2235200"/>
          <p14:tracePt t="13940" x="4540250" y="2317750"/>
          <p14:tracePt t="13957" x="4673600" y="2413000"/>
          <p14:tracePt t="13974" x="4781550" y="2482850"/>
          <p14:tracePt t="13991" x="4921250" y="2552700"/>
          <p14:tracePt t="14007" x="5048250" y="2609850"/>
          <p14:tracePt t="14007" x="5092700" y="2635250"/>
          <p14:tracePt t="14025" x="5238750" y="2692400"/>
          <p14:tracePt t="14041" x="5365750" y="2749550"/>
          <p14:tracePt t="14057" x="5454650" y="2787650"/>
          <p14:tracePt t="14074" x="5524500" y="2813050"/>
          <p14:tracePt t="14090" x="5568950" y="2825750"/>
          <p14:tracePt t="14107" x="5607050" y="2832100"/>
          <p14:tracePt t="14124" x="5638800" y="2832100"/>
          <p14:tracePt t="14140" x="5683250" y="2838450"/>
          <p14:tracePt t="14157" x="5740400" y="2844800"/>
          <p14:tracePt t="14174" x="5810250" y="2844800"/>
          <p14:tracePt t="14190" x="5892800" y="2844800"/>
          <p14:tracePt t="14207" x="5981700" y="2838450"/>
          <p14:tracePt t="14225" x="6026150" y="2819400"/>
          <p14:tracePt t="14241" x="6064250" y="2794000"/>
          <p14:tracePt t="14257" x="6083300" y="2768600"/>
          <p14:tracePt t="14274" x="6102350" y="2730500"/>
          <p14:tracePt t="14290" x="6108700" y="2698750"/>
          <p14:tracePt t="14307" x="6121400" y="2660650"/>
          <p14:tracePt t="14324" x="6127750" y="2609850"/>
          <p14:tracePt t="14340" x="6127750" y="2571750"/>
          <p14:tracePt t="14356" x="6140450" y="2533650"/>
          <p14:tracePt t="14374" x="6140450" y="2501900"/>
          <p14:tracePt t="14390" x="6146800" y="2476500"/>
          <p14:tracePt t="14409" x="6146800" y="2470150"/>
          <p14:tracePt t="14424" x="6146800" y="2444750"/>
          <p14:tracePt t="14441" x="6146800" y="2438400"/>
          <p14:tracePt t="14457" x="6146800" y="2432050"/>
          <p14:tracePt t="14474" x="6146800" y="2425700"/>
          <p14:tracePt t="14490" x="6146800" y="2419350"/>
          <p14:tracePt t="14507" x="6146800" y="2406650"/>
          <p14:tracePt t="14524" x="6146800" y="2400300"/>
          <p14:tracePt t="14541" x="6146800" y="2387600"/>
          <p14:tracePt t="14557" x="6146800" y="2374900"/>
          <p14:tracePt t="14574" x="6140450" y="2362200"/>
          <p14:tracePt t="14590" x="6140450" y="2343150"/>
          <p14:tracePt t="14607" x="6140450" y="2336800"/>
          <p14:tracePt t="14624" x="6134100" y="2311400"/>
          <p14:tracePt t="14641" x="6134100" y="2305050"/>
          <p14:tracePt t="14657" x="6134100" y="2292350"/>
          <p14:tracePt t="14674" x="6127750" y="2286000"/>
          <p14:tracePt t="14690" x="6121400" y="2286000"/>
          <p14:tracePt t="14707" x="6121400" y="2279650"/>
          <p14:tracePt t="14724" x="6121400" y="2266950"/>
          <p14:tracePt t="14740" x="6108700" y="2254250"/>
          <p14:tracePt t="14757" x="6102350" y="2241550"/>
          <p14:tracePt t="14824" x="6096000" y="2235200"/>
          <p14:tracePt t="14864" x="6089650" y="2235200"/>
          <p14:tracePt t="14888" x="6083300" y="2235200"/>
          <p14:tracePt t="14904" x="6070600" y="2235200"/>
          <p14:tracePt t="14912" x="6051550" y="2235200"/>
          <p14:tracePt t="14921" x="6038850" y="2235200"/>
          <p14:tracePt t="14928" x="6007100" y="2241550"/>
          <p14:tracePt t="14940" x="5975350" y="2266950"/>
          <p14:tracePt t="14957" x="5943600" y="2292350"/>
          <p14:tracePt t="14974" x="5918200" y="2324100"/>
          <p14:tracePt t="14990" x="5892800" y="2349500"/>
          <p14:tracePt t="15007" x="5867400" y="2381250"/>
          <p14:tracePt t="15024" x="5848350" y="2419350"/>
          <p14:tracePt t="15041" x="5829300" y="2451100"/>
          <p14:tracePt t="15057" x="5810250" y="2489200"/>
          <p14:tracePt t="15074" x="5797550" y="2533650"/>
          <p14:tracePt t="15090" x="5784850" y="2590800"/>
          <p14:tracePt t="15107" x="5772150" y="2654300"/>
          <p14:tracePt t="15124" x="5765800" y="2705100"/>
          <p14:tracePt t="15141" x="5759450" y="2755900"/>
          <p14:tracePt t="15157" x="5759450" y="2800350"/>
          <p14:tracePt t="15174" x="5746750" y="2851150"/>
          <p14:tracePt t="15190" x="5740400" y="2901950"/>
          <p14:tracePt t="15207" x="5734050" y="2940050"/>
          <p14:tracePt t="15224" x="5721350" y="3022600"/>
          <p14:tracePt t="15241" x="5721350" y="3067050"/>
          <p14:tracePt t="15257" x="5721350" y="3124200"/>
          <p14:tracePt t="15274" x="5721350" y="3168650"/>
          <p14:tracePt t="15290" x="5721350" y="3213100"/>
          <p14:tracePt t="15307" x="5721350" y="3257550"/>
          <p14:tracePt t="15324" x="5721350" y="3302000"/>
          <p14:tracePt t="15341" x="5727700" y="3333750"/>
          <p14:tracePt t="15357" x="5734050" y="3359150"/>
          <p14:tracePt t="15374" x="5753100" y="3390900"/>
          <p14:tracePt t="15390" x="5759450" y="3416300"/>
          <p14:tracePt t="15407" x="5778500" y="3448050"/>
          <p14:tracePt t="15424" x="5797550" y="3492500"/>
          <p14:tracePt t="15441" x="5810250" y="3517900"/>
          <p14:tracePt t="15457" x="5822950" y="3536950"/>
          <p14:tracePt t="15474" x="5829300" y="3543300"/>
          <p14:tracePt t="15490" x="5835650" y="3556000"/>
          <p14:tracePt t="15528" x="5842000" y="3562350"/>
          <p14:tracePt t="15544" x="5848350" y="3562350"/>
          <p14:tracePt t="15576" x="5854700" y="3568700"/>
          <p14:tracePt t="15584" x="5861050" y="3568700"/>
          <p14:tracePt t="15592" x="5873750" y="3568700"/>
          <p14:tracePt t="15608" x="5880100" y="3568700"/>
          <p14:tracePt t="15609" x="5905500" y="3568700"/>
          <p14:tracePt t="15625" x="5918200" y="3568700"/>
          <p14:tracePt t="15640" x="5949950" y="3562350"/>
          <p14:tracePt t="15657" x="5962650" y="3549650"/>
          <p14:tracePt t="15674" x="5981700" y="3536950"/>
          <p14:tracePt t="15690" x="6013450" y="3511550"/>
          <p14:tracePt t="15707" x="6026150" y="3498850"/>
          <p14:tracePt t="15724" x="6051550" y="3479800"/>
          <p14:tracePt t="15740" x="6057900" y="3467100"/>
          <p14:tracePt t="15757" x="6083300" y="3441700"/>
          <p14:tracePt t="15774" x="6102350" y="3422650"/>
          <p14:tracePt t="15790" x="6121400" y="3384550"/>
          <p14:tracePt t="15807" x="6153150" y="3340100"/>
          <p14:tracePt t="15824" x="6184900" y="3244850"/>
          <p14:tracePt t="15842" x="6191250" y="3200400"/>
          <p14:tracePt t="15857" x="6210300" y="3155950"/>
          <p14:tracePt t="15874" x="6216650" y="3117850"/>
          <p14:tracePt t="15890" x="6229350" y="3054350"/>
          <p14:tracePt t="15907" x="6242050" y="2997200"/>
          <p14:tracePt t="15924" x="6242050" y="2921000"/>
          <p14:tracePt t="15940" x="6242050" y="2851150"/>
          <p14:tracePt t="15957" x="6242050" y="2794000"/>
          <p14:tracePt t="15974" x="6242050" y="2736850"/>
          <p14:tracePt t="15990" x="6229350" y="2686050"/>
          <p14:tracePt t="16007" x="6223000" y="2628900"/>
          <p14:tracePt t="16024" x="6216650" y="2546350"/>
          <p14:tracePt t="16040" x="6203950" y="2508250"/>
          <p14:tracePt t="16058" x="6197600" y="2482850"/>
          <p14:tracePt t="16074" x="6184900" y="2451100"/>
          <p14:tracePt t="16091" x="6172200" y="2432050"/>
          <p14:tracePt t="16107" x="6159500" y="2400300"/>
          <p14:tracePt t="16124" x="6146800" y="2374900"/>
          <p14:tracePt t="16140" x="6146800" y="2362200"/>
          <p14:tracePt t="16157" x="6134100" y="2343150"/>
          <p14:tracePt t="16174" x="6134100" y="2336800"/>
          <p14:tracePt t="16190" x="6121400" y="2317750"/>
          <p14:tracePt t="16207" x="6121400" y="2311400"/>
          <p14:tracePt t="16224" x="6121400" y="2305050"/>
          <p14:tracePt t="16240" x="6115050" y="2305050"/>
          <p14:tracePt t="16257" x="6115050" y="2298700"/>
          <p14:tracePt t="16368" x="6108700" y="2292350"/>
          <p14:tracePt t="16384" x="6102350" y="2292350"/>
          <p14:tracePt t="16392" x="6089650" y="2286000"/>
          <p14:tracePt t="16393" x="6089650" y="2279650"/>
          <p14:tracePt t="16407" x="6083300" y="2279650"/>
          <p14:tracePt t="17384" x="6096000" y="2279650"/>
          <p14:tracePt t="17392" x="6121400" y="2292350"/>
          <p14:tracePt t="17408" x="6146800" y="2305050"/>
          <p14:tracePt t="17424" x="6235700" y="2343150"/>
          <p14:tracePt t="17425" x="6337300" y="2381250"/>
          <p14:tracePt t="17440" x="6457950" y="2425700"/>
          <p14:tracePt t="17457" x="6565900" y="2451100"/>
          <p14:tracePt t="17473" x="6654800" y="2476500"/>
          <p14:tracePt t="17490" x="6705600" y="2489200"/>
          <p14:tracePt t="17507" x="6737350" y="2495550"/>
          <p14:tracePt t="17524" x="6756400" y="2495550"/>
          <p14:tracePt t="17540" x="6769100" y="2495550"/>
          <p14:tracePt t="17557" x="6781800" y="2495550"/>
          <p14:tracePt t="17573" x="6781800" y="2501900"/>
          <p14:tracePt t="17590" x="6794500" y="2501900"/>
          <p14:tracePt t="17607" x="6826250" y="2508250"/>
          <p14:tracePt t="17625" x="6851650" y="2514600"/>
          <p14:tracePt t="17640" x="6883400" y="2520950"/>
          <p14:tracePt t="17657" x="6915150" y="2527300"/>
          <p14:tracePt t="17673" x="6953250" y="2533650"/>
          <p14:tracePt t="17690" x="6997700" y="2540000"/>
          <p14:tracePt t="17707" x="7035800" y="2546350"/>
          <p14:tracePt t="17724" x="7086600" y="2552700"/>
          <p14:tracePt t="17741" x="7162800" y="2565400"/>
          <p14:tracePt t="17757" x="7213600" y="2565400"/>
          <p14:tracePt t="17774" x="7264400" y="2571750"/>
          <p14:tracePt t="17790" x="7289800" y="2584450"/>
          <p14:tracePt t="17807" x="7315200" y="2590800"/>
          <p14:tracePt t="17823" x="7340600" y="2603500"/>
          <p14:tracePt t="17841" x="7366000" y="2616200"/>
          <p14:tracePt t="17857" x="7397750" y="2628900"/>
          <p14:tracePt t="17874" x="7442200" y="2647950"/>
          <p14:tracePt t="17890" x="7473950" y="2654300"/>
          <p14:tracePt t="17907" x="7518400" y="2679700"/>
          <p14:tracePt t="17923" x="7537450" y="2686050"/>
          <p14:tracePt t="17940" x="7581900" y="2705100"/>
          <p14:tracePt t="17957" x="7632700" y="2730500"/>
          <p14:tracePt t="17974" x="7677150" y="2749550"/>
          <p14:tracePt t="17990" x="7708900" y="2768600"/>
          <p14:tracePt t="18007" x="7747000" y="2781300"/>
          <p14:tracePt t="18023" x="7797800" y="2800350"/>
          <p14:tracePt t="18041" x="7829550" y="2813050"/>
          <p14:tracePt t="18057" x="7861300" y="2832100"/>
          <p14:tracePt t="18074" x="7886700" y="2838450"/>
          <p14:tracePt t="18090" x="7912100" y="2844800"/>
          <p14:tracePt t="18107" x="7931150" y="2851150"/>
          <p14:tracePt t="18124" x="7943850" y="2851150"/>
          <p14:tracePt t="18140" x="7950200" y="2851150"/>
          <p14:tracePt t="18328" x="7956550" y="2863850"/>
          <p14:tracePt t="18337" x="7969250" y="2863850"/>
          <p14:tracePt t="18344" x="7975600" y="2870200"/>
          <p14:tracePt t="18352" x="7981950" y="2876550"/>
          <p14:tracePt t="18360" x="8007350" y="2882900"/>
          <p14:tracePt t="18374" x="8020050" y="2882900"/>
          <p14:tracePt t="18390" x="8026400" y="2889250"/>
          <p14:tracePt t="18584" x="8026400" y="2882900"/>
          <p14:tracePt t="18592" x="8026400" y="2870200"/>
          <p14:tracePt t="18632" x="8026400" y="2863850"/>
          <p14:tracePt t="18640" x="8020050" y="2863850"/>
          <p14:tracePt t="18664" x="8020050" y="2857500"/>
          <p14:tracePt t="18672" x="8013700" y="2851150"/>
          <p14:tracePt t="19160" x="8020050" y="2844800"/>
          <p14:tracePt t="22872" x="0" y="0"/>
        </p14:tracePtLst>
        <p14:tracePtLst>
          <p14:tracePt t="23093" x="8020050" y="2844800"/>
          <p14:tracePt t="23289" x="0" y="0"/>
        </p14:tracePtLst>
        <p14:tracePtLst>
          <p14:tracePt t="23448" x="8020050" y="2844800"/>
          <p14:tracePt t="28641" x="8001000" y="2838450"/>
          <p14:tracePt t="28651" x="7962900" y="2825750"/>
          <p14:tracePt t="28657" x="7861300" y="2800350"/>
          <p14:tracePt t="28670" x="7810500" y="2781300"/>
          <p14:tracePt t="28675" x="7677150" y="2749550"/>
          <p14:tracePt t="28692" x="7505700" y="2692400"/>
          <p14:tracePt t="28709" x="7353300" y="2660650"/>
          <p14:tracePt t="28725" x="7239000" y="2641600"/>
          <p14:tracePt t="28742" x="7143750" y="2616200"/>
          <p14:tracePt t="28758" x="7067550" y="2597150"/>
          <p14:tracePt t="28775" x="6985000" y="2571750"/>
          <p14:tracePt t="28792" x="6896100" y="2546350"/>
          <p14:tracePt t="28809" x="6762750" y="2508250"/>
          <p14:tracePt t="28826" x="6648450" y="2476500"/>
          <p14:tracePt t="28842" x="6540500" y="2444750"/>
          <p14:tracePt t="28858" x="6457950" y="2425700"/>
          <p14:tracePt t="28875" x="6407150" y="2413000"/>
          <p14:tracePt t="28892" x="6375400" y="2406650"/>
          <p14:tracePt t="28908" x="6350000" y="2400300"/>
          <p14:tracePt t="28925" x="6324600" y="2400300"/>
          <p14:tracePt t="28942" x="6299200" y="2393950"/>
          <p14:tracePt t="28958" x="6286500" y="2387600"/>
          <p14:tracePt t="28975" x="6280150" y="2387600"/>
          <p14:tracePt t="28992" x="6273800" y="2387600"/>
          <p14:tracePt t="29008" x="6267450" y="2387600"/>
          <p14:tracePt t="29027" x="6261100" y="2387600"/>
          <p14:tracePt t="29129" x="6261100" y="2381250"/>
          <p14:tracePt t="29137" x="6261100" y="2374900"/>
          <p14:tracePt t="29151" x="6261100" y="2362200"/>
          <p14:tracePt t="29153" x="6261100" y="2355850"/>
          <p14:tracePt t="29159" x="6261100" y="2330450"/>
          <p14:tracePt t="29175" x="6254750" y="2305050"/>
          <p14:tracePt t="29192" x="6248400" y="2286000"/>
          <p14:tracePt t="29208" x="6235700" y="2241550"/>
          <p14:tracePt t="29226" x="6223000" y="2216150"/>
          <p14:tracePt t="29242" x="6197600" y="2184400"/>
          <p14:tracePt t="29259" x="6178550" y="2152650"/>
          <p14:tracePt t="29275" x="6153150" y="2127250"/>
          <p14:tracePt t="29292" x="6134100" y="2114550"/>
          <p14:tracePt t="29308" x="6121400" y="2101850"/>
          <p14:tracePt t="29325" x="6108700" y="2101850"/>
          <p14:tracePt t="29341" x="6096000" y="2095500"/>
          <p14:tracePt t="29359" x="6089650" y="2095500"/>
          <p14:tracePt t="29375" x="6076950" y="2089150"/>
          <p14:tracePt t="29392" x="6051550" y="2089150"/>
          <p14:tracePt t="29408" x="6000750" y="2082800"/>
          <p14:tracePt t="29426" x="5956300" y="2082800"/>
          <p14:tracePt t="29442" x="5911850" y="2082800"/>
          <p14:tracePt t="29459" x="5848350" y="2108200"/>
          <p14:tracePt t="29475" x="5803900" y="2133600"/>
          <p14:tracePt t="29492" x="5759450" y="2178050"/>
          <p14:tracePt t="29508" x="5721350" y="2216150"/>
          <p14:tracePt t="29525" x="5695950" y="2279650"/>
          <p14:tracePt t="29542" x="5670550" y="2362200"/>
          <p14:tracePt t="29558" x="5645150" y="2457450"/>
          <p14:tracePt t="29575" x="5638800" y="2552700"/>
          <p14:tracePt t="29592" x="5619750" y="2660650"/>
          <p14:tracePt t="29608" x="5613400" y="2800350"/>
          <p14:tracePt t="29626" x="5613400" y="2889250"/>
          <p14:tracePt t="29642" x="5613400" y="2971800"/>
          <p14:tracePt t="29659" x="5613400" y="3054350"/>
          <p14:tracePt t="29675" x="5626100" y="3136900"/>
          <p14:tracePt t="29692" x="5651500" y="3219450"/>
          <p14:tracePt t="29708" x="5664200" y="3282950"/>
          <p14:tracePt t="29725" x="5683250" y="3333750"/>
          <p14:tracePt t="29742" x="5702300" y="3378200"/>
          <p14:tracePt t="29759" x="5721350" y="3409950"/>
          <p14:tracePt t="29775" x="5734050" y="3448050"/>
          <p14:tracePt t="29792" x="5753100" y="3486150"/>
          <p14:tracePt t="29808" x="5778500" y="3543300"/>
          <p14:tracePt t="29826" x="5803900" y="3594100"/>
          <p14:tracePt t="29842" x="5829300" y="3632200"/>
          <p14:tracePt t="29859" x="5848350" y="3657600"/>
          <p14:tracePt t="29875" x="5861050" y="3670300"/>
          <p14:tracePt t="29892" x="5873750" y="3683000"/>
          <p14:tracePt t="29908" x="5886450" y="3683000"/>
          <p14:tracePt t="29925" x="5911850" y="3683000"/>
          <p14:tracePt t="29942" x="5930900" y="3683000"/>
          <p14:tracePt t="29959" x="5969000" y="3683000"/>
          <p14:tracePt t="29975" x="6019800" y="3676650"/>
          <p14:tracePt t="29992" x="6083300" y="3632200"/>
          <p14:tracePt t="30008" x="6178550" y="3543300"/>
          <p14:tracePt t="30026" x="6216650" y="3492500"/>
          <p14:tracePt t="30042" x="6242050" y="3441700"/>
          <p14:tracePt t="30059" x="6261100" y="3378200"/>
          <p14:tracePt t="30075" x="6280150" y="3308350"/>
          <p14:tracePt t="30092" x="6299200" y="3225800"/>
          <p14:tracePt t="30108" x="6324600" y="3117850"/>
          <p14:tracePt t="30125" x="6330950" y="3003550"/>
          <p14:tracePt t="30141" x="6343650" y="2895600"/>
          <p14:tracePt t="30159" x="6356350" y="2794000"/>
          <p14:tracePt t="30175" x="6362700" y="2692400"/>
          <p14:tracePt t="30192" x="6362700" y="2590800"/>
          <p14:tracePt t="30208" x="6362700" y="2444750"/>
          <p14:tracePt t="30226" x="6362700" y="2355850"/>
          <p14:tracePt t="30242" x="6343650" y="2286000"/>
          <p14:tracePt t="30258" x="6324600" y="2222500"/>
          <p14:tracePt t="30275" x="6305550" y="2159000"/>
          <p14:tracePt t="30292" x="6292850" y="2101850"/>
          <p14:tracePt t="30308" x="6286500" y="2057400"/>
          <p14:tracePt t="30325" x="6267450" y="2032000"/>
          <p14:tracePt t="30341" x="6261100" y="2012950"/>
          <p14:tracePt t="30358" x="6254750" y="2000250"/>
          <p14:tracePt t="30375" x="6248400" y="1993900"/>
          <p14:tracePt t="30410" x="6248400" y="1987550"/>
          <p14:tracePt t="30410" x="6242050" y="1987550"/>
          <p14:tracePt t="30425" x="6242050" y="1981200"/>
          <p14:tracePt t="30442" x="6223000" y="1974850"/>
          <p14:tracePt t="30458" x="6216650" y="1974850"/>
          <p14:tracePt t="30475" x="6203950" y="1974850"/>
          <p14:tracePt t="30492" x="6184900" y="1974850"/>
          <p14:tracePt t="30508" x="6165850" y="1974850"/>
          <p14:tracePt t="30525" x="6140450" y="1974850"/>
          <p14:tracePt t="30541" x="6121400" y="1974850"/>
          <p14:tracePt t="30559" x="6089650" y="1987550"/>
          <p14:tracePt t="30575" x="6064250" y="2006600"/>
          <p14:tracePt t="30592" x="6045200" y="2012950"/>
          <p14:tracePt t="30608" x="6019800" y="2025650"/>
          <p14:tracePt t="30625" x="6000750" y="2038350"/>
          <p14:tracePt t="30641" x="5981700" y="2044700"/>
          <p14:tracePt t="30658" x="5962650" y="2051050"/>
          <p14:tracePt t="30675" x="5943600" y="2070100"/>
          <p14:tracePt t="30692" x="5918200" y="2095500"/>
          <p14:tracePt t="30708" x="5886450" y="2127250"/>
          <p14:tracePt t="30725" x="5848350" y="2165350"/>
          <p14:tracePt t="30741" x="5810250" y="2228850"/>
          <p14:tracePt t="30758" x="5772150" y="2311400"/>
          <p14:tracePt t="30775" x="5740400" y="2393950"/>
          <p14:tracePt t="30792" x="5721350" y="2482850"/>
          <p14:tracePt t="30808" x="5695950" y="2622550"/>
          <p14:tracePt t="30826" x="5695950" y="2698750"/>
          <p14:tracePt t="30842" x="5695950" y="2787650"/>
          <p14:tracePt t="30858" x="5695950" y="2882900"/>
          <p14:tracePt t="30876" x="5695950" y="2971800"/>
          <p14:tracePt t="30891" x="5695950" y="3041650"/>
          <p14:tracePt t="30909" x="5702300" y="3086100"/>
          <p14:tracePt t="30925" x="5708650" y="3124200"/>
          <p14:tracePt t="30942" x="5715000" y="3130550"/>
          <p14:tracePt t="30958" x="5715000" y="3149600"/>
          <p14:tracePt t="30975" x="5715000" y="3155950"/>
          <p14:tracePt t="30991" x="5715000" y="3162300"/>
          <p14:tracePt t="31008" x="5715000" y="3168650"/>
          <p14:tracePt t="31026" x="5721350" y="3175000"/>
          <p14:tracePt t="31042" x="5721350" y="3181350"/>
          <p14:tracePt t="31059" x="5721350" y="3187700"/>
          <p14:tracePt t="31505" x="5721350" y="3194050"/>
          <p14:tracePt t="31513" x="5734050" y="3213100"/>
          <p14:tracePt t="31521" x="5734050" y="3225800"/>
          <p14:tracePt t="31529" x="5753100" y="3257550"/>
          <p14:tracePt t="31542" x="5772150" y="3289300"/>
          <p14:tracePt t="31558" x="5791200" y="3327400"/>
          <p14:tracePt t="31575" x="5803900" y="3352800"/>
          <p14:tracePt t="31591" x="5810250" y="3365500"/>
          <p14:tracePt t="31608" x="5822950" y="3378200"/>
          <p14:tracePt t="31626" x="5822950" y="3384550"/>
          <p14:tracePt t="31642" x="5829300" y="3390900"/>
          <p14:tracePt t="31681" x="5835650" y="3397250"/>
          <p14:tracePt t="31697" x="5842000" y="3403600"/>
          <p14:tracePt t="31708" x="5848350" y="3403600"/>
          <p14:tracePt t="31709" x="5854700" y="3416300"/>
          <p14:tracePt t="31725" x="5854700" y="3422650"/>
          <p14:tracePt t="31742" x="5867400" y="3429000"/>
          <p14:tracePt t="31758" x="5873750" y="3429000"/>
          <p14:tracePt t="31775" x="5873750" y="3435350"/>
          <p14:tracePt t="31791" x="5886450" y="3435350"/>
          <p14:tracePt t="31824" x="5886450" y="3441700"/>
          <p14:tracePt t="31825" x="5892800" y="3441700"/>
          <p14:tracePt t="31841" x="5899150" y="3454400"/>
          <p14:tracePt t="31857" x="5911850" y="3467100"/>
          <p14:tracePt t="31874" x="5918200" y="3473450"/>
          <p14:tracePt t="31892" x="5924550" y="3486150"/>
          <p14:tracePt t="31908" x="5930900" y="3492500"/>
          <p14:tracePt t="31925" x="5943600" y="3498850"/>
          <p14:tracePt t="31969" x="5949950" y="3505200"/>
          <p14:tracePt t="32001" x="5949950" y="3511550"/>
          <p14:tracePt t="32041" x="5956300" y="3511550"/>
          <p14:tracePt t="32065" x="5962650" y="3517900"/>
          <p14:tracePt t="32081" x="5969000" y="3517900"/>
          <p14:tracePt t="32091" x="5975350" y="3517900"/>
          <p14:tracePt t="32153" x="5981700" y="3517900"/>
          <p14:tracePt t="33401" x="5994400" y="3517900"/>
          <p14:tracePt t="33409" x="6064250" y="3517900"/>
          <p14:tracePt t="33426" x="6216650" y="3479800"/>
          <p14:tracePt t="33426" x="6489700" y="3422650"/>
          <p14:tracePt t="33441" x="6845300" y="3371850"/>
          <p14:tracePt t="33458" x="7162800" y="3333750"/>
          <p14:tracePt t="33475" x="7442200" y="3263900"/>
          <p14:tracePt t="33492" x="7594600" y="3219450"/>
          <p14:tracePt t="33508" x="7696200" y="3181350"/>
          <p14:tracePt t="33525" x="7734300" y="3168650"/>
          <p14:tracePt t="33541" x="7753350" y="3155950"/>
          <p14:tracePt t="33559" x="7759700" y="3155950"/>
          <p14:tracePt t="33575" x="7766050" y="3149600"/>
          <p14:tracePt t="33592" x="7778750" y="3143250"/>
          <p14:tracePt t="33633" x="7785100" y="3143250"/>
          <p14:tracePt t="33647" x="7791450" y="3143250"/>
          <p14:tracePt t="33658" x="7797800" y="3143250"/>
          <p14:tracePt t="33659" x="7810500" y="3143250"/>
          <p14:tracePt t="33675" x="7823200" y="3136900"/>
          <p14:tracePt t="33691" x="7829550" y="3130550"/>
          <p14:tracePt t="33708" x="7835900" y="3130550"/>
          <p14:tracePt t="33745" x="7842250" y="3130550"/>
          <p14:tracePt t="33746" x="7848600" y="3130550"/>
          <p14:tracePt t="33777" x="7854950" y="3124200"/>
          <p14:tracePt t="33778" x="7861300" y="3124200"/>
          <p14:tracePt t="33791" x="7867650" y="3117850"/>
          <p14:tracePt t="33808" x="7880350" y="3105150"/>
          <p14:tracePt t="33826" x="7886700" y="3105150"/>
          <p14:tracePt t="33841" x="7886700" y="3098800"/>
          <p14:tracePt t="33905" x="7886700" y="3086100"/>
          <p14:tracePt t="33911" x="7867650" y="3073400"/>
          <p14:tracePt t="33925" x="7816850" y="3060700"/>
          <p14:tracePt t="33925" x="7721600" y="3035300"/>
          <p14:tracePt t="33941" x="7600950" y="3003550"/>
          <p14:tracePt t="33958" x="7467600" y="2959100"/>
          <p14:tracePt t="33975" x="7359650" y="2914650"/>
          <p14:tracePt t="33992" x="7245350" y="2857500"/>
          <p14:tracePt t="34008" x="7048500" y="2781300"/>
          <p14:tracePt t="34026" x="6902450" y="2736850"/>
          <p14:tracePt t="34041" x="6750050" y="2692400"/>
          <p14:tracePt t="34058" x="6623050" y="2660650"/>
          <p14:tracePt t="34075" x="6515100" y="2622550"/>
          <p14:tracePt t="34091" x="6438900" y="2590800"/>
          <p14:tracePt t="34109" x="6394450" y="2565400"/>
          <p14:tracePt t="34125" x="6369050" y="2552700"/>
          <p14:tracePt t="34141" x="6350000" y="2533650"/>
          <p14:tracePt t="34158" x="6337300" y="2520950"/>
          <p14:tracePt t="34175" x="6324600" y="2514600"/>
          <p14:tracePt t="34191" x="6305550" y="2495550"/>
          <p14:tracePt t="34210" x="6292850" y="2476500"/>
          <p14:tracePt t="34225" x="6286500" y="2463800"/>
          <p14:tracePt t="34242" x="6280150" y="2457450"/>
          <p14:tracePt t="34258" x="6280150" y="2451100"/>
          <p14:tracePt t="34275" x="6267450" y="2444750"/>
          <p14:tracePt t="34291" x="6261100" y="2432050"/>
          <p14:tracePt t="34308" x="6254750" y="2432050"/>
          <p14:tracePt t="34325" x="6242050" y="2425700"/>
          <p14:tracePt t="34341" x="6229350" y="2419350"/>
          <p14:tracePt t="34358" x="6203950" y="2406650"/>
          <p14:tracePt t="34375" x="6191250" y="2406650"/>
          <p14:tracePt t="34391" x="6165850" y="2387600"/>
          <p14:tracePt t="34408" x="6140450" y="2387600"/>
          <p14:tracePt t="34425" x="6127750" y="2387600"/>
          <p14:tracePt t="34513" x="6115050" y="2387600"/>
          <p14:tracePt t="34537" x="6108700" y="2387600"/>
          <p14:tracePt t="34545" x="6102350" y="2387600"/>
          <p14:tracePt t="34561" x="6096000" y="2387600"/>
          <p14:tracePt t="34569" x="6089650" y="2387600"/>
          <p14:tracePt t="34575" x="6076950" y="2387600"/>
          <p14:tracePt t="34591" x="6064250" y="2387600"/>
          <p14:tracePt t="34609" x="6057900" y="2387600"/>
          <p14:tracePt t="34625" x="6045200" y="2381250"/>
          <p14:tracePt t="34881" x="6038850" y="2381250"/>
          <p14:tracePt t="35225" x="6051550" y="2374900"/>
          <p14:tracePt t="35241" x="6057900" y="2374900"/>
          <p14:tracePt t="35249" x="6064250" y="2374900"/>
          <p14:tracePt t="35262" x="6070600" y="2374900"/>
          <p14:tracePt t="35401" x="6076950" y="2368550"/>
          <p14:tracePt t="35425" x="6064250" y="2368550"/>
          <p14:tracePt t="35434" x="6038850" y="2362200"/>
          <p14:tracePt t="35441" x="6000750" y="2355850"/>
          <p14:tracePt t="35442" x="5949950" y="2336800"/>
          <p14:tracePt t="35458" x="5911850" y="2324100"/>
          <p14:tracePt t="35475" x="5899150" y="2324100"/>
          <p14:tracePt t="35491" x="5892800" y="2317750"/>
          <p14:tracePt t="35593" x="5892800" y="2311400"/>
          <p14:tracePt t="35594" x="5899150" y="2311400"/>
          <p14:tracePt t="35617" x="5905500" y="2311400"/>
          <p14:tracePt t="35625" x="5918200" y="2311400"/>
          <p14:tracePt t="35729" x="5924550" y="2311400"/>
          <p14:tracePt t="35761" x="5930900" y="2311400"/>
          <p14:tracePt t="35769" x="5943600" y="2311400"/>
          <p14:tracePt t="35777" x="5943600" y="2317750"/>
          <p14:tracePt t="35785" x="5949950" y="2317750"/>
          <p14:tracePt t="35785" x="5969000" y="2324100"/>
          <p14:tracePt t="35793" x="5975350" y="2330450"/>
          <p14:tracePt t="35808" x="5994400" y="2330450"/>
          <p14:tracePt t="35826" x="6000750" y="2336800"/>
          <p14:tracePt t="35921" x="6000750" y="2343150"/>
          <p14:tracePt t="35924" x="5994400" y="2355850"/>
          <p14:tracePt t="35941" x="5988050" y="2355850"/>
          <p14:tracePt t="35942" x="5969000" y="2374900"/>
          <p14:tracePt t="35958" x="5962650" y="2381250"/>
          <p14:tracePt t="35975" x="5962650" y="2387600"/>
          <p14:tracePt t="35991" x="5962650" y="2400300"/>
          <p14:tracePt t="36008" x="5962650" y="2463800"/>
          <p14:tracePt t="36026" x="5969000" y="2514600"/>
          <p14:tracePt t="36041" x="5981700" y="2565400"/>
          <p14:tracePt t="36058" x="5994400" y="2616200"/>
          <p14:tracePt t="36074" x="6000750" y="2641600"/>
          <p14:tracePt t="36091" x="6000750" y="2660650"/>
          <p14:tracePt t="36108" x="6000750" y="2667000"/>
          <p14:tracePt t="36272" x="6007100" y="2667000"/>
          <p14:tracePt t="36284" x="6007100" y="2660650"/>
          <p14:tracePt t="36291" x="6013450" y="2635250"/>
          <p14:tracePt t="36292" x="6019800" y="2609850"/>
          <p14:tracePt t="36308" x="6026150" y="2578100"/>
          <p14:tracePt t="36325" x="6026150" y="2552700"/>
          <p14:tracePt t="36341" x="6032500" y="2520950"/>
          <p14:tracePt t="36358" x="6038850" y="2482850"/>
          <p14:tracePt t="36374" x="6045200" y="2457450"/>
          <p14:tracePt t="36391" x="6045200" y="2438400"/>
          <p14:tracePt t="36408" x="6045200" y="2425700"/>
          <p14:tracePt t="36497" x="6045200" y="2419350"/>
          <p14:tracePt t="36601" x="6045200" y="2425700"/>
          <p14:tracePt t="36609" x="6045200" y="2489200"/>
          <p14:tracePt t="36625" x="6045200" y="2520950"/>
          <p14:tracePt t="36625" x="6045200" y="2584450"/>
          <p14:tracePt t="36641" x="6045200" y="2641600"/>
          <p14:tracePt t="36659" x="6045200" y="2686050"/>
          <p14:tracePt t="36674" x="6045200" y="2717800"/>
          <p14:tracePt t="36692" x="6045200" y="2749550"/>
          <p14:tracePt t="36708" x="6045200" y="2781300"/>
          <p14:tracePt t="36725" x="6045200" y="2813050"/>
          <p14:tracePt t="36741" x="6045200" y="2844800"/>
          <p14:tracePt t="36758" x="6045200" y="2882900"/>
          <p14:tracePt t="36774" x="6045200" y="2908300"/>
          <p14:tracePt t="36792" x="6045200" y="2927350"/>
          <p14:tracePt t="36808" x="6045200" y="2965450"/>
          <p14:tracePt t="36826" x="6045200" y="2990850"/>
          <p14:tracePt t="36841" x="6038850" y="3022600"/>
          <p14:tracePt t="36858" x="6038850" y="3054350"/>
          <p14:tracePt t="36874" x="6032500" y="3086100"/>
          <p14:tracePt t="36891" x="6032500" y="3117850"/>
          <p14:tracePt t="36908" x="6032500" y="3143250"/>
          <p14:tracePt t="36925" x="6032500" y="3168650"/>
          <p14:tracePt t="36941" x="6032500" y="3187700"/>
          <p14:tracePt t="36958" x="6032500" y="3206750"/>
          <p14:tracePt t="36974" x="6032500" y="3232150"/>
          <p14:tracePt t="36991" x="6032500" y="3257550"/>
          <p14:tracePt t="37008" x="6032500" y="3295650"/>
          <p14:tracePt t="37026" x="6032500" y="3302000"/>
          <p14:tracePt t="37080" x="6032500" y="3308350"/>
          <p14:tracePt t="37129" x="6045200" y="3295650"/>
          <p14:tracePt t="37137" x="6083300" y="3244850"/>
          <p14:tracePt t="37146" x="6140450" y="3187700"/>
          <p14:tracePt t="37158" x="6197600" y="3143250"/>
          <p14:tracePt t="37158" x="6350000" y="3073400"/>
          <p14:tracePt t="37174" x="6483350" y="3041650"/>
          <p14:tracePt t="37192" x="6711950" y="3016250"/>
          <p14:tracePt t="37208" x="7010400" y="2978150"/>
          <p14:tracePt t="37226" x="7175500" y="2965450"/>
          <p14:tracePt t="37241" x="7283450" y="2952750"/>
          <p14:tracePt t="37258" x="7353300" y="2946400"/>
          <p14:tracePt t="37274" x="7385050" y="2946400"/>
          <p14:tracePt t="37291" x="7423150" y="2940050"/>
          <p14:tracePt t="37308" x="7448550" y="2940050"/>
          <p14:tracePt t="37325" x="7467600" y="2933700"/>
          <p14:tracePt t="37341" x="7486650" y="2927350"/>
          <p14:tracePt t="37358" x="7518400" y="2921000"/>
          <p14:tracePt t="37374" x="7537450" y="2921000"/>
          <p14:tracePt t="37391" x="7562850" y="2921000"/>
          <p14:tracePt t="37408" x="7620000" y="2914650"/>
          <p14:tracePt t="37425" x="7651750" y="2901950"/>
          <p14:tracePt t="37441" x="7670800" y="2901950"/>
          <p14:tracePt t="37458" x="7683500" y="2895600"/>
          <p14:tracePt t="37474" x="7696200" y="2889250"/>
          <p14:tracePt t="37491" x="7708900" y="2889250"/>
          <p14:tracePt t="37508" x="7740650" y="2889250"/>
          <p14:tracePt t="37525" x="7785100" y="2889250"/>
          <p14:tracePt t="37542" x="7823200" y="2889250"/>
          <p14:tracePt t="37558" x="7861300" y="2889250"/>
          <p14:tracePt t="37575" x="7893050" y="2889250"/>
          <p14:tracePt t="37591" x="7924800" y="2889250"/>
          <p14:tracePt t="37608" x="7975600" y="2889250"/>
          <p14:tracePt t="37625" x="7994650" y="2889250"/>
          <p14:tracePt t="37642" x="8020050" y="2889250"/>
          <p14:tracePt t="37674" x="8032750" y="2889250"/>
          <p14:tracePt t="37697" x="8045450" y="2889250"/>
          <p14:tracePt t="37705" x="8051800" y="2889250"/>
          <p14:tracePt t="37708" x="8064500" y="2889250"/>
          <p14:tracePt t="37724" x="8070850" y="2889250"/>
          <p14:tracePt t="37741" x="8077200" y="2889250"/>
          <p14:tracePt t="37777" x="8083550" y="2889250"/>
          <p14:tracePt t="37896" x="8089900" y="2882900"/>
          <p14:tracePt t="37906" x="8089900" y="2876550"/>
          <p14:tracePt t="37921" x="8083550" y="2870200"/>
          <p14:tracePt t="37929" x="8077200" y="2870200"/>
          <p14:tracePt t="37936" x="8070850" y="2863850"/>
          <p14:tracePt t="37941" x="8058150" y="2857500"/>
          <p14:tracePt t="38929" x="8051800" y="2857500"/>
          <p14:tracePt t="39345" x="8045450" y="2857500"/>
          <p14:tracePt t="39401" x="8039100" y="2857500"/>
          <p14:tracePt t="40625" x="8020050" y="2857500"/>
          <p14:tracePt t="40633" x="8007350" y="2857500"/>
          <p14:tracePt t="40641" x="7994650" y="2857500"/>
          <p14:tracePt t="40643" x="7950200" y="2838450"/>
          <p14:tracePt t="40658" x="7912100" y="2819400"/>
          <p14:tracePt t="40674" x="7874000" y="2813050"/>
          <p14:tracePt t="40691" x="7835900" y="2800350"/>
          <p14:tracePt t="40708" x="7804150" y="2794000"/>
          <p14:tracePt t="40724" x="7772400" y="2787650"/>
          <p14:tracePt t="40741" x="7747000" y="2774950"/>
          <p14:tracePt t="40758" x="7708900" y="2768600"/>
          <p14:tracePt t="40775" x="7664450" y="2762250"/>
          <p14:tracePt t="40792" x="7607300" y="2755900"/>
          <p14:tracePt t="40809" x="7537450" y="2743200"/>
          <p14:tracePt t="40826" x="7486650" y="2736850"/>
          <p14:tracePt t="40843" x="7448550" y="2730500"/>
          <p14:tracePt t="40859" x="7385050" y="2711450"/>
          <p14:tracePt t="40876" x="7346950" y="2705100"/>
          <p14:tracePt t="40892" x="7296150" y="2686050"/>
          <p14:tracePt t="40909" x="7239000" y="2667000"/>
          <p14:tracePt t="40925" x="7175500" y="2647950"/>
          <p14:tracePt t="40942" x="7112000" y="2628900"/>
          <p14:tracePt t="40959" x="7035800" y="2609850"/>
          <p14:tracePt t="40976" x="6978650" y="2597150"/>
          <p14:tracePt t="40992" x="6902450" y="2571750"/>
          <p14:tracePt t="41009" x="6819900" y="2546350"/>
          <p14:tracePt t="41026" x="6756400" y="2533650"/>
          <p14:tracePt t="41042" x="6699250" y="2514600"/>
          <p14:tracePt t="41059" x="6635750" y="2495550"/>
          <p14:tracePt t="41075" x="6584950" y="2476500"/>
          <p14:tracePt t="41091" x="6527800" y="2463800"/>
          <p14:tracePt t="41108" x="6483350" y="2451100"/>
          <p14:tracePt t="41124" x="6413500" y="2432050"/>
          <p14:tracePt t="41141" x="6356350" y="2413000"/>
          <p14:tracePt t="41158" x="6292850" y="2393950"/>
          <p14:tracePt t="41174" x="6235700" y="2381250"/>
          <p14:tracePt t="41191" x="6178550" y="2374900"/>
          <p14:tracePt t="41208" x="6121400" y="2362200"/>
          <p14:tracePt t="41224" x="6076950" y="2349500"/>
          <p14:tracePt t="41241" x="6051550" y="2343150"/>
          <p14:tracePt t="41258" x="6038850" y="2343150"/>
          <p14:tracePt t="41275" x="6026150" y="2336800"/>
          <p14:tracePt t="41292" x="6019800" y="2336800"/>
          <p14:tracePt t="41641" x="6026150" y="2336800"/>
          <p14:tracePt t="41649" x="6032500" y="2336800"/>
          <p14:tracePt t="41657" x="6045200" y="2336800"/>
          <p14:tracePt t="41665" x="6057900" y="2336800"/>
          <p14:tracePt t="41674" x="6076950" y="2336800"/>
          <p14:tracePt t="41691" x="6089650" y="2336800"/>
          <p14:tracePt t="41708" x="6108700" y="2343150"/>
          <p14:tracePt t="41725" x="6134100" y="2349500"/>
          <p14:tracePt t="41741" x="6165850" y="2355850"/>
          <p14:tracePt t="41759" x="6197600" y="2368550"/>
          <p14:tracePt t="41775" x="6242050" y="2381250"/>
          <p14:tracePt t="41792" x="6286500" y="2393950"/>
          <p14:tracePt t="41792" x="6305550" y="2400300"/>
          <p14:tracePt t="41810" x="6356350" y="2413000"/>
          <p14:tracePt t="41826" x="6432550" y="2438400"/>
          <p14:tracePt t="41842" x="6508750" y="2457450"/>
          <p14:tracePt t="41859" x="6610350" y="2482850"/>
          <p14:tracePt t="41875" x="6699250" y="2514600"/>
          <p14:tracePt t="41892" x="6788150" y="2540000"/>
          <p14:tracePt t="41909" x="6858000" y="2559050"/>
          <p14:tracePt t="41925" x="6927850" y="2578100"/>
          <p14:tracePt t="41942" x="7004050" y="2603500"/>
          <p14:tracePt t="41959" x="7080250" y="2622550"/>
          <p14:tracePt t="41975" x="7162800" y="2641600"/>
          <p14:tracePt t="41992" x="7232650" y="2660650"/>
          <p14:tracePt t="42009" x="7378700" y="2705100"/>
          <p14:tracePt t="42026" x="7480300" y="2730500"/>
          <p14:tracePt t="42042" x="7569200" y="2743200"/>
          <p14:tracePt t="42059" x="7651750" y="2762250"/>
          <p14:tracePt t="42075" x="7708900" y="2768600"/>
          <p14:tracePt t="42091" x="7766050" y="2774950"/>
          <p14:tracePt t="42108" x="7816850" y="2787650"/>
          <p14:tracePt t="42124" x="7854950" y="2787650"/>
          <p14:tracePt t="42141" x="7886700" y="2787650"/>
          <p14:tracePt t="42158" x="7905750" y="2794000"/>
          <p14:tracePt t="42174" x="7905750" y="2800350"/>
          <p14:tracePt t="42281" x="7899400" y="2800350"/>
          <p14:tracePt t="42289" x="7880350" y="2800350"/>
          <p14:tracePt t="42308" x="7823200" y="2800350"/>
          <p14:tracePt t="42309" x="7747000" y="2800350"/>
          <p14:tracePt t="42325" x="7658100" y="2800350"/>
          <p14:tracePt t="42342" x="7588250" y="2800350"/>
          <p14:tracePt t="42358" x="7562850" y="2800350"/>
          <p14:tracePt t="42375" x="7550150" y="2800350"/>
          <p14:tracePt t="42490" x="7556500" y="2800350"/>
          <p14:tracePt t="42492" x="7575550" y="2800350"/>
          <p14:tracePt t="42508" x="7588250" y="2800350"/>
          <p14:tracePt t="42509" x="7620000" y="2800350"/>
          <p14:tracePt t="42526" x="7658100" y="2800350"/>
          <p14:tracePt t="42542" x="7689850" y="2800350"/>
          <p14:tracePt t="42559" x="7708900" y="2800350"/>
          <p14:tracePt t="42575" x="7715250" y="2800350"/>
          <p14:tracePt t="42591" x="7721600" y="2800350"/>
          <p14:tracePt t="42745" x="7683500" y="2800350"/>
          <p14:tracePt t="42753" x="7651750" y="2800350"/>
          <p14:tracePt t="42761" x="7600950" y="2800350"/>
          <p14:tracePt t="42775" x="7543800" y="2800350"/>
          <p14:tracePt t="42777" x="7416800" y="2800350"/>
          <p14:tracePt t="42792" x="7264400" y="2800350"/>
          <p14:tracePt t="42809" x="7048500" y="2768600"/>
          <p14:tracePt t="42826" x="6921500" y="2755900"/>
          <p14:tracePt t="42842" x="6813550" y="2736850"/>
          <p14:tracePt t="42859" x="6711950" y="2724150"/>
          <p14:tracePt t="42875" x="6635750" y="2711450"/>
          <p14:tracePt t="42892" x="6559550" y="2698750"/>
          <p14:tracePt t="42908" x="6515100" y="2686050"/>
          <p14:tracePt t="42925" x="6438900" y="2667000"/>
          <p14:tracePt t="42942" x="6381750" y="2654300"/>
          <p14:tracePt t="42959" x="6330950" y="2641600"/>
          <p14:tracePt t="42975" x="6299200" y="2628900"/>
          <p14:tracePt t="42992" x="6273800" y="2622550"/>
          <p14:tracePt t="43008" x="6248400" y="2609850"/>
          <p14:tracePt t="43026" x="6223000" y="2597150"/>
          <p14:tracePt t="43042" x="6210300" y="2597150"/>
          <p14:tracePt t="43059" x="6197600" y="2590800"/>
          <p14:tracePt t="43075" x="6191250" y="2590800"/>
          <p14:tracePt t="43092" x="6191250" y="2584450"/>
          <p14:tracePt t="43201" x="6197600" y="2584450"/>
          <p14:tracePt t="43209" x="6235700" y="2590800"/>
          <p14:tracePt t="43225" x="6254750" y="2590800"/>
          <p14:tracePt t="43225" x="6337300" y="2616200"/>
          <p14:tracePt t="43241" x="6438900" y="2647950"/>
          <p14:tracePt t="43259" x="6572250" y="2686050"/>
          <p14:tracePt t="43275" x="6686550" y="2711450"/>
          <p14:tracePt t="43292" x="6775450" y="2730500"/>
          <p14:tracePt t="43308" x="6845300" y="2736850"/>
          <p14:tracePt t="43325" x="6940550" y="2749550"/>
          <p14:tracePt t="43342" x="7054850" y="2781300"/>
          <p14:tracePt t="43359" x="7188200" y="2813050"/>
          <p14:tracePt t="43375" x="7346950" y="2851150"/>
          <p14:tracePt t="43392" x="7512050" y="2870200"/>
          <p14:tracePt t="43408" x="7708900" y="2895600"/>
          <p14:tracePt t="43408" x="7804150" y="2908300"/>
          <p14:tracePt t="43425" x="7950200" y="2921000"/>
          <p14:tracePt t="43441" x="8083550" y="2921000"/>
          <p14:tracePt t="43457" x="8159750" y="2921000"/>
          <p14:tracePt t="43474" x="8210550" y="2921000"/>
          <p14:tracePt t="43491" x="8235950" y="2921000"/>
          <p14:tracePt t="43507" x="8242300" y="2921000"/>
          <p14:tracePt t="43524" x="8248650" y="2921000"/>
          <p14:tracePt t="43673" x="8210550" y="2921000"/>
          <p14:tracePt t="43680" x="8166100" y="2921000"/>
          <p14:tracePt t="43691" x="8108950" y="2921000"/>
          <p14:tracePt t="43691" x="7937500" y="2921000"/>
          <p14:tracePt t="43707" x="7651750" y="2921000"/>
          <p14:tracePt t="43724" x="7359650" y="2908300"/>
          <p14:tracePt t="43741" x="7112000" y="2876550"/>
          <p14:tracePt t="43758" x="6927850" y="2844800"/>
          <p14:tracePt t="43774" x="6788150" y="2825750"/>
          <p14:tracePt t="43791" x="6673850" y="2813050"/>
          <p14:tracePt t="43808" x="6546850" y="2794000"/>
          <p14:tracePt t="43825" x="6470650" y="2781300"/>
          <p14:tracePt t="43842" x="6381750" y="2774950"/>
          <p14:tracePt t="43858" x="6292850" y="2762250"/>
          <p14:tracePt t="43875" x="6216650" y="2755900"/>
          <p14:tracePt t="43891" x="6153150" y="2743200"/>
          <p14:tracePt t="43908" x="6102350" y="2736850"/>
          <p14:tracePt t="43925" x="6076950" y="2730500"/>
          <p14:tracePt t="43941" x="6038850" y="2730500"/>
          <p14:tracePt t="43958" x="6026150" y="2730500"/>
          <p14:tracePt t="43974" x="6000750" y="2730500"/>
          <p14:tracePt t="43991" x="5988050" y="2724150"/>
          <p14:tracePt t="44008" x="5969000" y="2724150"/>
          <p14:tracePt t="44024" x="5943600" y="2724150"/>
          <p14:tracePt t="44041" x="5930900" y="2724150"/>
          <p14:tracePt t="44145" x="5937250" y="2724150"/>
          <p14:tracePt t="44153" x="5962650" y="2724150"/>
          <p14:tracePt t="44161" x="5988050" y="2724150"/>
          <p14:tracePt t="44169" x="6019800" y="2724150"/>
          <p14:tracePt t="44175" x="6127750" y="2724150"/>
          <p14:tracePt t="44191" x="6286500" y="2749550"/>
          <p14:tracePt t="44207" x="6508750" y="2781300"/>
          <p14:tracePt t="44224" x="6832600" y="2819400"/>
          <p14:tracePt t="44241" x="6978650" y="2832100"/>
          <p14:tracePt t="44257" x="7124700" y="2832100"/>
          <p14:tracePt t="44274" x="7232650" y="2832100"/>
          <p14:tracePt t="44291" x="7334250" y="2832100"/>
          <p14:tracePt t="44308" x="7391400" y="2832100"/>
          <p14:tracePt t="44324" x="7435850" y="2819400"/>
          <p14:tracePt t="44342" x="7480300" y="2806700"/>
          <p14:tracePt t="44358" x="7524750" y="2794000"/>
          <p14:tracePt t="44375" x="7562850" y="2781300"/>
          <p14:tracePt t="44392" x="7613650" y="2774950"/>
          <p14:tracePt t="44409" x="7677150" y="2762250"/>
          <p14:tracePt t="44426" x="7721600" y="2762250"/>
          <p14:tracePt t="44443" x="7740650" y="2755900"/>
          <p14:tracePt t="44459" x="7753350" y="2749550"/>
          <p14:tracePt t="44497" x="7759700" y="2749550"/>
          <p14:tracePt t="44690" x="7778750" y="2755900"/>
          <p14:tracePt t="44697" x="7797800" y="2762250"/>
          <p14:tracePt t="44709" x="7816850" y="2768600"/>
          <p14:tracePt t="44709" x="7835900" y="2781300"/>
          <p14:tracePt t="44725" x="7842250" y="2781300"/>
          <p14:tracePt t="44945" x="7835900" y="2794000"/>
          <p14:tracePt t="44953" x="7816850" y="2800350"/>
          <p14:tracePt t="44961" x="7785100" y="2813050"/>
          <p14:tracePt t="44975" x="7747000" y="2825750"/>
          <p14:tracePt t="44976" x="7677150" y="2844800"/>
          <p14:tracePt t="44992" x="7594600" y="2870200"/>
          <p14:tracePt t="44992" x="7556500" y="2876550"/>
          <p14:tracePt t="45010" x="7473950" y="2901950"/>
          <p14:tracePt t="45026" x="7366000" y="2933700"/>
          <p14:tracePt t="45042" x="7270750" y="2959100"/>
          <p14:tracePt t="45058" x="7188200" y="2984500"/>
          <p14:tracePt t="45075" x="7092950" y="3016250"/>
          <p14:tracePt t="45092" x="7023100" y="3028950"/>
          <p14:tracePt t="45109" x="6965950" y="3048000"/>
          <p14:tracePt t="45125" x="6915150" y="3067050"/>
          <p14:tracePt t="45142" x="6870700" y="3073400"/>
          <p14:tracePt t="45159" x="6826250" y="3098800"/>
          <p14:tracePt t="45176" x="6781800" y="3111500"/>
          <p14:tracePt t="45192" x="6743700" y="3124200"/>
          <p14:tracePt t="45192" x="6724650" y="3130550"/>
          <p14:tracePt t="45225" x="6673850" y="3143250"/>
          <p14:tracePt t="45226" x="6623050" y="3162300"/>
          <p14:tracePt t="45242" x="6584950" y="3175000"/>
          <p14:tracePt t="45259" x="6534150" y="3181350"/>
          <p14:tracePt t="45275" x="6496050" y="3194050"/>
          <p14:tracePt t="45292" x="6464300" y="3206750"/>
          <p14:tracePt t="45309" x="6432550" y="3206750"/>
          <p14:tracePt t="45325" x="6413500" y="3213100"/>
          <p14:tracePt t="45342" x="6394450" y="3213100"/>
          <p14:tracePt t="45358" x="6369050" y="3219450"/>
          <p14:tracePt t="45375" x="6350000" y="3219450"/>
          <p14:tracePt t="45392" x="6337300" y="3219450"/>
          <p14:tracePt t="45392" x="6324600" y="3225800"/>
          <p14:tracePt t="45409" x="6311900" y="3225800"/>
          <p14:tracePt t="45426" x="6299200" y="3232150"/>
          <p14:tracePt t="45442" x="6292850" y="3232150"/>
          <p14:tracePt t="45458" x="6286500" y="3232150"/>
          <p14:tracePt t="45475" x="6280150" y="3232150"/>
          <p14:tracePt t="45808" x="6286500" y="3232150"/>
          <p14:tracePt t="45816" x="6330950" y="3232150"/>
          <p14:tracePt t="45833" x="6445250" y="3232150"/>
          <p14:tracePt t="45841" x="6502400" y="3232150"/>
          <p14:tracePt t="45841" x="6610350" y="3232150"/>
          <p14:tracePt t="45858" x="6699250" y="3225800"/>
          <p14:tracePt t="45874" x="6775450" y="3206750"/>
          <p14:tracePt t="45891" x="6838950" y="3200400"/>
          <p14:tracePt t="45907" x="6902450" y="3187700"/>
          <p14:tracePt t="45924" x="6972300" y="3175000"/>
          <p14:tracePt t="45941" x="7061200" y="3155950"/>
          <p14:tracePt t="45957" x="7143750" y="3143250"/>
          <p14:tracePt t="45974" x="7232650" y="3130550"/>
          <p14:tracePt t="45991" x="7315200" y="3124200"/>
          <p14:tracePt t="46007" x="7429500" y="3105150"/>
          <p14:tracePt t="46025" x="7499350" y="3092450"/>
          <p14:tracePt t="46041" x="7562850" y="3079750"/>
          <p14:tracePt t="46058" x="7626350" y="3067050"/>
          <p14:tracePt t="46074" x="7683500" y="3048000"/>
          <p14:tracePt t="46091" x="7727950" y="3022600"/>
          <p14:tracePt t="46107" x="7766050" y="3003550"/>
          <p14:tracePt t="46124" x="7785100" y="2990850"/>
          <p14:tracePt t="46141" x="7816850" y="2971800"/>
          <p14:tracePt t="46157" x="7842250" y="2959100"/>
          <p14:tracePt t="46174" x="7861300" y="2940050"/>
          <p14:tracePt t="46191" x="7886700" y="2927350"/>
          <p14:tracePt t="46207" x="7912100" y="2901950"/>
          <p14:tracePt t="46225" x="7918450" y="2901950"/>
          <p14:tracePt t="46241" x="7918450" y="2895600"/>
          <p14:tracePt t="46257" x="7924800" y="2889250"/>
          <p14:tracePt t="46504" x="7918450" y="2889250"/>
          <p14:tracePt t="46512" x="7899400" y="2895600"/>
          <p14:tracePt t="46517" x="7880350" y="2901950"/>
          <p14:tracePt t="46524" x="7810500" y="2921000"/>
          <p14:tracePt t="46541" x="7734300" y="2946400"/>
          <p14:tracePt t="46558" x="7651750" y="2978150"/>
          <p14:tracePt t="46574" x="7562850" y="3009900"/>
          <p14:tracePt t="46591" x="7480300" y="3035300"/>
          <p14:tracePt t="46607" x="7340600" y="3073400"/>
          <p14:tracePt t="46625" x="7258050" y="3092450"/>
          <p14:tracePt t="46641" x="7169150" y="3117850"/>
          <p14:tracePt t="46657" x="7086600" y="3130550"/>
          <p14:tracePt t="46674" x="7004050" y="3143250"/>
          <p14:tracePt t="46691" x="6921500" y="3162300"/>
          <p14:tracePt t="46707" x="6832600" y="3181350"/>
          <p14:tracePt t="46724" x="6743700" y="3206750"/>
          <p14:tracePt t="46741" x="6635750" y="3238500"/>
          <p14:tracePt t="46758" x="6546850" y="3270250"/>
          <p14:tracePt t="46775" x="6470650" y="3302000"/>
          <p14:tracePt t="46791" x="6407150" y="3314700"/>
          <p14:tracePt t="46807" x="6330950" y="3340100"/>
          <p14:tracePt t="46825" x="6280150" y="3359150"/>
          <p14:tracePt t="46841" x="6248400" y="3365500"/>
          <p14:tracePt t="46857" x="6216650" y="3378200"/>
          <p14:tracePt t="46874" x="6184900" y="3378200"/>
          <p14:tracePt t="46891" x="6159500" y="3390900"/>
          <p14:tracePt t="46907" x="6121400" y="3397250"/>
          <p14:tracePt t="46924" x="6102350" y="3403600"/>
          <p14:tracePt t="46941" x="6076950" y="3416300"/>
          <p14:tracePt t="46958" x="6070600" y="3416300"/>
          <p14:tracePt t="46974" x="6064250" y="3416300"/>
          <p14:tracePt t="47159" x="6070600" y="3416300"/>
          <p14:tracePt t="47184" x="6076950" y="3416300"/>
          <p14:tracePt t="47208" x="6083300" y="3416300"/>
          <p14:tracePt t="47217" x="6089650" y="3416300"/>
          <p14:tracePt t="47218" x="6096000" y="3416300"/>
          <p14:tracePt t="47225" x="6121400" y="3416300"/>
          <p14:tracePt t="47241" x="6140450" y="3416300"/>
          <p14:tracePt t="47257" x="6159500" y="3416300"/>
          <p14:tracePt t="47274" x="6165850" y="3416300"/>
          <p14:tracePt t="47291" x="6172200" y="3416300"/>
          <p14:tracePt t="47368" x="6184900" y="3416300"/>
          <p14:tracePt t="47374" x="6191250" y="3416300"/>
          <p14:tracePt t="47390" x="6197600" y="3416300"/>
          <p14:tracePt t="47391" x="6254750" y="3416300"/>
          <p14:tracePt t="47409" x="6299200" y="3416300"/>
          <p14:tracePt t="47424" x="6369050" y="3416300"/>
          <p14:tracePt t="47441" x="6464300" y="3416300"/>
          <p14:tracePt t="47457" x="6534150" y="3416300"/>
          <p14:tracePt t="47474" x="6597650" y="3416300"/>
          <p14:tracePt t="47490" x="6661150" y="3435350"/>
          <p14:tracePt t="47507" x="6705600" y="3448050"/>
          <p14:tracePt t="47524" x="6731000" y="3454400"/>
          <p14:tracePt t="47541" x="6743700" y="3454400"/>
          <p14:tracePt t="47557" x="6750050" y="3454400"/>
          <p14:tracePt t="47574" x="6756400" y="3454400"/>
          <p14:tracePt t="47728" x="6750050" y="3460750"/>
          <p14:tracePt t="47736" x="6737350" y="3460750"/>
          <p14:tracePt t="47744" x="6718300" y="3467100"/>
          <p14:tracePt t="47745" x="6699250" y="3467100"/>
          <p14:tracePt t="47757" x="6635750" y="3479800"/>
          <p14:tracePt t="47774" x="6546850" y="3492500"/>
          <p14:tracePt t="47791" x="6457950" y="3505200"/>
          <p14:tracePt t="47807" x="6318250" y="3524250"/>
          <p14:tracePt t="47824" x="6242050" y="3530600"/>
          <p14:tracePt t="47841" x="6210300" y="3536950"/>
          <p14:tracePt t="47857" x="6191250" y="3536950"/>
          <p14:tracePt t="47874" x="6172200" y="3536950"/>
          <p14:tracePt t="47890" x="6165850" y="3536950"/>
          <p14:tracePt t="47907" x="6146800" y="3524250"/>
          <p14:tracePt t="47924" x="6140450" y="3505200"/>
          <p14:tracePt t="47941" x="6127750" y="3467100"/>
          <p14:tracePt t="47957" x="6115050" y="3397250"/>
          <p14:tracePt t="47974" x="6115050" y="3302000"/>
          <p14:tracePt t="47990" x="6115050" y="3155950"/>
          <p14:tracePt t="48007" x="6115050" y="2870200"/>
          <p14:tracePt t="48025" x="6115050" y="2749550"/>
          <p14:tracePt t="48041" x="6115050" y="2686050"/>
          <p14:tracePt t="48057" x="6115050" y="2647950"/>
          <p14:tracePt t="48074" x="6115050" y="2628900"/>
          <p14:tracePt t="48091" x="6115050" y="2616200"/>
          <p14:tracePt t="48107" x="6115050" y="2609850"/>
          <p14:tracePt t="48176" x="6115050" y="2603500"/>
          <p14:tracePt t="48184" x="6115050" y="2590800"/>
          <p14:tracePt t="48192" x="6115050" y="2578100"/>
          <p14:tracePt t="48199" x="6115050" y="2571750"/>
          <p14:tracePt t="48207" x="6115050" y="2520950"/>
          <p14:tracePt t="48224" x="6127750" y="2476500"/>
          <p14:tracePt t="48241" x="6127750" y="2413000"/>
          <p14:tracePt t="48257" x="6127750" y="2368550"/>
          <p14:tracePt t="48274" x="6127750" y="2324100"/>
          <p14:tracePt t="48290" x="6127750" y="2298700"/>
          <p14:tracePt t="48308" x="6127750" y="2279650"/>
          <p14:tracePt t="48324" x="6127750" y="2260600"/>
          <p14:tracePt t="48341" x="6127750" y="2228850"/>
          <p14:tracePt t="48357" x="6127750" y="2203450"/>
          <p14:tracePt t="48374" x="6108700" y="2165350"/>
          <p14:tracePt t="48390" x="6096000" y="2133600"/>
          <p14:tracePt t="48390" x="6083300" y="2108200"/>
          <p14:tracePt t="48409" x="6076950" y="2089150"/>
          <p14:tracePt t="48424" x="6064250" y="2070100"/>
          <p14:tracePt t="48441" x="6051550" y="2057400"/>
          <p14:tracePt t="48457" x="6038850" y="2051050"/>
          <p14:tracePt t="48474" x="6026150" y="2051050"/>
          <p14:tracePt t="48490" x="5994400" y="2051050"/>
          <p14:tracePt t="48508" x="5956300" y="2057400"/>
          <p14:tracePt t="48524" x="5886450" y="2120900"/>
          <p14:tracePt t="48541" x="5810250" y="2190750"/>
          <p14:tracePt t="48557" x="5740400" y="2286000"/>
          <p14:tracePt t="48574" x="5689600" y="2374900"/>
          <p14:tracePt t="48590" x="5651500" y="2463800"/>
          <p14:tracePt t="48590" x="5632450" y="2514600"/>
          <p14:tracePt t="48608" x="5613400" y="2584450"/>
          <p14:tracePt t="48625" x="5600700" y="2692400"/>
          <p14:tracePt t="48641" x="5594350" y="2800350"/>
          <p14:tracePt t="48657" x="5594350" y="2901950"/>
          <p14:tracePt t="48674" x="5594350" y="2990850"/>
          <p14:tracePt t="48690" x="5607050" y="3086100"/>
          <p14:tracePt t="48707" x="5626100" y="3194050"/>
          <p14:tracePt t="48724" x="5651500" y="3289300"/>
          <p14:tracePt t="48740" x="5676900" y="3384550"/>
          <p14:tracePt t="48757" x="5708650" y="3479800"/>
          <p14:tracePt t="48774" x="5740400" y="3575050"/>
          <p14:tracePt t="48790" x="5765800" y="3657600"/>
          <p14:tracePt t="48790" x="5772150" y="3695700"/>
          <p14:tracePt t="48809" x="5791200" y="3771900"/>
          <p14:tracePt t="48824" x="5816600" y="3841750"/>
          <p14:tracePt t="48841" x="5848350" y="3892550"/>
          <p14:tracePt t="48857" x="5873750" y="3930650"/>
          <p14:tracePt t="48874" x="5905500" y="3956050"/>
          <p14:tracePt t="48890" x="5937250" y="3968750"/>
          <p14:tracePt t="48907" x="5981700" y="3975100"/>
          <p14:tracePt t="48924" x="6032500" y="3975100"/>
          <p14:tracePt t="48940" x="6108700" y="3968750"/>
          <p14:tracePt t="48957" x="6197600" y="3930650"/>
          <p14:tracePt t="48974" x="6280150" y="3860800"/>
          <p14:tracePt t="48990" x="6350000" y="3765550"/>
          <p14:tracePt t="49007" x="6407150" y="3587750"/>
          <p14:tracePt t="49025" x="6438900" y="3473450"/>
          <p14:tracePt t="49041" x="6451600" y="3346450"/>
          <p14:tracePt t="49058" x="6457950" y="3219450"/>
          <p14:tracePt t="49074" x="6457950" y="3073400"/>
          <p14:tracePt t="49091" x="6457950" y="2933700"/>
          <p14:tracePt t="49107" x="6445250" y="2768600"/>
          <p14:tracePt t="49124" x="6407150" y="2609850"/>
          <p14:tracePt t="49140" x="6369050" y="2482850"/>
          <p14:tracePt t="49157" x="6343650" y="2374900"/>
          <p14:tracePt t="49174" x="6318250" y="2298700"/>
          <p14:tracePt t="49191" x="6286500" y="2209800"/>
          <p14:tracePt t="49207" x="6242050" y="2127250"/>
          <p14:tracePt t="49225" x="6229350" y="2095500"/>
          <p14:tracePt t="49240" x="6216650" y="2070100"/>
          <p14:tracePt t="49257" x="6210300" y="2057400"/>
          <p14:tracePt t="49274" x="6197600" y="2044700"/>
          <p14:tracePt t="49291" x="6191250" y="2038350"/>
          <p14:tracePt t="49307" x="6184900" y="2038350"/>
          <p14:tracePt t="49324" x="6178550" y="2032000"/>
          <p14:tracePt t="49340" x="6178550" y="2025650"/>
          <p14:tracePt t="49357" x="6172200" y="2025650"/>
          <p14:tracePt t="49848" x="6159500" y="2044700"/>
          <p14:tracePt t="49856" x="6146800" y="2070100"/>
          <p14:tracePt t="49867" x="6134100" y="2108200"/>
          <p14:tracePt t="49872" x="6121400" y="2152650"/>
          <p14:tracePt t="49880" x="6096000" y="2260600"/>
          <p14:tracePt t="49891" x="6089650" y="2343150"/>
          <p14:tracePt t="49907" x="6089650" y="2413000"/>
          <p14:tracePt t="49924" x="6089650" y="2470150"/>
          <p14:tracePt t="49940" x="6096000" y="2489200"/>
          <p14:tracePt t="49957" x="6102350" y="2501900"/>
          <p14:tracePt t="50136" x="6108700" y="2501900"/>
          <p14:tracePt t="50144" x="6115050" y="2501900"/>
          <p14:tracePt t="50146" x="6153150" y="2508250"/>
          <p14:tracePt t="50157" x="6216650" y="2527300"/>
          <p14:tracePt t="50174" x="6305550" y="2552700"/>
          <p14:tracePt t="50191" x="6445250" y="2609850"/>
          <p14:tracePt t="50207" x="6705600" y="2686050"/>
          <p14:tracePt t="50224" x="7023100" y="2774950"/>
          <p14:tracePt t="50240" x="7289800" y="2813050"/>
          <p14:tracePt t="50257" x="7505700" y="2844800"/>
          <p14:tracePt t="50274" x="7651750" y="2857500"/>
          <p14:tracePt t="50291" x="7740650" y="2870200"/>
          <p14:tracePt t="50307" x="7816850" y="2882900"/>
          <p14:tracePt t="50324" x="7854950" y="2882900"/>
          <p14:tracePt t="50340" x="7886700" y="2889250"/>
          <p14:tracePt t="50356" x="7918450" y="2895600"/>
          <p14:tracePt t="50374" x="7950200" y="2895600"/>
          <p14:tracePt t="50391" x="7962900" y="2895600"/>
          <p14:tracePt t="50407" x="7988300" y="2895600"/>
          <p14:tracePt t="50736" x="7994650" y="2895600"/>
          <p14:tracePt t="50740" x="8001000" y="2895600"/>
          <p14:tracePt t="50757" x="8007350" y="2889250"/>
          <p14:tracePt t="50758" x="8007350" y="2870200"/>
          <p14:tracePt t="50774" x="8020050" y="2851150"/>
          <p14:tracePt t="50790" x="8020050" y="2844800"/>
          <p14:tracePt t="50790" x="8026400" y="2832100"/>
          <p14:tracePt t="51744" x="8026400" y="2838450"/>
          <p14:tracePt t="51784" x="8020050" y="2838450"/>
          <p14:tracePt t="59799" x="8032750" y="2838450"/>
          <p14:tracePt t="59824" x="8064500" y="2819400"/>
          <p14:tracePt t="59833" x="8108950" y="2794000"/>
          <p14:tracePt t="59841" x="8166100" y="2762250"/>
          <p14:tracePt t="59852" x="8191500" y="2743200"/>
          <p14:tracePt t="59858" x="8216900" y="2717800"/>
          <p14:tracePt t="59874" x="8242300" y="2692400"/>
          <p14:tracePt t="59891" x="8261350" y="2673350"/>
          <p14:tracePt t="59908" x="8299450" y="2635250"/>
          <p14:tracePt t="59925" x="8337550" y="2584450"/>
          <p14:tracePt t="59941" x="8382000" y="2508250"/>
          <p14:tracePt t="59959" x="8413750" y="2432050"/>
          <p14:tracePt t="59974" x="8439150" y="2362200"/>
          <p14:tracePt t="59992" x="8445500" y="2324100"/>
          <p14:tracePt t="60008" x="8445500" y="2260600"/>
          <p14:tracePt t="60025" x="8445500" y="2209800"/>
          <p14:tracePt t="60041" x="8445500" y="2165350"/>
          <p14:tracePt t="60058" x="8426450" y="2114550"/>
          <p14:tracePt t="60074" x="8394700" y="2044700"/>
          <p14:tracePt t="60091" x="8362950" y="1981200"/>
          <p14:tracePt t="60107" x="8331200" y="1924050"/>
          <p14:tracePt t="60125" x="8293100" y="1860550"/>
          <p14:tracePt t="60141" x="8261350" y="1809750"/>
          <p14:tracePt t="60158" x="8242300" y="1771650"/>
          <p14:tracePt t="60174" x="8235950" y="1765300"/>
          <p14:tracePt t="60191" x="8210550" y="1733550"/>
          <p14:tracePt t="60208" x="8172450" y="1701800"/>
          <p14:tracePt t="60225" x="8159750" y="1689100"/>
          <p14:tracePt t="60241" x="8147050" y="1682750"/>
          <p14:tracePt t="60258" x="8128000" y="1670050"/>
          <p14:tracePt t="60274" x="8108950" y="1670050"/>
          <p14:tracePt t="60291" x="8083550" y="1663700"/>
          <p14:tracePt t="60308" x="8070850" y="1663700"/>
          <p14:tracePt t="60324" x="8039100" y="1670050"/>
          <p14:tracePt t="60341" x="8013700" y="1682750"/>
          <p14:tracePt t="60358" x="7975600" y="1701800"/>
          <p14:tracePt t="60375" x="7937500" y="1733550"/>
          <p14:tracePt t="60391" x="7899400" y="1771650"/>
          <p14:tracePt t="60407" x="7854950" y="1841500"/>
          <p14:tracePt t="60425" x="7823200" y="1898650"/>
          <p14:tracePt t="60441" x="7804150" y="1968500"/>
          <p14:tracePt t="60458" x="7785100" y="2051050"/>
          <p14:tracePt t="60474" x="7772400" y="2127250"/>
          <p14:tracePt t="60491" x="7772400" y="2139950"/>
          <p14:tracePt t="60507" x="7772400" y="2178050"/>
          <p14:tracePt t="60524" x="7772400" y="2209800"/>
          <p14:tracePt t="60541" x="7778750" y="2241550"/>
          <p14:tracePt t="60558" x="7791450" y="2266950"/>
          <p14:tracePt t="60574" x="7804150" y="2292350"/>
          <p14:tracePt t="60591" x="7823200" y="2324100"/>
          <p14:tracePt t="60608" x="7861300" y="2374900"/>
          <p14:tracePt t="60625" x="7886700" y="2400300"/>
          <p14:tracePt t="60642" x="7924800" y="2457450"/>
          <p14:tracePt t="60658" x="7962900" y="2495550"/>
          <p14:tracePt t="60675" x="8020050" y="2546350"/>
          <p14:tracePt t="60691" x="8077200" y="2590800"/>
          <p14:tracePt t="60708" x="8134350" y="2635250"/>
          <p14:tracePt t="60724" x="8178800" y="2660650"/>
          <p14:tracePt t="60768" x="8197850" y="2667000"/>
          <p14:tracePt t="60773" x="8210550" y="2673350"/>
          <p14:tracePt t="60791" x="8223250" y="2673350"/>
          <p14:tracePt t="60792" x="8261350" y="2673350"/>
          <p14:tracePt t="60808" x="8299450" y="2673350"/>
          <p14:tracePt t="60825" x="8337550" y="2667000"/>
          <p14:tracePt t="60841" x="8375650" y="2647950"/>
          <p14:tracePt t="60857" x="8413750" y="2622550"/>
          <p14:tracePt t="60875" x="8458200" y="2584450"/>
          <p14:tracePt t="60891" x="8502650" y="2546350"/>
          <p14:tracePt t="60908" x="8528050" y="2520950"/>
          <p14:tracePt t="60924" x="8553450" y="2482850"/>
          <p14:tracePt t="60941" x="8578850" y="2444750"/>
          <p14:tracePt t="60957" x="8591550" y="2400300"/>
          <p14:tracePt t="60975" x="8610600" y="2343150"/>
          <p14:tracePt t="60991" x="8616950" y="2273300"/>
          <p14:tracePt t="61009" x="8616950" y="2216150"/>
          <p14:tracePt t="61025" x="8616950" y="2146300"/>
          <p14:tracePt t="61041" x="8616950" y="2082800"/>
          <p14:tracePt t="61058" x="8591550" y="2025650"/>
          <p14:tracePt t="61074" x="8572500" y="1974850"/>
          <p14:tracePt t="61091" x="8547100" y="1930400"/>
          <p14:tracePt t="61108" x="8515350" y="1879600"/>
          <p14:tracePt t="61124" x="8483600" y="1841500"/>
          <p14:tracePt t="61141" x="8445500" y="1803400"/>
          <p14:tracePt t="61157" x="8413750" y="1765300"/>
          <p14:tracePt t="61174" x="8394700" y="1739900"/>
          <p14:tracePt t="61191" x="8369300" y="1727200"/>
          <p14:tracePt t="61191" x="8356600" y="1720850"/>
          <p14:tracePt t="61209" x="8324850" y="1708150"/>
          <p14:tracePt t="61225" x="8299450" y="1701800"/>
          <p14:tracePt t="61241" x="8255000" y="1689100"/>
          <p14:tracePt t="61257" x="8229600" y="1689100"/>
          <p14:tracePt t="61275" x="8191500" y="1689100"/>
          <p14:tracePt t="61291" x="8153400" y="1689100"/>
          <p14:tracePt t="61308" x="8128000" y="1689100"/>
          <p14:tracePt t="61324" x="8108950" y="1689100"/>
          <p14:tracePt t="61341" x="8089900" y="1689100"/>
          <p14:tracePt t="61357" x="8058150" y="1695450"/>
          <p14:tracePt t="61375" x="8045450" y="1701800"/>
          <p14:tracePt t="61391" x="8007350" y="1733550"/>
          <p14:tracePt t="61391" x="7988300" y="1746250"/>
          <p14:tracePt t="61409" x="7943850" y="1784350"/>
          <p14:tracePt t="61425" x="7912100" y="1828800"/>
          <p14:tracePt t="61441" x="7893050" y="1879600"/>
          <p14:tracePt t="61458" x="7867650" y="1949450"/>
          <p14:tracePt t="61474" x="7848600" y="2006600"/>
          <p14:tracePt t="61491" x="7835900" y="2070100"/>
          <p14:tracePt t="61508" x="7835900" y="2114550"/>
          <p14:tracePt t="61524" x="7835900" y="2171700"/>
          <p14:tracePt t="61541" x="7829550" y="2209800"/>
          <p14:tracePt t="61557" x="7829550" y="2247900"/>
          <p14:tracePt t="61575" x="7829550" y="2279650"/>
          <p14:tracePt t="61591" x="7829550" y="2317750"/>
          <p14:tracePt t="61591" x="7835900" y="2336800"/>
          <p14:tracePt t="61609" x="7842250" y="2362200"/>
          <p14:tracePt t="61624" x="7854950" y="2400300"/>
          <p14:tracePt t="61641" x="7874000" y="2438400"/>
          <p14:tracePt t="61658" x="7893050" y="2470150"/>
          <p14:tracePt t="61674" x="7924800" y="2520950"/>
          <p14:tracePt t="61691" x="7943850" y="2552700"/>
          <p14:tracePt t="61708" x="7969250" y="2584450"/>
          <p14:tracePt t="61724" x="7981950" y="2603500"/>
          <p14:tracePt t="61741" x="7994650" y="2622550"/>
          <p14:tracePt t="61757" x="8001000" y="2628900"/>
          <p14:tracePt t="61774" x="8007350" y="2641600"/>
          <p14:tracePt t="61791" x="8020050" y="2673350"/>
          <p14:tracePt t="61791" x="8026400" y="2692400"/>
          <p14:tracePt t="61809" x="8032750" y="2724150"/>
          <p14:tracePt t="61825" x="8045450" y="2768600"/>
          <p14:tracePt t="61841" x="8051800" y="2787650"/>
          <p14:tracePt t="61858" x="8058150" y="2813050"/>
          <p14:tracePt t="61874" x="8064500" y="2825750"/>
          <p14:tracePt t="61891" x="8070850" y="2838450"/>
          <p14:tracePt t="61907" x="8077200" y="2844800"/>
          <p14:tracePt t="62200" x="8064500" y="2851150"/>
          <p14:tracePt t="62472" x="8058150" y="2851150"/>
          <p14:tracePt t="62480" x="8051800" y="2851150"/>
          <p14:tracePt t="62489" x="8045450" y="2851150"/>
          <p14:tracePt t="62520" x="8039100" y="2851150"/>
          <p14:tracePt t="62528" x="8032750" y="2851150"/>
          <p14:tracePt t="62529" x="8026400" y="2851150"/>
          <p14:tracePt t="62552" x="8020050" y="2851150"/>
          <p14:tracePt t="62557" x="8013700" y="2851150"/>
          <p14:tracePt t="64273" x="8007350" y="2851150"/>
          <p14:tracePt t="64283" x="7899400" y="2851150"/>
          <p14:tracePt t="64283" x="7734300" y="2832100"/>
          <p14:tracePt t="64291" x="7251700" y="2762250"/>
          <p14:tracePt t="64308" x="6692900" y="2692400"/>
          <p14:tracePt t="64324" x="6127750" y="2603500"/>
          <p14:tracePt t="64341" x="5645150" y="2540000"/>
          <p14:tracePt t="64357" x="5340350" y="2514600"/>
          <p14:tracePt t="64374" x="5168900" y="2508250"/>
          <p14:tracePt t="64391" x="5022850" y="2508250"/>
          <p14:tracePt t="64408" x="4984750" y="2508250"/>
          <p14:tracePt t="64424" x="4953000" y="2508250"/>
          <p14:tracePt t="64441" x="4940300" y="2508250"/>
          <p14:tracePt t="64457" x="4921250" y="2508250"/>
          <p14:tracePt t="64474" x="4914900" y="2508250"/>
          <p14:tracePt t="64491" x="4908550" y="2508250"/>
          <p14:tracePt t="64508" x="4908550" y="2501900"/>
          <p14:tracePt t="64524" x="4895850" y="2495550"/>
          <p14:tracePt t="64560" x="4883150" y="2489200"/>
          <p14:tracePt t="64560" x="4876800" y="2489200"/>
          <p14:tracePt t="64574" x="4857750" y="2470150"/>
          <p14:tracePt t="64591" x="4832350" y="2457450"/>
          <p14:tracePt t="64591" x="4819650" y="2451100"/>
          <p14:tracePt t="64608" x="4806950" y="2438400"/>
          <p14:tracePt t="64624" x="4806950" y="2432050"/>
          <p14:tracePt t="64641" x="4806950" y="2425700"/>
          <p14:tracePt t="64657" x="4806950" y="2419350"/>
          <p14:tracePt t="64674" x="4813300" y="2400300"/>
          <p14:tracePt t="64691" x="4851400" y="2387600"/>
          <p14:tracePt t="64708" x="4883150" y="2374900"/>
          <p14:tracePt t="64724" x="4914900" y="2368550"/>
          <p14:tracePt t="64740" x="4965700" y="2349500"/>
          <p14:tracePt t="64757" x="5022850" y="2336800"/>
          <p14:tracePt t="64774" x="5073650" y="2317750"/>
          <p14:tracePt t="64791" x="5124450" y="2305050"/>
          <p14:tracePt t="64791" x="5149850" y="2298700"/>
          <p14:tracePt t="64808" x="5168900" y="2292350"/>
          <p14:tracePt t="64824" x="5187950" y="2286000"/>
          <p14:tracePt t="64841" x="5213350" y="2279650"/>
          <p14:tracePt t="64857" x="5232400" y="2279650"/>
          <p14:tracePt t="64874" x="5245100" y="2266950"/>
          <p14:tracePt t="64891" x="5257800" y="2266950"/>
          <p14:tracePt t="64908" x="5264150" y="2266950"/>
          <p14:tracePt t="65560" x="5264150" y="2260600"/>
          <p14:tracePt t="65568" x="5270500" y="2254250"/>
          <p14:tracePt t="65576" x="5276850" y="2247900"/>
          <p14:tracePt t="65591" x="5308600" y="2241550"/>
          <p14:tracePt t="65592" x="5321300" y="2241550"/>
          <p14:tracePt t="65607" x="5359400" y="2228850"/>
          <p14:tracePt t="65625" x="5372100" y="2222500"/>
          <p14:tracePt t="65672" x="5378450" y="2216150"/>
          <p14:tracePt t="65712" x="5384800" y="2216150"/>
          <p14:tracePt t="65720" x="5391150" y="2216150"/>
          <p14:tracePt t="65872" x="5391150" y="2209800"/>
          <p14:tracePt t="66088" x="5391150" y="2216150"/>
          <p14:tracePt t="66103" x="5391150" y="2222500"/>
          <p14:tracePt t="66112" x="5391150" y="2228850"/>
          <p14:tracePt t="66124" x="5391150" y="2235200"/>
          <p14:tracePt t="66124" x="5384800" y="2247900"/>
          <p14:tracePt t="66141" x="5384800" y="2260600"/>
          <p14:tracePt t="66158" x="5384800" y="2273300"/>
          <p14:tracePt t="66174" x="5384800" y="2298700"/>
          <p14:tracePt t="66191" x="5384800" y="2324100"/>
          <p14:tracePt t="66208" x="5384800" y="2336800"/>
          <p14:tracePt t="66225" x="5384800" y="2349500"/>
          <p14:tracePt t="66241" x="5384800" y="2355850"/>
          <p14:tracePt t="66312" x="5384800" y="2368550"/>
          <p14:tracePt t="66328" x="5397500" y="2374900"/>
          <p14:tracePt t="66336" x="5403850" y="2374900"/>
          <p14:tracePt t="66344" x="5410200" y="2374900"/>
          <p14:tracePt t="66357" x="5429250" y="2374900"/>
          <p14:tracePt t="66358" x="5473700" y="2381250"/>
          <p14:tracePt t="66374" x="5518150" y="2387600"/>
          <p14:tracePt t="66391" x="5588000" y="2393950"/>
          <p14:tracePt t="66407" x="5715000" y="2413000"/>
          <p14:tracePt t="66424" x="5797550" y="2413000"/>
          <p14:tracePt t="66441" x="5854700" y="2413000"/>
          <p14:tracePt t="66457" x="5892800" y="2413000"/>
          <p14:tracePt t="66474" x="5911850" y="2413000"/>
          <p14:tracePt t="66491" x="5930900" y="2413000"/>
          <p14:tracePt t="66507" x="5937250" y="2413000"/>
          <p14:tracePt t="66524" x="5949950" y="2413000"/>
          <p14:tracePt t="66540" x="5956300" y="2413000"/>
          <p14:tracePt t="66557" x="5962650" y="2413000"/>
          <p14:tracePt t="66672" x="5969000" y="2413000"/>
          <p14:tracePt t="66688" x="5975350" y="2413000"/>
          <p14:tracePt t="66696" x="5981700" y="2413000"/>
          <p14:tracePt t="66704" x="5994400" y="2413000"/>
          <p14:tracePt t="66712" x="6000750" y="2406650"/>
          <p14:tracePt t="66724" x="6007100" y="2400300"/>
          <p14:tracePt t="66808" x="6013450" y="2393950"/>
          <p14:tracePt t="66960" x="6019800" y="2387600"/>
          <p14:tracePt t="66976" x="6019800" y="2381250"/>
          <p14:tracePt t="66992" x="6019800" y="2374900"/>
          <p14:tracePt t="66993" x="6013450" y="2368550"/>
          <p14:tracePt t="67007" x="6007100" y="2368550"/>
          <p14:tracePt t="67192" x="6007100" y="2362200"/>
          <p14:tracePt t="67216" x="6007100" y="2355850"/>
          <p14:tracePt t="67232" x="6007100" y="2349500"/>
          <p14:tracePt t="67400" x="6007100" y="2336800"/>
          <p14:tracePt t="67424" x="6013450" y="2324100"/>
          <p14:tracePt t="67688" x="6019800" y="2324100"/>
          <p14:tracePt t="67700" x="6032500" y="2324100"/>
          <p14:tracePt t="67702" x="6051550" y="2330450"/>
          <p14:tracePt t="67707" x="6089650" y="2343150"/>
          <p14:tracePt t="67724" x="6153150" y="2362200"/>
          <p14:tracePt t="67741" x="6203950" y="2381250"/>
          <p14:tracePt t="67757" x="6261100" y="2400300"/>
          <p14:tracePt t="67774" x="6311900" y="2406650"/>
          <p14:tracePt t="67790" x="6369050" y="2432050"/>
          <p14:tracePt t="67808" x="6381750" y="2432050"/>
          <p14:tracePt t="67848" x="6400800" y="2438400"/>
          <p14:tracePt t="67856" x="6413500" y="2444750"/>
          <p14:tracePt t="67864" x="6445250" y="2444750"/>
          <p14:tracePt t="67873" x="6470650" y="2457450"/>
          <p14:tracePt t="67890" x="6502400" y="2463800"/>
          <p14:tracePt t="67907" x="6546850" y="2470150"/>
          <p14:tracePt t="67924" x="6572250" y="2476500"/>
          <p14:tracePt t="67941" x="6610350" y="2482850"/>
          <p14:tracePt t="67957" x="6642100" y="2482850"/>
          <p14:tracePt t="67974" x="6667500" y="2495550"/>
          <p14:tracePt t="67990" x="6686550" y="2501900"/>
          <p14:tracePt t="67990" x="6699250" y="2501900"/>
          <p14:tracePt t="68008" x="6705600" y="2508250"/>
          <p14:tracePt t="68024" x="6718300" y="2508250"/>
          <p14:tracePt t="68041" x="6737350" y="2514600"/>
          <p14:tracePt t="68057" x="6756400" y="2514600"/>
          <p14:tracePt t="68075" x="6769100" y="2520950"/>
          <p14:tracePt t="68090" x="6775450" y="2520950"/>
          <p14:tracePt t="68107" x="6781800" y="2520950"/>
          <p14:tracePt t="68124" x="6788150" y="2527300"/>
          <p14:tracePt t="68360" x="6781800" y="2527300"/>
          <p14:tracePt t="68368" x="6769100" y="2527300"/>
          <p14:tracePt t="68376" x="6756400" y="2527300"/>
          <p14:tracePt t="68376" x="6731000" y="2527300"/>
          <p14:tracePt t="68392" x="6680200" y="2527300"/>
          <p14:tracePt t="68392" x="6648450" y="2527300"/>
          <p14:tracePt t="68408" x="6578600" y="2527300"/>
          <p14:tracePt t="68424" x="6508750" y="2527300"/>
          <p14:tracePt t="68440" x="6445250" y="2527300"/>
          <p14:tracePt t="68457" x="6388100" y="2527300"/>
          <p14:tracePt t="68474" x="6324600" y="2527300"/>
          <p14:tracePt t="68490" x="6254750" y="2527300"/>
          <p14:tracePt t="68507" x="6191250" y="2527300"/>
          <p14:tracePt t="68524" x="6140450" y="2514600"/>
          <p14:tracePt t="68540" x="6096000" y="2508250"/>
          <p14:tracePt t="68557" x="6076950" y="2501900"/>
          <p14:tracePt t="68574" x="6064250" y="2501900"/>
          <p14:tracePt t="68591" x="6032500" y="2495550"/>
          <p14:tracePt t="68591" x="6007100" y="2495550"/>
          <p14:tracePt t="68609" x="5962650" y="2495550"/>
          <p14:tracePt t="68624" x="5930900" y="2489200"/>
          <p14:tracePt t="68641" x="5892800" y="2489200"/>
          <p14:tracePt t="68657" x="5861050" y="2489200"/>
          <p14:tracePt t="68674" x="5822950" y="2489200"/>
          <p14:tracePt t="68690" x="5803900" y="2489200"/>
          <p14:tracePt t="68707" x="5784850" y="2482850"/>
          <p14:tracePt t="68724" x="5765800" y="2482850"/>
          <p14:tracePt t="68740" x="5753100" y="2476500"/>
          <p14:tracePt t="68757" x="5734050" y="2470150"/>
          <p14:tracePt t="68774" x="5721350" y="2470150"/>
          <p14:tracePt t="68790" x="5695950" y="2457450"/>
          <p14:tracePt t="68808" x="5683250" y="2457450"/>
          <p14:tracePt t="68825" x="5664200" y="2444750"/>
          <p14:tracePt t="68840" x="5651500" y="2438400"/>
          <p14:tracePt t="68874" x="5619750" y="2413000"/>
          <p14:tracePt t="68874" x="5600700" y="2393950"/>
          <p14:tracePt t="68891" x="5568950" y="2362200"/>
          <p14:tracePt t="68907" x="5549900" y="2324100"/>
          <p14:tracePt t="68924" x="5537200" y="2305050"/>
          <p14:tracePt t="68941" x="5518150" y="2286000"/>
          <p14:tracePt t="68957" x="5499100" y="2266950"/>
          <p14:tracePt t="68974" x="5486400" y="2241550"/>
          <p14:tracePt t="68991" x="5461000" y="2209800"/>
          <p14:tracePt t="69007" x="5422900" y="2159000"/>
          <p14:tracePt t="69024" x="5403850" y="2133600"/>
          <p14:tracePt t="69040" x="5397500" y="2120900"/>
          <p14:tracePt t="69057" x="5384800" y="2108200"/>
          <p14:tracePt t="69074" x="5384800" y="2101850"/>
          <p14:tracePt t="69091" x="5378450" y="2095500"/>
          <p14:tracePt t="69107" x="5372100" y="2089150"/>
          <p14:tracePt t="69124" x="5365750" y="2089150"/>
          <p14:tracePt t="69140" x="5346700" y="2082800"/>
          <p14:tracePt t="69157" x="5327650" y="2076450"/>
          <p14:tracePt t="69174" x="5295900" y="2063750"/>
          <p14:tracePt t="69191" x="5270500" y="2051050"/>
          <p14:tracePt t="69207" x="5219700" y="2025650"/>
          <p14:tracePt t="69225" x="5187950" y="2012950"/>
          <p14:tracePt t="69264" x="5181600" y="2006600"/>
          <p14:tracePt t="69424" x="5175250" y="2000250"/>
          <p14:tracePt t="69432" x="5168900" y="2000250"/>
          <p14:tracePt t="69440" x="5162550" y="1987550"/>
          <p14:tracePt t="69463" x="5162550" y="1981200"/>
          <p14:tracePt t="69471" x="5162550" y="1974850"/>
          <p14:tracePt t="69490" x="5156200" y="1974850"/>
          <p14:tracePt t="70144" x="5168900" y="1987550"/>
          <p14:tracePt t="70152" x="5187950" y="2019300"/>
          <p14:tracePt t="70159" x="5213350" y="2051050"/>
          <p14:tracePt t="70167" x="5232400" y="2089150"/>
          <p14:tracePt t="70176" x="5270500" y="2159000"/>
          <p14:tracePt t="70190" x="5308600" y="2235200"/>
          <p14:tracePt t="70207" x="5340350" y="2292350"/>
          <p14:tracePt t="70224" x="5346700" y="2311400"/>
          <p14:tracePt t="70240" x="5353050" y="2324100"/>
          <p14:tracePt t="70257" x="5359400" y="2324100"/>
          <p14:tracePt t="70344" x="5359400" y="2330450"/>
          <p14:tracePt t="70360" x="5365750" y="2330450"/>
          <p14:tracePt t="70368" x="5372100" y="2330450"/>
          <p14:tracePt t="70368" x="5384800" y="2336800"/>
          <p14:tracePt t="70384" x="5384800" y="2343150"/>
          <p14:tracePt t="70392" x="5397500" y="2349500"/>
          <p14:tracePt t="70392" x="5410200" y="2355850"/>
          <p14:tracePt t="70407" x="5461000" y="2393950"/>
          <p14:tracePt t="70424" x="5505450" y="2425700"/>
          <p14:tracePt t="70440" x="5549900" y="2451100"/>
          <p14:tracePt t="70457" x="5594350" y="2470150"/>
          <p14:tracePt t="70474" x="5638800" y="2476500"/>
          <p14:tracePt t="70490" x="5664200" y="2476500"/>
          <p14:tracePt t="70508" x="5683250" y="2476500"/>
          <p14:tracePt t="70524" x="5689600" y="2476500"/>
          <p14:tracePt t="70541" x="5708650" y="2470150"/>
          <p14:tracePt t="70557" x="5740400" y="2444750"/>
          <p14:tracePt t="70574" x="5753100" y="2419350"/>
          <p14:tracePt t="70590" x="5765800" y="2393950"/>
          <p14:tracePt t="70590" x="5772150" y="2387600"/>
          <p14:tracePt t="70608" x="5778500" y="2368550"/>
          <p14:tracePt t="70624" x="5778500" y="2349500"/>
          <p14:tracePt t="70641" x="5784850" y="2330450"/>
          <p14:tracePt t="70657" x="5784850" y="2305050"/>
          <p14:tracePt t="70674" x="5778500" y="2279650"/>
          <p14:tracePt t="70690" x="5765800" y="2260600"/>
          <p14:tracePt t="70707" x="5740400" y="2228850"/>
          <p14:tracePt t="70724" x="5721350" y="2209800"/>
          <p14:tracePt t="70740" x="5689600" y="2190750"/>
          <p14:tracePt t="70757" x="5664200" y="2184400"/>
          <p14:tracePt t="70774" x="5645150" y="2178050"/>
          <p14:tracePt t="70790" x="5626100" y="2171700"/>
          <p14:tracePt t="70790" x="5619750" y="2171700"/>
          <p14:tracePt t="70808" x="5594350" y="2171700"/>
          <p14:tracePt t="70824" x="5568950" y="2171700"/>
          <p14:tracePt t="70841" x="5537200" y="2171700"/>
          <p14:tracePt t="70857" x="5511800" y="2171700"/>
          <p14:tracePt t="70874" x="5480050" y="2184400"/>
          <p14:tracePt t="70890" x="5461000" y="2190750"/>
          <p14:tracePt t="70908" x="5435600" y="2203450"/>
          <p14:tracePt t="70923" x="5410200" y="2222500"/>
          <p14:tracePt t="70940" x="5384800" y="2235200"/>
          <p14:tracePt t="70957" x="5359400" y="2254250"/>
          <p14:tracePt t="70974" x="5340350" y="2273300"/>
          <p14:tracePt t="70990" x="5327650" y="2286000"/>
          <p14:tracePt t="71008" x="5321300" y="2298700"/>
          <p14:tracePt t="71024" x="5314950" y="2311400"/>
          <p14:tracePt t="71041" x="5314950" y="2324100"/>
          <p14:tracePt t="71057" x="5314950" y="2336800"/>
          <p14:tracePt t="71074" x="5314950" y="2343150"/>
          <p14:tracePt t="71090" x="5314950" y="2362200"/>
          <p14:tracePt t="71108" x="5314950" y="2381250"/>
          <p14:tracePt t="71124" x="5314950" y="2393950"/>
          <p14:tracePt t="71140" x="5314950" y="2406650"/>
          <p14:tracePt t="71157" x="5321300" y="2419350"/>
          <p14:tracePt t="71174" x="5327650" y="2438400"/>
          <p14:tracePt t="71190" x="5334000" y="2451100"/>
          <p14:tracePt t="71190" x="5340350" y="2451100"/>
          <p14:tracePt t="71208" x="5346700" y="2457450"/>
          <p14:tracePt t="71224" x="5353050" y="2463800"/>
          <p14:tracePt t="71240" x="5359400" y="2463800"/>
          <p14:tracePt t="71257" x="5372100" y="2463800"/>
          <p14:tracePt t="71274" x="5378450" y="2463800"/>
          <p14:tracePt t="71290" x="5384800" y="2463800"/>
          <p14:tracePt t="71327" x="5391150" y="2463800"/>
          <p14:tracePt t="71391" x="5397500" y="2463800"/>
          <p14:tracePt t="71439" x="5403850" y="2463800"/>
          <p14:tracePt t="71584" x="5410200" y="2463800"/>
          <p14:tracePt t="71608" x="5416550" y="2463800"/>
          <p14:tracePt t="71624" x="5422900" y="2463800"/>
          <p14:tracePt t="71633" x="5429250" y="2463800"/>
          <p14:tracePt t="71633" x="5435600" y="2463800"/>
          <p14:tracePt t="71640" x="5467350" y="2463800"/>
          <p14:tracePt t="71657" x="5486400" y="2463800"/>
          <p14:tracePt t="71674" x="5518150" y="2457450"/>
          <p14:tracePt t="71690" x="5537200" y="2457450"/>
          <p14:tracePt t="71707" x="5543550" y="2457450"/>
          <p14:tracePt t="71724" x="5556250" y="2451100"/>
          <p14:tracePt t="71759" x="5562600" y="2444750"/>
          <p14:tracePt t="71927" x="5556250" y="2444750"/>
          <p14:tracePt t="71935" x="5549900" y="2444750"/>
          <p14:tracePt t="71943" x="5537200" y="2444750"/>
          <p14:tracePt t="71951" x="5530850" y="2444750"/>
          <p14:tracePt t="71951" x="5524500" y="2444750"/>
          <p14:tracePt t="71960" x="5518150" y="2444750"/>
          <p14:tracePt t="71973" x="5505450" y="2444750"/>
          <p14:tracePt t="71990" x="5486400" y="2457450"/>
          <p14:tracePt t="71990" x="5480050" y="2457450"/>
          <p14:tracePt t="72008" x="5480050" y="2463800"/>
          <p14:tracePt t="72024" x="5467350" y="2476500"/>
          <p14:tracePt t="72041" x="5461000" y="2482850"/>
          <p14:tracePt t="72057" x="5454650" y="2495550"/>
          <p14:tracePt t="72074" x="5448300" y="2520950"/>
          <p14:tracePt t="72090" x="5448300" y="2559050"/>
          <p14:tracePt t="72107" x="5441950" y="2597150"/>
          <p14:tracePt t="72125" x="5435600" y="2654300"/>
          <p14:tracePt t="72140" x="5435600" y="2686050"/>
          <p14:tracePt t="72157" x="5435600" y="2705100"/>
          <p14:tracePt t="72344" x="5435600" y="2711450"/>
          <p14:tracePt t="72648" x="5435600" y="2705100"/>
          <p14:tracePt t="72655" x="5435600" y="2679700"/>
          <p14:tracePt t="72656" x="5441950" y="2647950"/>
          <p14:tracePt t="72673" x="5448300" y="2603500"/>
          <p14:tracePt t="72674" x="5467350" y="2527300"/>
          <p14:tracePt t="72690" x="5486400" y="2451100"/>
          <p14:tracePt t="72707" x="5492750" y="2374900"/>
          <p14:tracePt t="72724" x="5511800" y="2324100"/>
          <p14:tracePt t="72740" x="5518150" y="2298700"/>
          <p14:tracePt t="72757" x="5518150" y="2292350"/>
          <p14:tracePt t="72773" x="5518150" y="2286000"/>
          <p14:tracePt t="72951" x="5518150" y="2292350"/>
          <p14:tracePt t="72975" x="5518150" y="2298700"/>
          <p14:tracePt t="72991" x="5518150" y="2305050"/>
          <p14:tracePt t="73008" x="5518150" y="2317750"/>
          <p14:tracePt t="73008" x="5518150" y="2324100"/>
          <p14:tracePt t="73024" x="5518150" y="2336800"/>
          <p14:tracePt t="73031" x="5518150" y="2343150"/>
          <p14:tracePt t="73040" x="5511800" y="2381250"/>
          <p14:tracePt t="73050" x="5511800" y="2393950"/>
          <p14:tracePt t="73057" x="5511800" y="2413000"/>
          <p14:tracePt t="73073" x="5511800" y="2425700"/>
          <p14:tracePt t="73119" x="5511800" y="2432050"/>
          <p14:tracePt t="73140" x="5518150" y="2432050"/>
          <p14:tracePt t="73158" x="5524500" y="2438400"/>
          <p14:tracePt t="73184" x="5530850" y="2444750"/>
          <p14:tracePt t="73200" x="5543550" y="2444750"/>
          <p14:tracePt t="73225" x="5549900" y="2444750"/>
          <p14:tracePt t="73234" x="5556250" y="2451100"/>
          <p14:tracePt t="73241" x="5562600" y="2451100"/>
          <p14:tracePt t="73251" x="5568950" y="2451100"/>
          <p14:tracePt t="73278" x="5575300" y="2451100"/>
          <p14:tracePt t="73361" x="5581650" y="2451100"/>
          <p14:tracePt t="73369" x="5594350" y="2451100"/>
          <p14:tracePt t="73384" x="5600700" y="2451100"/>
          <p14:tracePt t="73392" x="5613400" y="2451100"/>
          <p14:tracePt t="73408" x="5619750" y="2444750"/>
          <p14:tracePt t="73412" x="5626100" y="2432050"/>
          <p14:tracePt t="73425" x="5632450" y="2419350"/>
          <p14:tracePt t="73441" x="5638800" y="2400300"/>
          <p14:tracePt t="73458" x="5645150" y="2393950"/>
          <p14:tracePt t="73474" x="5651500" y="2387600"/>
          <p14:tracePt t="73491" x="5670550" y="2381250"/>
          <p14:tracePt t="73508" x="5702300" y="2381250"/>
          <p14:tracePt t="73524" x="5765800" y="2381250"/>
          <p14:tracePt t="73541" x="5835650" y="2387600"/>
          <p14:tracePt t="73558" x="5905500" y="2419350"/>
          <p14:tracePt t="73575" x="5988050" y="2457450"/>
          <p14:tracePt t="73592" x="6064250" y="2476500"/>
          <p14:tracePt t="73608" x="6108700" y="2476500"/>
          <p14:tracePt t="73656" x="6115050" y="2476500"/>
          <p14:tracePt t="73672" x="6121400" y="2476500"/>
          <p14:tracePt t="73856" x="6121400" y="2470150"/>
          <p14:tracePt t="73874" x="6115050" y="2463800"/>
          <p14:tracePt t="73875" x="6102350" y="2451100"/>
          <p14:tracePt t="73891" x="6096000" y="2432050"/>
          <p14:tracePt t="73908" x="6089650" y="2419350"/>
          <p14:tracePt t="73924" x="6083300" y="2400300"/>
          <p14:tracePt t="73941" x="6083300" y="2393950"/>
          <p14:tracePt t="73958" x="6083300" y="2387600"/>
          <p14:tracePt t="73975" x="6083300" y="2381250"/>
          <p14:tracePt t="74064" x="6076950" y="2374900"/>
          <p14:tracePt t="74456" x="6076950" y="2368550"/>
          <p14:tracePt t="74472" x="6070600" y="2368550"/>
          <p14:tracePt t="74489" x="6064250" y="2368550"/>
          <p14:tracePt t="74537" x="6057900" y="2362200"/>
          <p14:tracePt t="74704" x="6051550" y="2362200"/>
          <p14:tracePt t="75874" x="6045200" y="2362200"/>
          <p14:tracePt t="75885" x="6026150" y="2374900"/>
          <p14:tracePt t="75886" x="6013450" y="2381250"/>
          <p14:tracePt t="75893" x="5981700" y="2406650"/>
          <p14:tracePt t="75909" x="5962650" y="2438400"/>
          <p14:tracePt t="75926" x="5956300" y="2457450"/>
          <p14:tracePt t="75942" x="5937250" y="2482850"/>
          <p14:tracePt t="75959" x="5930900" y="2495550"/>
          <p14:tracePt t="75975" x="5924550" y="2501900"/>
          <p14:tracePt t="75992" x="5918200" y="2508250"/>
          <p14:tracePt t="76009" x="5918200" y="2514600"/>
          <p14:tracePt t="76026" x="5918200" y="2520950"/>
          <p14:tracePt t="76042" x="5911850" y="2520950"/>
          <p14:tracePt t="76059" x="5911850" y="2527300"/>
          <p14:tracePt t="76075" x="5899150" y="2540000"/>
          <p14:tracePt t="76092" x="5899150" y="2546350"/>
          <p14:tracePt t="76109" x="5892800" y="2559050"/>
          <p14:tracePt t="76153" x="5892800" y="2565400"/>
          <p14:tracePt t="76182" x="5892800" y="2571750"/>
          <p14:tracePt t="76194" x="5886450" y="2578100"/>
          <p14:tracePt t="76218" x="5880100" y="2584450"/>
          <p14:tracePt t="76337" x="5873750" y="2590800"/>
          <p14:tracePt t="76353" x="5873750" y="2597150"/>
          <p14:tracePt t="76361" x="5867400" y="2597150"/>
          <p14:tracePt t="76377" x="5861050" y="2603500"/>
          <p14:tracePt t="76417" x="5854700" y="2609850"/>
          <p14:tracePt t="76444" x="5848350" y="2616200"/>
          <p14:tracePt t="76466" x="5835650" y="2622550"/>
          <p14:tracePt t="76506" x="5829300" y="2622550"/>
          <p14:tracePt t="77129" x="5848350" y="2616200"/>
          <p14:tracePt t="77137" x="5880100" y="2578100"/>
          <p14:tracePt t="77142" x="5943600" y="2501900"/>
          <p14:tracePt t="77159" x="5988050" y="2451100"/>
          <p14:tracePt t="77176" x="6000750" y="2438400"/>
          <p14:tracePt t="77192" x="6007100" y="2432050"/>
          <p14:tracePt t="77257" x="6007100" y="2425700"/>
          <p14:tracePt t="77265" x="6013450" y="2419350"/>
          <p14:tracePt t="77273" x="6019800" y="2419350"/>
          <p14:tracePt t="77275" x="6026150" y="2406650"/>
          <p14:tracePt t="77292" x="6026150" y="2400300"/>
          <p14:tracePt t="77309" x="6045200" y="2381250"/>
          <p14:tracePt t="77325" x="6045200" y="2374900"/>
          <p14:tracePt t="77681" x="6051550" y="2374900"/>
          <p14:tracePt t="77689" x="6051550" y="2368550"/>
          <p14:tracePt t="77865" x="6051550" y="2362200"/>
          <p14:tracePt t="77913" x="6057900" y="2362200"/>
          <p14:tracePt t="77921" x="6064250" y="2362200"/>
          <p14:tracePt t="77953" x="6070600" y="2362200"/>
          <p14:tracePt t="77961" x="6083300" y="2362200"/>
          <p14:tracePt t="77967" x="6096000" y="2362200"/>
          <p14:tracePt t="77975" x="6134100" y="2374900"/>
          <p14:tracePt t="77992" x="6216650" y="2400300"/>
          <p14:tracePt t="77992" x="6267450" y="2413000"/>
          <p14:tracePt t="78009" x="6350000" y="2438400"/>
          <p14:tracePt t="78025" x="6445250" y="2476500"/>
          <p14:tracePt t="78041" x="6565900" y="2508250"/>
          <p14:tracePt t="78059" x="6654800" y="2527300"/>
          <p14:tracePt t="78076" x="6737350" y="2552700"/>
          <p14:tracePt t="78092" x="6775450" y="2565400"/>
          <p14:tracePt t="78109" x="6826250" y="2578100"/>
          <p14:tracePt t="78125" x="6877050" y="2603500"/>
          <p14:tracePt t="78142" x="6940550" y="2622550"/>
          <p14:tracePt t="78158" x="6985000" y="2641600"/>
          <p14:tracePt t="78176" x="7054850" y="2660650"/>
          <p14:tracePt t="78192" x="7131050" y="2679700"/>
          <p14:tracePt t="78210" x="7175500" y="2686050"/>
          <p14:tracePt t="78226" x="7188200" y="2692400"/>
          <p14:tracePt t="78242" x="7200900" y="2692400"/>
          <p14:tracePt t="78258" x="7207250" y="2692400"/>
          <p14:tracePt t="78369" x="7200900" y="2692400"/>
          <p14:tracePt t="78386" x="7124700" y="2692400"/>
          <p14:tracePt t="78393" x="6978650" y="2692400"/>
          <p14:tracePt t="78409" x="6889750" y="2692400"/>
          <p14:tracePt t="78410" x="6699250" y="2686050"/>
          <p14:tracePt t="78425" x="6534150" y="2679700"/>
          <p14:tracePt t="78442" x="6388100" y="2679700"/>
          <p14:tracePt t="78458" x="6292850" y="2679700"/>
          <p14:tracePt t="78475" x="6248400" y="2679700"/>
          <p14:tracePt t="78492" x="6235700" y="2679700"/>
          <p14:tracePt t="78509" x="6229350" y="2679700"/>
          <p14:tracePt t="78525" x="6216650" y="2679700"/>
          <p14:tracePt t="78542" x="6203950" y="2679700"/>
          <p14:tracePt t="78559" x="6197600" y="2679700"/>
          <p14:tracePt t="78575" x="6191250" y="2679700"/>
          <p14:tracePt t="78592" x="6184900" y="2679700"/>
          <p14:tracePt t="78785" x="6197600" y="2679700"/>
          <p14:tracePt t="78792" x="6203950" y="2679700"/>
          <p14:tracePt t="78801" x="6254750" y="2673350"/>
          <p14:tracePt t="78809" x="6324600" y="2673350"/>
          <p14:tracePt t="78826" x="6400800" y="2673350"/>
          <p14:tracePt t="78842" x="6470650" y="2673350"/>
          <p14:tracePt t="78859" x="6521450" y="2673350"/>
          <p14:tracePt t="78875" x="6559550" y="2673350"/>
          <p14:tracePt t="78892" x="6597650" y="2673350"/>
          <p14:tracePt t="78909" x="6635750" y="2673350"/>
          <p14:tracePt t="78925" x="6661150" y="2679700"/>
          <p14:tracePt t="78942" x="6705600" y="2686050"/>
          <p14:tracePt t="78959" x="6762750" y="2692400"/>
          <p14:tracePt t="78975" x="6826250" y="2698750"/>
          <p14:tracePt t="78992" x="6902450" y="2711450"/>
          <p14:tracePt t="79008" x="7016750" y="2730500"/>
          <p14:tracePt t="79026" x="7080250" y="2730500"/>
          <p14:tracePt t="79042" x="7156450" y="2743200"/>
          <p14:tracePt t="79059" x="7207250" y="2749550"/>
          <p14:tracePt t="79075" x="7289800" y="2755900"/>
          <p14:tracePt t="79092" x="7366000" y="2768600"/>
          <p14:tracePt t="79109" x="7429500" y="2781300"/>
          <p14:tracePt t="79125" x="7461250" y="2781300"/>
          <p14:tracePt t="79142" x="7505700" y="2787650"/>
          <p14:tracePt t="79159" x="7537450" y="2794000"/>
          <p14:tracePt t="79175" x="7562850" y="2800350"/>
          <p14:tracePt t="79192" x="7581900" y="2806700"/>
          <p14:tracePt t="79208" x="7620000" y="2819400"/>
          <p14:tracePt t="79226" x="7639050" y="2825750"/>
          <p14:tracePt t="79242" x="7664450" y="2832100"/>
          <p14:tracePt t="79259" x="7696200" y="2844800"/>
          <p14:tracePt t="79275" x="7721600" y="2857500"/>
          <p14:tracePt t="79292" x="7747000" y="2863850"/>
          <p14:tracePt t="79308" x="7759700" y="2863850"/>
          <p14:tracePt t="79325" x="7766050" y="2863850"/>
          <p14:tracePt t="79342" x="7772400" y="2863850"/>
          <p14:tracePt t="79359" x="7778750" y="2863850"/>
          <p14:tracePt t="79375" x="7778750" y="2870200"/>
          <p14:tracePt t="79529" x="7747000" y="2870200"/>
          <p14:tracePt t="79537" x="7645400" y="2857500"/>
          <p14:tracePt t="79545" x="7512050" y="2838450"/>
          <p14:tracePt t="79558" x="7296150" y="2819400"/>
          <p14:tracePt t="79559" x="6908800" y="2819400"/>
          <p14:tracePt t="79575" x="6515100" y="2819400"/>
          <p14:tracePt t="79592" x="6261100" y="2819400"/>
          <p14:tracePt t="79610" x="6038850" y="2800350"/>
          <p14:tracePt t="79626" x="5949950" y="2794000"/>
          <p14:tracePt t="79642" x="5899150" y="2794000"/>
          <p14:tracePt t="79659" x="5861050" y="2794000"/>
          <p14:tracePt t="79675" x="5829300" y="2794000"/>
          <p14:tracePt t="79692" x="5797550" y="2794000"/>
          <p14:tracePt t="79708" x="5778500" y="2794000"/>
          <p14:tracePt t="79726" x="5759450" y="2794000"/>
          <p14:tracePt t="79742" x="5734050" y="2794000"/>
          <p14:tracePt t="79759" x="5708650" y="2800350"/>
          <p14:tracePt t="79775" x="5683250" y="2813050"/>
          <p14:tracePt t="79792" x="5657850" y="2825750"/>
          <p14:tracePt t="79808" x="5632450" y="2838450"/>
          <p14:tracePt t="79826" x="5619750" y="2844800"/>
          <p14:tracePt t="79969" x="5626100" y="2844800"/>
          <p14:tracePt t="79977" x="5645150" y="2844800"/>
          <p14:tracePt t="79993" x="5657850" y="2844800"/>
          <p14:tracePt t="79994" x="5689600" y="2844800"/>
          <p14:tracePt t="80010" x="5721350" y="2844800"/>
          <p14:tracePt t="80025" x="5734050" y="2844800"/>
          <p14:tracePt t="80042" x="5746750" y="2844800"/>
          <p14:tracePt t="80058" x="5753100" y="2844800"/>
          <p14:tracePt t="80075" x="5765800" y="2844800"/>
          <p14:tracePt t="80092" x="5772150" y="2844800"/>
          <p14:tracePt t="80108" x="5778500" y="2844800"/>
          <p14:tracePt t="80125" x="5784850" y="2844800"/>
          <p14:tracePt t="80142" x="5791200" y="2844800"/>
          <p14:tracePt t="80159" x="5810250" y="2844800"/>
          <p14:tracePt t="80175" x="5829300" y="2844800"/>
          <p14:tracePt t="80191" x="5867400" y="2844800"/>
          <p14:tracePt t="80208" x="5943600" y="2838450"/>
          <p14:tracePt t="80226" x="6007100" y="2832100"/>
          <p14:tracePt t="80242" x="6064250" y="2825750"/>
          <p14:tracePt t="80259" x="6165850" y="2825750"/>
          <p14:tracePt t="80275" x="6286500" y="2825750"/>
          <p14:tracePt t="80292" x="6394450" y="2825750"/>
          <p14:tracePt t="80308" x="6527800" y="2825750"/>
          <p14:tracePt t="80325" x="6667500" y="2825750"/>
          <p14:tracePt t="80342" x="6769100" y="2825750"/>
          <p14:tracePt t="80359" x="6883400" y="2825750"/>
          <p14:tracePt t="80376" x="6978650" y="2825750"/>
          <p14:tracePt t="80392" x="7124700" y="2825750"/>
          <p14:tracePt t="80410" x="7239000" y="2825750"/>
          <p14:tracePt t="80425" x="7353300" y="2825750"/>
          <p14:tracePt t="80442" x="7467600" y="2825750"/>
          <p14:tracePt t="80458" x="7569200" y="2825750"/>
          <p14:tracePt t="80475" x="7658100" y="2825750"/>
          <p14:tracePt t="80492" x="7734300" y="2825750"/>
          <p14:tracePt t="80509" x="7797800" y="2825750"/>
          <p14:tracePt t="80525" x="7848600" y="2825750"/>
          <p14:tracePt t="80542" x="7905750" y="2825750"/>
          <p14:tracePt t="80558" x="7937500" y="2825750"/>
          <p14:tracePt t="80576" x="7981950" y="2825750"/>
          <p14:tracePt t="80592" x="8051800" y="2825750"/>
          <p14:tracePt t="80610" x="8096250" y="2825750"/>
          <p14:tracePt t="80626" x="8140700" y="2825750"/>
          <p14:tracePt t="80642" x="8159750" y="2825750"/>
          <p14:tracePt t="80658" x="8172450" y="2825750"/>
          <p14:tracePt t="80849" x="8140700" y="2825750"/>
          <p14:tracePt t="80857" x="8108950" y="2825750"/>
          <p14:tracePt t="80865" x="8007350" y="2838450"/>
          <p14:tracePt t="80875" x="7899400" y="2851150"/>
          <p14:tracePt t="80892" x="7829550" y="2851150"/>
          <p14:tracePt t="80909" x="7804150" y="2851150"/>
          <p14:tracePt t="80925" x="7791450" y="2851150"/>
          <p14:tracePt t="81025" x="7785100" y="2857500"/>
          <p14:tracePt t="81041" x="7772400" y="2857500"/>
          <p14:tracePt t="81051" x="7759700" y="2863850"/>
          <p14:tracePt t="81057" x="7727950" y="2863850"/>
          <p14:tracePt t="81061" x="7651750" y="2876550"/>
          <p14:tracePt t="81076" x="7524750" y="2895600"/>
          <p14:tracePt t="81092" x="7385050" y="2914650"/>
          <p14:tracePt t="81109" x="7264400" y="2927350"/>
          <p14:tracePt t="81125" x="7175500" y="2933700"/>
          <p14:tracePt t="81142" x="7118350" y="2940050"/>
          <p14:tracePt t="81158" x="7099300" y="2946400"/>
          <p14:tracePt t="81337" x="7105650" y="2946400"/>
          <p14:tracePt t="81345" x="7137400" y="2946400"/>
          <p14:tracePt t="81353" x="7175500" y="2946400"/>
          <p14:tracePt t="81361" x="7213600" y="2946400"/>
          <p14:tracePt t="81368" x="7258050" y="2946400"/>
          <p14:tracePt t="81375" x="7353300" y="2946400"/>
          <p14:tracePt t="81392" x="7493000" y="2946400"/>
          <p14:tracePt t="81410" x="7562850" y="2946400"/>
          <p14:tracePt t="81425" x="7626350" y="2946400"/>
          <p14:tracePt t="81442" x="7702550" y="2946400"/>
          <p14:tracePt t="81459" x="7791450" y="2921000"/>
          <p14:tracePt t="81475" x="7899400" y="2889250"/>
          <p14:tracePt t="81492" x="8013700" y="2844800"/>
          <p14:tracePt t="81509" x="8134350" y="2806700"/>
          <p14:tracePt t="81525" x="8210550" y="2755900"/>
          <p14:tracePt t="81542" x="8274050" y="2717800"/>
          <p14:tracePt t="81559" x="8305800" y="2667000"/>
          <p14:tracePt t="81575" x="8318500" y="2641600"/>
          <p14:tracePt t="81592" x="8337550" y="2578100"/>
          <p14:tracePt t="81610" x="8356600" y="2540000"/>
          <p14:tracePt t="81625" x="8369300" y="2489200"/>
          <p14:tracePt t="81642" x="8382000" y="2425700"/>
          <p14:tracePt t="81658" x="8394700" y="2362200"/>
          <p14:tracePt t="81675" x="8394700" y="2305050"/>
          <p14:tracePt t="81692" x="8394700" y="2266950"/>
          <p14:tracePt t="81708" x="8394700" y="2235200"/>
          <p14:tracePt t="81725" x="8394700" y="2203450"/>
          <p14:tracePt t="81742" x="8388350" y="2159000"/>
          <p14:tracePt t="81758" x="8356600" y="2076450"/>
          <p14:tracePt t="81776" x="8318500" y="1981200"/>
          <p14:tracePt t="81792" x="8267700" y="1905000"/>
          <p14:tracePt t="81810" x="8242300" y="1860550"/>
          <p14:tracePt t="81825" x="8216900" y="1835150"/>
          <p14:tracePt t="81842" x="8191500" y="1803400"/>
          <p14:tracePt t="81858" x="8166100" y="1778000"/>
          <p14:tracePt t="81875" x="8128000" y="1752600"/>
          <p14:tracePt t="81892" x="8102600" y="1739900"/>
          <p14:tracePt t="81908" x="8064500" y="1720850"/>
          <p14:tracePt t="81925" x="8032750" y="1714500"/>
          <p14:tracePt t="81942" x="8020050" y="1701800"/>
          <p14:tracePt t="81958" x="8007350" y="1701800"/>
          <p14:tracePt t="81975" x="7988300" y="1701800"/>
          <p14:tracePt t="81992" x="7950200" y="1701800"/>
          <p14:tracePt t="82009" x="7912100" y="1701800"/>
          <p14:tracePt t="82026" x="7874000" y="1727200"/>
          <p14:tracePt t="82042" x="7823200" y="1771650"/>
          <p14:tracePt t="82059" x="7791450" y="1816100"/>
          <p14:tracePt t="82075" x="7753350" y="1873250"/>
          <p14:tracePt t="82092" x="7727950" y="1943100"/>
          <p14:tracePt t="82108" x="7708900" y="2025650"/>
          <p14:tracePt t="82125" x="7708900" y="2095500"/>
          <p14:tracePt t="82142" x="7708900" y="2165350"/>
          <p14:tracePt t="82158" x="7708900" y="2228850"/>
          <p14:tracePt t="82175" x="7708900" y="2279650"/>
          <p14:tracePt t="82192" x="7721600" y="2343150"/>
          <p14:tracePt t="82209" x="7740650" y="2425700"/>
          <p14:tracePt t="82226" x="7759700" y="2476500"/>
          <p14:tracePt t="82242" x="7778750" y="2527300"/>
          <p14:tracePt t="82259" x="7810500" y="2578100"/>
          <p14:tracePt t="82275" x="7835900" y="2628900"/>
          <p14:tracePt t="82292" x="7880350" y="2686050"/>
          <p14:tracePt t="82308" x="7931150" y="2736850"/>
          <p14:tracePt t="82325" x="7988300" y="2800350"/>
          <p14:tracePt t="82342" x="8058150" y="2876550"/>
          <p14:tracePt t="82358" x="8121650" y="2921000"/>
          <p14:tracePt t="82375" x="8204200" y="2978150"/>
          <p14:tracePt t="82392" x="8274050" y="3003550"/>
          <p14:tracePt t="82408" x="8350250" y="3022600"/>
          <p14:tracePt t="82426" x="8388350" y="3028950"/>
          <p14:tracePt t="82442" x="8439150" y="3028950"/>
          <p14:tracePt t="82459" x="8502650" y="3028950"/>
          <p14:tracePt t="82475" x="8585200" y="2984500"/>
          <p14:tracePt t="82492" x="8667750" y="2933700"/>
          <p14:tracePt t="82508" x="8743950" y="2870200"/>
          <p14:tracePt t="82525" x="8788400" y="2825750"/>
          <p14:tracePt t="82542" x="8832850" y="2781300"/>
          <p14:tracePt t="82558" x="8864600" y="2743200"/>
          <p14:tracePt t="82575" x="8877300" y="2692400"/>
          <p14:tracePt t="82592" x="8890000" y="2609850"/>
          <p14:tracePt t="82592" x="8896350" y="2565400"/>
          <p14:tracePt t="82609" x="8896350" y="2476500"/>
          <p14:tracePt t="82626" x="8896350" y="2400300"/>
          <p14:tracePt t="82642" x="8890000" y="2324100"/>
          <p14:tracePt t="82659" x="8864600" y="2247900"/>
          <p14:tracePt t="82675" x="8826500" y="2171700"/>
          <p14:tracePt t="82692" x="8775700" y="2089150"/>
          <p14:tracePt t="82708" x="8724900" y="2006600"/>
          <p14:tracePt t="82725" x="8705850" y="1981200"/>
          <p14:tracePt t="82761" x="8680450" y="1955800"/>
          <p14:tracePt t="82761" x="8667750" y="1943100"/>
          <p14:tracePt t="82775" x="8616950" y="1892300"/>
          <p14:tracePt t="82794" x="8597900" y="1885950"/>
          <p14:tracePt t="82809" x="8540750" y="1847850"/>
          <p14:tracePt t="82826" x="8521700" y="1841500"/>
          <p14:tracePt t="82842" x="8483600" y="1828800"/>
          <p14:tracePt t="82859" x="8451850" y="1822450"/>
          <p14:tracePt t="82875" x="8407400" y="1822450"/>
          <p14:tracePt t="82892" x="8362950" y="1822450"/>
          <p14:tracePt t="82908" x="8324850" y="1822450"/>
          <p14:tracePt t="82925" x="8286750" y="1822450"/>
          <p14:tracePt t="82942" x="8267700" y="1828800"/>
          <p14:tracePt t="82959" x="8242300" y="1835150"/>
          <p14:tracePt t="82975" x="8216900" y="1835150"/>
          <p14:tracePt t="82992" x="8178800" y="1841500"/>
          <p14:tracePt t="82992" x="8172450" y="1841500"/>
          <p14:tracePt t="83009" x="8147050" y="1854200"/>
          <p14:tracePt t="83025" x="8115300" y="1860550"/>
          <p14:tracePt t="83042" x="8102600" y="1866900"/>
          <p14:tracePt t="83059" x="8077200" y="1885950"/>
          <p14:tracePt t="83075" x="8051800" y="1898650"/>
          <p14:tracePt t="83092" x="8039100" y="1905000"/>
          <p14:tracePt t="83108" x="8007350" y="1930400"/>
          <p14:tracePt t="83125" x="7994650" y="1955800"/>
          <p14:tracePt t="83141" x="7981950" y="1974850"/>
          <p14:tracePt t="83159" x="7969250" y="1993900"/>
          <p14:tracePt t="83175" x="7962900" y="2025650"/>
          <p14:tracePt t="83192" x="7943850" y="2057400"/>
          <p14:tracePt t="83208" x="7931150" y="2120900"/>
          <p14:tracePt t="83225" x="7918450" y="2159000"/>
          <p14:tracePt t="83242" x="7918450" y="2209800"/>
          <p14:tracePt t="83258" x="7918450" y="2254250"/>
          <p14:tracePt t="83274" x="7918450" y="2292350"/>
          <p14:tracePt t="83291" x="7924800" y="2330450"/>
          <p14:tracePt t="83308" x="7943850" y="2387600"/>
          <p14:tracePt t="83325" x="7956550" y="2432050"/>
          <p14:tracePt t="83341" x="7981950" y="2482850"/>
          <p14:tracePt t="83359" x="8001000" y="2508250"/>
          <p14:tracePt t="83375" x="8026400" y="2533650"/>
          <p14:tracePt t="83392" x="8039100" y="2552700"/>
          <p14:tracePt t="83408" x="8083550" y="2571750"/>
          <p14:tracePt t="83425" x="8121650" y="2603500"/>
          <p14:tracePt t="83442" x="8172450" y="2622550"/>
          <p14:tracePt t="83458" x="8210550" y="2635250"/>
          <p14:tracePt t="83475" x="8248650" y="2647950"/>
          <p14:tracePt t="83492" x="8293100" y="2654300"/>
          <p14:tracePt t="83508" x="8324850" y="2654300"/>
          <p14:tracePt t="83525" x="8362950" y="2654300"/>
          <p14:tracePt t="83541" x="8388350" y="2654300"/>
          <p14:tracePt t="83558" x="8426450" y="2641600"/>
          <p14:tracePt t="83575" x="8458200" y="2616200"/>
          <p14:tracePt t="83592" x="8496300" y="2597150"/>
          <p14:tracePt t="83608" x="8553450" y="2552700"/>
          <p14:tracePt t="83625" x="8578850" y="2514600"/>
          <p14:tracePt t="83642" x="8604250" y="2470150"/>
          <p14:tracePt t="83658" x="8623300" y="2419350"/>
          <p14:tracePt t="83676" x="8636000" y="2362200"/>
          <p14:tracePt t="83692" x="8636000" y="2311400"/>
          <p14:tracePt t="83709" x="8636000" y="2228850"/>
          <p14:tracePt t="83725" x="8636000" y="2152650"/>
          <p14:tracePt t="83742" x="8616950" y="2063750"/>
          <p14:tracePt t="83758" x="8585200" y="1974850"/>
          <p14:tracePt t="83775" x="8553450" y="1898650"/>
          <p14:tracePt t="83791" x="8496300" y="1803400"/>
          <p14:tracePt t="83810" x="8439150" y="1739900"/>
          <p14:tracePt t="83825" x="8394700" y="1682750"/>
          <p14:tracePt t="83842" x="8337550" y="1651000"/>
          <p14:tracePt t="83858" x="8293100" y="1625600"/>
          <p14:tracePt t="83875" x="8248650" y="1612900"/>
          <p14:tracePt t="83891" x="8204200" y="1600200"/>
          <p14:tracePt t="83908" x="8159750" y="1600200"/>
          <p14:tracePt t="83925" x="8115300" y="1600200"/>
          <p14:tracePt t="83942" x="8077200" y="1600200"/>
          <p14:tracePt t="83958" x="8058150" y="1600200"/>
          <p14:tracePt t="83975" x="8039100" y="1600200"/>
          <p14:tracePt t="83992" x="7994650" y="1606550"/>
          <p14:tracePt t="84010" x="7969250" y="1619250"/>
          <p14:tracePt t="84025" x="7943850" y="1638300"/>
          <p14:tracePt t="84042" x="7912100" y="1670050"/>
          <p14:tracePt t="84058" x="7893050" y="1701800"/>
          <p14:tracePt t="84075" x="7874000" y="1739900"/>
          <p14:tracePt t="84091" x="7867650" y="1778000"/>
          <p14:tracePt t="84109" x="7854950" y="1822450"/>
          <p14:tracePt t="84125" x="7848600" y="1860550"/>
          <p14:tracePt t="84142" x="7848600" y="1905000"/>
          <p14:tracePt t="84158" x="7848600" y="1949450"/>
          <p14:tracePt t="84175" x="7848600" y="2000250"/>
          <p14:tracePt t="84191" x="7848600" y="2089150"/>
          <p14:tracePt t="84209" x="7854950" y="2146300"/>
          <p14:tracePt t="84225" x="7861300" y="2184400"/>
          <p14:tracePt t="84242" x="7874000" y="2228850"/>
          <p14:tracePt t="84258" x="7880350" y="2260600"/>
          <p14:tracePt t="84275" x="7893050" y="2317750"/>
          <p14:tracePt t="84292" x="7905750" y="2343150"/>
          <p14:tracePt t="84309" x="7924800" y="2381250"/>
          <p14:tracePt t="84325" x="7937500" y="2419350"/>
          <p14:tracePt t="84342" x="7956550" y="2451100"/>
          <p14:tracePt t="84358" x="7975600" y="2476500"/>
          <p14:tracePt t="84375" x="7988300" y="2495550"/>
          <p14:tracePt t="84392" x="8013700" y="2527300"/>
          <p14:tracePt t="84410" x="8020050" y="2533650"/>
          <p14:tracePt t="84425" x="8032750" y="2540000"/>
          <p14:tracePt t="84442" x="8039100" y="2552700"/>
          <p14:tracePt t="84482" x="8045450" y="2559050"/>
          <p14:tracePt t="84501" x="8058150" y="2565400"/>
          <p14:tracePt t="84513" x="8070850" y="2571750"/>
          <p14:tracePt t="84521" x="8077200" y="2571750"/>
          <p14:tracePt t="84529" x="8089900" y="2584450"/>
          <p14:tracePt t="84542" x="8108950" y="2590800"/>
          <p14:tracePt t="84558" x="8121650" y="2597150"/>
          <p14:tracePt t="84575" x="8134350" y="2597150"/>
          <p14:tracePt t="84591" x="8153400" y="2603500"/>
          <p14:tracePt t="84609" x="8159750" y="2603500"/>
          <p14:tracePt t="84625" x="8166100" y="2609850"/>
          <p14:tracePt t="84642" x="8172450" y="2609850"/>
          <p14:tracePt t="84658" x="8191500" y="2609850"/>
          <p14:tracePt t="84675" x="8210550" y="2609850"/>
          <p14:tracePt t="84691" x="8235950" y="2616200"/>
          <p14:tracePt t="84708" x="8261350" y="2616200"/>
          <p14:tracePt t="84725" x="8299450" y="2616200"/>
          <p14:tracePt t="84742" x="8337550" y="2616200"/>
          <p14:tracePt t="84758" x="8375650" y="2609850"/>
          <p14:tracePt t="84776" x="8413750" y="2590800"/>
          <p14:tracePt t="84792" x="8477250" y="2533650"/>
          <p14:tracePt t="84810" x="8521700" y="2470150"/>
          <p14:tracePt t="84825" x="8578850" y="2381250"/>
          <p14:tracePt t="84842" x="8623300" y="2273300"/>
          <p14:tracePt t="84858" x="8642350" y="2203450"/>
          <p14:tracePt t="84875" x="8642350" y="2197100"/>
          <p14:tracePt t="84891" x="8642350" y="2152650"/>
          <p14:tracePt t="84908" x="8642350" y="2101850"/>
          <p14:tracePt t="84925" x="8629650" y="2057400"/>
          <p14:tracePt t="84942" x="8616950" y="2012950"/>
          <p14:tracePt t="84958" x="8578850" y="1962150"/>
          <p14:tracePt t="84975" x="8540750" y="1905000"/>
          <p14:tracePt t="84991" x="8477250" y="1841500"/>
          <p14:tracePt t="85009" x="8420100" y="1816100"/>
          <p14:tracePt t="85025" x="8362950" y="1797050"/>
          <p14:tracePt t="85042" x="8305800" y="1784350"/>
          <p14:tracePt t="85058" x="8242300" y="1784350"/>
          <p14:tracePt t="85075" x="8178800" y="1784350"/>
          <p14:tracePt t="85091" x="8128000" y="1784350"/>
          <p14:tracePt t="85108" x="8089900" y="1784350"/>
          <p14:tracePt t="85125" x="8051800" y="1784350"/>
          <p14:tracePt t="85142" x="8032750" y="1790700"/>
          <p14:tracePt t="85158" x="8013700" y="1790700"/>
          <p14:tracePt t="85175" x="7994650" y="1803400"/>
          <p14:tracePt t="85192" x="7956550" y="1828800"/>
          <p14:tracePt t="85209" x="7937500" y="1854200"/>
          <p14:tracePt t="85225" x="7912100" y="1892300"/>
          <p14:tracePt t="85242" x="7899400" y="1930400"/>
          <p14:tracePt t="85258" x="7886700" y="1981200"/>
          <p14:tracePt t="85275" x="7880350" y="2025650"/>
          <p14:tracePt t="85291" x="7874000" y="2089150"/>
          <p14:tracePt t="85308" x="7874000" y="2133600"/>
          <p14:tracePt t="85326" x="7874000" y="2178050"/>
          <p14:tracePt t="85342" x="7874000" y="2209800"/>
          <p14:tracePt t="85359" x="7893050" y="2260600"/>
          <p14:tracePt t="85375" x="7905750" y="2311400"/>
          <p14:tracePt t="85392" x="7918450" y="2362200"/>
          <p14:tracePt t="85408" x="7943850" y="2432050"/>
          <p14:tracePt t="85425" x="7969250" y="2482850"/>
          <p14:tracePt t="85442" x="8001000" y="2533650"/>
          <p14:tracePt t="85458" x="8026400" y="2571750"/>
          <p14:tracePt t="85475" x="8051800" y="2597150"/>
          <p14:tracePt t="85492" x="8077200" y="2622550"/>
          <p14:tracePt t="85508" x="8096250" y="2641600"/>
          <p14:tracePt t="85525" x="8134350" y="2660650"/>
          <p14:tracePt t="85541" x="8185150" y="2667000"/>
          <p14:tracePt t="85558" x="8229600" y="2679700"/>
          <p14:tracePt t="85575" x="8299450" y="2692400"/>
          <p14:tracePt t="85592" x="8343900" y="2698750"/>
          <p14:tracePt t="85608" x="8407400" y="2698750"/>
          <p14:tracePt t="85625" x="8458200" y="2698750"/>
          <p14:tracePt t="85642" x="8502650" y="2698750"/>
          <p14:tracePt t="85658" x="8553450" y="2660650"/>
          <p14:tracePt t="85675" x="8616950" y="2597150"/>
          <p14:tracePt t="85692" x="8680450" y="2476500"/>
          <p14:tracePt t="85708" x="8718550" y="2324100"/>
          <p14:tracePt t="85708" x="8737600" y="2241550"/>
          <p14:tracePt t="85729" x="8743950" y="2171700"/>
          <p14:tracePt t="85741" x="8756650" y="2044700"/>
          <p14:tracePt t="85758" x="8756650" y="1924050"/>
          <p14:tracePt t="85775" x="8724900" y="1828800"/>
          <p14:tracePt t="85792" x="8674100" y="1739900"/>
          <p14:tracePt t="85808" x="8667750" y="1733550"/>
          <p14:tracePt t="85825" x="8629650" y="1701800"/>
          <p14:tracePt t="85842" x="8566150" y="1676400"/>
          <p14:tracePt t="85859" x="8496300" y="1644650"/>
          <p14:tracePt t="85875" x="8420100" y="1612900"/>
          <p14:tracePt t="85892" x="8382000" y="1600200"/>
          <p14:tracePt t="85908" x="8343900" y="1593850"/>
          <p14:tracePt t="85925" x="8293100" y="1593850"/>
          <p14:tracePt t="85941" x="8255000" y="1593850"/>
          <p14:tracePt t="85958" x="8216900" y="1593850"/>
          <p14:tracePt t="85975" x="8172450" y="1593850"/>
          <p14:tracePt t="85992" x="8134350" y="1606550"/>
          <p14:tracePt t="86008" x="8070850" y="1644650"/>
          <p14:tracePt t="86025" x="8039100" y="1670050"/>
          <p14:tracePt t="86042" x="8026400" y="1682750"/>
          <p14:tracePt t="86059" x="8013700" y="1689100"/>
          <p14:tracePt t="86075" x="8013700" y="1695450"/>
          <p14:tracePt t="86617" x="8007350" y="1695450"/>
          <p14:tracePt t="86625" x="7988300" y="1714500"/>
          <p14:tracePt t="86634" x="7975600" y="1739900"/>
          <p14:tracePt t="86641" x="7912100" y="1816100"/>
          <p14:tracePt t="86658" x="7886700" y="1854200"/>
          <p14:tracePt t="86659" x="7816850" y="1949450"/>
          <p14:tracePt t="86675" x="7734300" y="2070100"/>
          <p14:tracePt t="86692" x="7651750" y="2197100"/>
          <p14:tracePt t="86708" x="7569200" y="2298700"/>
          <p14:tracePt t="86725" x="7499350" y="2387600"/>
          <p14:tracePt t="86742" x="7442200" y="2457450"/>
          <p14:tracePt t="86758" x="7404100" y="2495550"/>
          <p14:tracePt t="86775" x="7366000" y="2533650"/>
          <p14:tracePt t="86792" x="7308850" y="2571750"/>
          <p14:tracePt t="86808" x="7213600" y="2609850"/>
          <p14:tracePt t="86825" x="7169150" y="2635250"/>
          <p14:tracePt t="86842" x="7137400" y="2641600"/>
          <p14:tracePt t="86858" x="7124700" y="2647950"/>
          <p14:tracePt t="86875" x="7112000" y="2647950"/>
          <p14:tracePt t="86891" x="7099300" y="2654300"/>
          <p14:tracePt t="86908" x="7073900" y="2660650"/>
          <p14:tracePt t="86925" x="7054850" y="2667000"/>
          <p14:tracePt t="86941" x="7010400" y="2679700"/>
          <p14:tracePt t="86958" x="6965950" y="2692400"/>
          <p14:tracePt t="86975" x="6921500" y="2705100"/>
          <p14:tracePt t="86991" x="6870700" y="2711450"/>
          <p14:tracePt t="87009" x="6826250" y="2717800"/>
          <p14:tracePt t="87025" x="6794500" y="2724150"/>
          <p14:tracePt t="87042" x="6756400" y="2730500"/>
          <p14:tracePt t="87058" x="6680200" y="2743200"/>
          <p14:tracePt t="87075" x="6597650" y="2755900"/>
          <p14:tracePt t="87092" x="6540500" y="2755900"/>
          <p14:tracePt t="87108" x="6489700" y="2755900"/>
          <p14:tracePt t="87125" x="6470650" y="2755900"/>
          <p14:tracePt t="87142" x="6451600" y="2755900"/>
          <p14:tracePt t="87158" x="6438900" y="2755900"/>
          <p14:tracePt t="87175" x="6426200" y="2755900"/>
          <p14:tracePt t="87191" x="6388100" y="2755900"/>
          <p14:tracePt t="87209" x="6356350" y="2755900"/>
          <p14:tracePt t="87225" x="6330950" y="2768600"/>
          <p14:tracePt t="87242" x="6305550" y="2774950"/>
          <p14:tracePt t="87258" x="6299200" y="2781300"/>
          <p14:tracePt t="87275" x="6292850" y="2781300"/>
          <p14:tracePt t="87292" x="6286500" y="2787650"/>
          <p14:tracePt t="87433" x="6280150" y="2787650"/>
          <p14:tracePt t="87441" x="6273800" y="2787650"/>
          <p14:tracePt t="87450" x="6267450" y="2794000"/>
          <p14:tracePt t="87451" x="6261100" y="2794000"/>
          <p14:tracePt t="87458" x="6254750" y="2800350"/>
          <p14:tracePt t="87521" x="6248400" y="2800350"/>
          <p14:tracePt t="87529" x="6248400" y="2806700"/>
          <p14:tracePt t="87553" x="6242050" y="2806700"/>
          <p14:tracePt t="87576" x="6235700" y="2806700"/>
          <p14:tracePt t="87584" x="6229350" y="2806700"/>
          <p14:tracePt t="87592" x="6216650" y="2813050"/>
          <p14:tracePt t="87624" x="6210300" y="2813050"/>
          <p14:tracePt t="87656" x="6203950" y="2813050"/>
          <p14:tracePt t="87664" x="6197600" y="2813050"/>
          <p14:tracePt t="87669" x="6184900" y="2819400"/>
          <p14:tracePt t="87675" x="6172200" y="2819400"/>
          <p14:tracePt t="87691" x="6146800" y="2825750"/>
          <p14:tracePt t="87708" x="6127750" y="2838450"/>
          <p14:tracePt t="87725" x="6115050" y="2851150"/>
          <p14:tracePt t="87742" x="6102350" y="2857500"/>
          <p14:tracePt t="87777" x="6096000" y="2870200"/>
          <p14:tracePt t="87817" x="6096000" y="2876550"/>
          <p14:tracePt t="87856" x="6102350" y="2876550"/>
          <p14:tracePt t="87868" x="6108700" y="2876550"/>
          <p14:tracePt t="87875" x="6127750" y="2876550"/>
          <p14:tracePt t="87875" x="6165850" y="2851150"/>
          <p14:tracePt t="87891" x="6216650" y="2768600"/>
          <p14:tracePt t="87908" x="6235700" y="2628900"/>
          <p14:tracePt t="87925" x="6235700" y="2489200"/>
          <p14:tracePt t="87942" x="6235700" y="2368550"/>
          <p14:tracePt t="87958" x="6229350" y="2260600"/>
          <p14:tracePt t="87975" x="6210300" y="2178050"/>
          <p14:tracePt t="87991" x="6165850" y="2108200"/>
          <p14:tracePt t="88009" x="6146800" y="2076450"/>
          <p14:tracePt t="88025" x="6140450" y="2063750"/>
          <p14:tracePt t="88041" x="6134100" y="2051050"/>
          <p14:tracePt t="88058" x="6102350" y="2032000"/>
          <p14:tracePt t="88075" x="6083300" y="2025650"/>
          <p14:tracePt t="88091" x="6045200" y="2012950"/>
          <p14:tracePt t="88108" x="6019800" y="2012950"/>
          <p14:tracePt t="88125" x="5988050" y="2012950"/>
          <p14:tracePt t="88142" x="5956300" y="2012950"/>
          <p14:tracePt t="88158" x="5911850" y="2025650"/>
          <p14:tracePt t="88175" x="5848350" y="2082800"/>
          <p14:tracePt t="88191" x="5734050" y="2222500"/>
          <p14:tracePt t="88209" x="5676900" y="2355850"/>
          <p14:tracePt t="88225" x="5626100" y="2489200"/>
          <p14:tracePt t="88242" x="5600700" y="2616200"/>
          <p14:tracePt t="88258" x="5588000" y="2724150"/>
          <p14:tracePt t="88275" x="5588000" y="2825750"/>
          <p14:tracePt t="88291" x="5588000" y="2914650"/>
          <p14:tracePt t="88308" x="5588000" y="3009900"/>
          <p14:tracePt t="88325" x="5588000" y="3098800"/>
          <p14:tracePt t="88341" x="5588000" y="3213100"/>
          <p14:tracePt t="88358" x="5619750" y="3321050"/>
          <p14:tracePt t="88376" x="5664200" y="3448050"/>
          <p14:tracePt t="88392" x="5721350" y="3568700"/>
          <p14:tracePt t="88409" x="5753100" y="3619500"/>
          <p14:tracePt t="88425" x="5791200" y="3657600"/>
          <p14:tracePt t="88441" x="5822950" y="3676650"/>
          <p14:tracePt t="88458" x="5861050" y="3695700"/>
          <p14:tracePt t="88475" x="5930900" y="3708400"/>
          <p14:tracePt t="88491" x="5994400" y="3721100"/>
          <p14:tracePt t="88508" x="6064250" y="3721100"/>
          <p14:tracePt t="88525" x="6127750" y="3721100"/>
          <p14:tracePt t="88541" x="6178550" y="3714750"/>
          <p14:tracePt t="88558" x="6229350" y="3695700"/>
          <p14:tracePt t="88575" x="6286500" y="3663950"/>
          <p14:tracePt t="88591" x="6375400" y="3594100"/>
          <p14:tracePt t="88609" x="6419850" y="3498850"/>
          <p14:tracePt t="88626" x="6470650" y="3359150"/>
          <p14:tracePt t="88641" x="6502400" y="3200400"/>
          <p14:tracePt t="88659" x="6515100" y="3022600"/>
          <p14:tracePt t="88675" x="6521450" y="2870200"/>
          <p14:tracePt t="88692" x="6521450" y="2736850"/>
          <p14:tracePt t="88708" x="6521450" y="2578100"/>
          <p14:tracePt t="88725" x="6508750" y="2425700"/>
          <p14:tracePt t="88741" x="6457950" y="2286000"/>
          <p14:tracePt t="88758" x="6407150" y="2178050"/>
          <p14:tracePt t="88775" x="6369050" y="2108200"/>
          <p14:tracePt t="88792" x="6311900" y="2032000"/>
          <p14:tracePt t="88809" x="6286500" y="2012950"/>
          <p14:tracePt t="88825" x="6261100" y="1993900"/>
          <p14:tracePt t="88841" x="6235700" y="1987550"/>
          <p14:tracePt t="88858" x="6229350" y="1987550"/>
          <p14:tracePt t="88875" x="6203950" y="1981200"/>
          <p14:tracePt t="88892" x="6165850" y="1974850"/>
          <p14:tracePt t="88908" x="6127750" y="1974850"/>
          <p14:tracePt t="88925" x="6089650" y="1974850"/>
          <p14:tracePt t="88941" x="6045200" y="1981200"/>
          <p14:tracePt t="88958" x="6007100" y="2000250"/>
          <p14:tracePt t="88975" x="5969000" y="2038350"/>
          <p14:tracePt t="88991" x="5949950" y="2089150"/>
          <p14:tracePt t="89009" x="5943600" y="2120900"/>
          <p14:tracePt t="89025" x="5943600" y="2159000"/>
          <p14:tracePt t="89041" x="5994400" y="2216150"/>
          <p14:tracePt t="89058" x="6070600" y="2292350"/>
          <p14:tracePt t="89075" x="6210300" y="2368550"/>
          <p14:tracePt t="89092" x="6324600" y="2432050"/>
          <p14:tracePt t="89108" x="6584950" y="2533650"/>
          <p14:tracePt t="89125" x="6838950" y="2622550"/>
          <p14:tracePt t="89141" x="7124700" y="2698750"/>
          <p14:tracePt t="89158" x="7442200" y="2736850"/>
          <p14:tracePt t="89175" x="7689850" y="2768600"/>
          <p14:tracePt t="89191" x="7924800" y="2774950"/>
          <p14:tracePt t="89209" x="8026400" y="2774950"/>
          <p14:tracePt t="89225" x="8089900" y="2774950"/>
          <p14:tracePt t="89241" x="8128000" y="2774950"/>
          <p14:tracePt t="89258" x="8159750" y="2774950"/>
          <p14:tracePt t="89275" x="8185150" y="2768600"/>
          <p14:tracePt t="89292" x="8210550" y="2762250"/>
          <p14:tracePt t="89308" x="8229600" y="2762250"/>
          <p14:tracePt t="89325" x="8248650" y="2755900"/>
          <p14:tracePt t="89481" x="8242300" y="2755900"/>
          <p14:tracePt t="89488" x="8235950" y="2755900"/>
          <p14:tracePt t="89496" x="8229600" y="2768600"/>
          <p14:tracePt t="89508" x="8216900" y="2774950"/>
          <p14:tracePt t="89513" x="8185150" y="2794000"/>
          <p14:tracePt t="89524" x="8153400" y="2806700"/>
          <p14:tracePt t="89541" x="8134350" y="2813050"/>
          <p14:tracePt t="89558" x="8115300" y="2819400"/>
          <p14:tracePt t="89575" x="8096250" y="2825750"/>
          <p14:tracePt t="89592" x="8070850" y="2825750"/>
          <p14:tracePt t="89609" x="8058150" y="2825750"/>
          <p14:tracePt t="89625" x="8051800" y="2825750"/>
          <p14:tracePt t="89641" x="8045450" y="2825750"/>
          <p14:tracePt t="89658" x="8039100" y="2825750"/>
          <p14:tracePt t="89800" x="8026400" y="2825750"/>
          <p14:tracePt t="90216" x="8020050" y="2825750"/>
          <p14:tracePt t="92264" x="7981950" y="2825750"/>
          <p14:tracePt t="92272" x="7854950" y="2800350"/>
          <p14:tracePt t="92280" x="7467600" y="2679700"/>
          <p14:tracePt t="92291" x="6819900" y="2540000"/>
          <p14:tracePt t="92308" x="6343650" y="2457450"/>
          <p14:tracePt t="92325" x="6070600" y="2413000"/>
          <p14:tracePt t="92341" x="6057900" y="2413000"/>
          <p14:tracePt t="92358" x="6045200" y="2413000"/>
          <p14:tracePt t="92374" x="6038850" y="2413000"/>
          <p14:tracePt t="92391" x="6013450" y="2400300"/>
          <p14:tracePt t="92409" x="5994400" y="2400300"/>
          <p14:tracePt t="92425" x="5981700" y="2393950"/>
          <p14:tracePt t="92441" x="5969000" y="2387600"/>
          <p14:tracePt t="92576" x="5969000" y="2381250"/>
          <p14:tracePt t="92592" x="5969000" y="2374900"/>
          <p14:tracePt t="92608" x="5969000" y="2368550"/>
          <p14:tracePt t="92616" x="5975350" y="2368550"/>
          <p14:tracePt t="92625" x="5975350" y="2362200"/>
          <p14:tracePt t="92625" x="5994400" y="2355850"/>
          <p14:tracePt t="92641" x="6013450" y="2343150"/>
          <p14:tracePt t="92658" x="6026150" y="2330450"/>
          <p14:tracePt t="92674" x="6032500" y="2330450"/>
          <p14:tracePt t="92691" x="6032500" y="2324100"/>
          <p14:tracePt t="92708" x="6045200" y="2317750"/>
          <p14:tracePt t="92725" x="6051550" y="2317750"/>
          <p14:tracePt t="92741" x="6051550" y="2305050"/>
          <p14:tracePt t="92758" x="6064250" y="2286000"/>
          <p14:tracePt t="92774" x="6070600" y="2266950"/>
          <p14:tracePt t="92791" x="6076950" y="2247900"/>
          <p14:tracePt t="92809" x="6076950" y="2235200"/>
          <p14:tracePt t="92856" x="6076950" y="2228850"/>
          <p14:tracePt t="93017" x="6076950" y="2222500"/>
          <p14:tracePt t="93025" x="6076950" y="2216150"/>
          <p14:tracePt t="93041" x="6070600" y="2203450"/>
          <p14:tracePt t="93052" x="6064250" y="2197100"/>
          <p14:tracePt t="93059" x="6057900" y="2190750"/>
          <p14:tracePt t="93075" x="6057900" y="2178050"/>
          <p14:tracePt t="93129" x="6051550" y="2171700"/>
          <p14:tracePt t="93153" x="6045200" y="2171700"/>
          <p14:tracePt t="93161" x="6038850" y="2171700"/>
          <p14:tracePt t="93169" x="6013450" y="2190750"/>
          <p14:tracePt t="93177" x="5981700" y="2222500"/>
          <p14:tracePt t="93192" x="5924550" y="2298700"/>
          <p14:tracePt t="93210" x="5892800" y="2368550"/>
          <p14:tracePt t="93226" x="5854700" y="2457450"/>
          <p14:tracePt t="93242" x="5835650" y="2520950"/>
          <p14:tracePt t="93260" x="5829300" y="2584450"/>
          <p14:tracePt t="93275" x="5822950" y="2641600"/>
          <p14:tracePt t="93292" x="5816600" y="2705100"/>
          <p14:tracePt t="93309" x="5816600" y="2774950"/>
          <p14:tracePt t="93325" x="5816600" y="2844800"/>
          <p14:tracePt t="93342" x="5816600" y="2914650"/>
          <p14:tracePt t="93359" x="5816600" y="2997200"/>
          <p14:tracePt t="93375" x="5816600" y="3054350"/>
          <p14:tracePt t="93392" x="5816600" y="3136900"/>
          <p14:tracePt t="93410" x="5816600" y="3162300"/>
          <p14:tracePt t="93426" x="5816600" y="3206750"/>
          <p14:tracePt t="93442" x="5816600" y="3232150"/>
          <p14:tracePt t="93459" x="5829300" y="3276600"/>
          <p14:tracePt t="93475" x="5835650" y="3333750"/>
          <p14:tracePt t="93492" x="5848350" y="3384550"/>
          <p14:tracePt t="93509" x="5867400" y="3435350"/>
          <p14:tracePt t="93525" x="5880100" y="3467100"/>
          <p14:tracePt t="93542" x="5892800" y="3498850"/>
          <p14:tracePt t="93559" x="5899150" y="3511550"/>
          <p14:tracePt t="93575" x="5899150" y="3524250"/>
          <p14:tracePt t="93592" x="5911850" y="3536950"/>
          <p14:tracePt t="93608" x="5924550" y="3549650"/>
          <p14:tracePt t="93626" x="5937250" y="3556000"/>
          <p14:tracePt t="93643" x="5962650" y="3562350"/>
          <p14:tracePt t="93659" x="6000750" y="3562350"/>
          <p14:tracePt t="93676" x="6032500" y="3562350"/>
          <p14:tracePt t="93692" x="6051550" y="3562350"/>
          <p14:tracePt t="93709" x="6064250" y="3562350"/>
          <p14:tracePt t="93725" x="6076950" y="3562350"/>
          <p14:tracePt t="93742" x="6089650" y="3562350"/>
          <p14:tracePt t="93759" x="6102350" y="3556000"/>
          <p14:tracePt t="93776" x="6127750" y="3543300"/>
          <p14:tracePt t="93792" x="6184900" y="3486150"/>
          <p14:tracePt t="93810" x="6223000" y="3422650"/>
          <p14:tracePt t="93825" x="6254750" y="3327400"/>
          <p14:tracePt t="93843" x="6280150" y="3263900"/>
          <p14:tracePt t="93859" x="6292850" y="3194050"/>
          <p14:tracePt t="93876" x="6299200" y="3124200"/>
          <p14:tracePt t="93892" x="6311900" y="3041650"/>
          <p14:tracePt t="93909" x="6318250" y="2940050"/>
          <p14:tracePt t="93925" x="6318250" y="2851150"/>
          <p14:tracePt t="93943" x="6318250" y="2762250"/>
          <p14:tracePt t="93959" x="6311900" y="2698750"/>
          <p14:tracePt t="93976" x="6299200" y="2628900"/>
          <p14:tracePt t="93992" x="6286500" y="2527300"/>
          <p14:tracePt t="94010" x="6267450" y="2457450"/>
          <p14:tracePt t="94026" x="6248400" y="2393950"/>
          <p14:tracePt t="94042" x="6229350" y="2330450"/>
          <p14:tracePt t="94059" x="6197600" y="2266950"/>
          <p14:tracePt t="94076" x="6172200" y="2222500"/>
          <p14:tracePt t="94092" x="6159500" y="2184400"/>
          <p14:tracePt t="94109" x="6146800" y="2165350"/>
          <p14:tracePt t="94145" x="6146800" y="2159000"/>
          <p14:tracePt t="94169" x="6134100" y="2152650"/>
          <p14:tracePt t="94177" x="6134100" y="2146300"/>
          <p14:tracePt t="94178" x="6121400" y="2139950"/>
          <p14:tracePt t="94192" x="6083300" y="2127250"/>
          <p14:tracePt t="94225" x="6051550" y="2120900"/>
          <p14:tracePt t="94226" x="6038850" y="2120900"/>
          <p14:tracePt t="94243" x="6026150" y="2120900"/>
          <p14:tracePt t="94259" x="6013450" y="2120900"/>
          <p14:tracePt t="95017" x="6013450" y="2127250"/>
          <p14:tracePt t="95025" x="6013450" y="2165350"/>
          <p14:tracePt t="95035" x="6013450" y="2209800"/>
          <p14:tracePt t="95035" x="6026150" y="2273300"/>
          <p14:tracePt t="95042" x="6045200" y="2406650"/>
          <p14:tracePt t="95059" x="6057900" y="2495550"/>
          <p14:tracePt t="95075" x="6070600" y="2578100"/>
          <p14:tracePt t="95092" x="6076950" y="2628900"/>
          <p14:tracePt t="95109" x="6076950" y="2654300"/>
          <p14:tracePt t="95125" x="6076950" y="2673350"/>
          <p14:tracePt t="95142" x="6076950" y="2679700"/>
          <p14:tracePt t="95159" x="6076950" y="2686050"/>
          <p14:tracePt t="95175" x="6076950" y="2698750"/>
          <p14:tracePt t="95192" x="6076950" y="2717800"/>
          <p14:tracePt t="95210" x="6070600" y="2736850"/>
          <p14:tracePt t="95225" x="6070600" y="2743200"/>
          <p14:tracePt t="95242" x="6070600" y="2762250"/>
          <p14:tracePt t="95259" x="6070600" y="2774950"/>
          <p14:tracePt t="95275" x="6070600" y="2787650"/>
          <p14:tracePt t="95293" x="6070600" y="2800350"/>
          <p14:tracePt t="95309" x="6070600" y="2806700"/>
          <p14:tracePt t="95353" x="6070600" y="2813050"/>
          <p14:tracePt t="95377" x="6070600" y="2819400"/>
          <p14:tracePt t="95385" x="6070600" y="2825750"/>
          <p14:tracePt t="95401" x="6064250" y="2832100"/>
          <p14:tracePt t="95417" x="6057900" y="2838450"/>
          <p14:tracePt t="95424" x="6057900" y="2844800"/>
          <p14:tracePt t="95435" x="6057900" y="2857500"/>
          <p14:tracePt t="95442" x="6051550" y="2863850"/>
          <p14:tracePt t="95459" x="6045200" y="2876550"/>
          <p14:tracePt t="95475" x="6045200" y="2889250"/>
          <p14:tracePt t="95492" x="6045200" y="2895600"/>
          <p14:tracePt t="95509" x="6045200" y="2908300"/>
          <p14:tracePt t="95526" x="6045200" y="2921000"/>
          <p14:tracePt t="95542" x="6038850" y="2933700"/>
          <p14:tracePt t="95559" x="6032500" y="2952750"/>
          <p14:tracePt t="95575" x="6026150" y="2965450"/>
          <p14:tracePt t="95575" x="6026150" y="2978150"/>
          <p14:tracePt t="95594" x="6019800" y="2990850"/>
          <p14:tracePt t="95609" x="6013450" y="2997200"/>
          <p14:tracePt t="95626" x="6013450" y="3009900"/>
          <p14:tracePt t="95641" x="6007100" y="3028950"/>
          <p14:tracePt t="95658" x="6000750" y="3041650"/>
          <p14:tracePt t="95675" x="6000750" y="3048000"/>
          <p14:tracePt t="95713" x="6000750" y="3054350"/>
          <p14:tracePt t="96009" x="6000750" y="3060700"/>
          <p14:tracePt t="96017" x="6000750" y="3067050"/>
          <p14:tracePt t="96033" x="6000750" y="3079750"/>
          <p14:tracePt t="96042" x="6000750" y="3086100"/>
          <p14:tracePt t="96058" x="6000750" y="3092450"/>
          <p14:tracePt t="96059" x="6000750" y="3105150"/>
          <p14:tracePt t="96097" x="6000750" y="3111500"/>
          <p14:tracePt t="96249" x="6000750" y="3098800"/>
          <p14:tracePt t="96257" x="6000750" y="3073400"/>
          <p14:tracePt t="96265" x="6000750" y="3048000"/>
          <p14:tracePt t="96273" x="6000750" y="3022600"/>
          <p14:tracePt t="96281" x="6000750" y="2952750"/>
          <p14:tracePt t="96292" x="6000750" y="2895600"/>
          <p14:tracePt t="96309" x="6000750" y="2844800"/>
          <p14:tracePt t="96326" x="6000750" y="2787650"/>
          <p14:tracePt t="96342" x="6000750" y="2736850"/>
          <p14:tracePt t="96359" x="6007100" y="2673350"/>
          <p14:tracePt t="96375" x="6019800" y="2616200"/>
          <p14:tracePt t="96392" x="6019800" y="2590800"/>
          <p14:tracePt t="96409" x="6032500" y="2565400"/>
          <p14:tracePt t="96425" x="6032500" y="2533650"/>
          <p14:tracePt t="96442" x="6032500" y="2495550"/>
          <p14:tracePt t="96459" x="6032500" y="2438400"/>
          <p14:tracePt t="96475" x="6032500" y="2387600"/>
          <p14:tracePt t="96492" x="6032500" y="2355850"/>
          <p14:tracePt t="96509" x="6032500" y="2343150"/>
          <p14:tracePt t="96525" x="6032500" y="2336800"/>
          <p14:tracePt t="96929" x="6032500" y="2317750"/>
          <p14:tracePt t="96937" x="6045200" y="2279650"/>
          <p14:tracePt t="96951" x="6045200" y="2254250"/>
          <p14:tracePt t="96951" x="6051550" y="2203450"/>
          <p14:tracePt t="96959" x="6051550" y="2057400"/>
          <p14:tracePt t="96976" x="6051550" y="1911350"/>
          <p14:tracePt t="96976" x="6051550" y="1854200"/>
          <p14:tracePt t="96993" x="6051550" y="1758950"/>
          <p14:tracePt t="97010" x="6051550" y="1708150"/>
          <p14:tracePt t="97025" x="6051550" y="1663700"/>
          <p14:tracePt t="97042" x="6051550" y="1625600"/>
          <p14:tracePt t="97059" x="6051550" y="1587500"/>
          <p14:tracePt t="97075" x="6051550" y="1543050"/>
          <p14:tracePt t="97092" x="6051550" y="1504950"/>
          <p14:tracePt t="97109" x="6051550" y="1466850"/>
          <p14:tracePt t="97125" x="6051550" y="1435100"/>
          <p14:tracePt t="97142" x="6051550" y="1409700"/>
          <p14:tracePt t="97159" x="6051550" y="1384300"/>
          <p14:tracePt t="97175" x="6051550" y="1371600"/>
          <p14:tracePt t="97192" x="6051550" y="1352550"/>
          <p14:tracePt t="98033" x="6064250" y="1352550"/>
          <p14:tracePt t="98057" x="6127750" y="1365250"/>
          <p14:tracePt t="98068" x="6242050" y="1397000"/>
          <p14:tracePt t="98075" x="6381750" y="1435100"/>
          <p14:tracePt t="98076" x="6667500" y="1517650"/>
          <p14:tracePt t="98092" x="7054850" y="1625600"/>
          <p14:tracePt t="98109" x="7346950" y="1733550"/>
          <p14:tracePt t="98125" x="7575550" y="1816100"/>
          <p14:tracePt t="98142" x="7734300" y="1885950"/>
          <p14:tracePt t="98159" x="7766050" y="1905000"/>
          <p14:tracePt t="98175" x="7804150" y="1924050"/>
          <p14:tracePt t="98192" x="7810500" y="1930400"/>
          <p14:tracePt t="100537" x="7804150" y="1943100"/>
          <p14:tracePt t="100545" x="7721600" y="1968500"/>
          <p14:tracePt t="100545" x="7613650" y="2019300"/>
          <p14:tracePt t="100559" x="7251700" y="2171700"/>
          <p14:tracePt t="100576" x="6718300" y="2419350"/>
          <p14:tracePt t="100592" x="5816600" y="2959100"/>
          <p14:tracePt t="100609" x="5334000" y="3314700"/>
          <p14:tracePt t="100625" x="5175250" y="3454400"/>
          <p14:tracePt t="100642" x="4826000" y="3746500"/>
          <p14:tracePt t="100658" x="4559300" y="3968750"/>
          <p14:tracePt t="100675" x="4273550" y="4171950"/>
          <p14:tracePt t="100692" x="4076700" y="4311650"/>
          <p14:tracePt t="100709" x="3816350" y="4464050"/>
          <p14:tracePt t="100725" x="3486150" y="4610100"/>
          <p14:tracePt t="100742" x="3136900" y="4762500"/>
          <p14:tracePt t="100759" x="2768600" y="4914900"/>
          <p14:tracePt t="100775" x="2438400" y="5035550"/>
          <p14:tracePt t="100792" x="2216150" y="5099050"/>
          <p14:tracePt t="100810" x="2133600" y="5118100"/>
          <p14:tracePt t="100825" x="2070100" y="5130800"/>
          <p14:tracePt t="100842" x="2019300" y="5149850"/>
          <p14:tracePt t="100858" x="1987550" y="5149850"/>
          <p14:tracePt t="100875" x="1968500" y="5149850"/>
          <p14:tracePt t="100892" x="1943100" y="5149850"/>
          <p14:tracePt t="100908" x="1924050" y="5149850"/>
          <p14:tracePt t="100925" x="1892300" y="5149850"/>
          <p14:tracePt t="100942" x="1835150" y="5130800"/>
          <p14:tracePt t="100958" x="1758950" y="5111750"/>
          <p14:tracePt t="100975" x="1651000" y="5067300"/>
          <p14:tracePt t="100992" x="1466850" y="4991100"/>
          <p14:tracePt t="101010" x="1365250" y="4927600"/>
          <p14:tracePt t="101025" x="1320800" y="4876800"/>
          <p14:tracePt t="101043" x="1295400" y="4845050"/>
          <p14:tracePt t="101058" x="1289050" y="4806950"/>
          <p14:tracePt t="101076" x="1289050" y="4737100"/>
          <p14:tracePt t="101092" x="1289050" y="4629150"/>
          <p14:tracePt t="101109" x="1289050" y="4540250"/>
          <p14:tracePt t="101125" x="1289050" y="4495800"/>
          <p14:tracePt t="101142" x="1327150" y="4394200"/>
          <p14:tracePt t="101158" x="1346200" y="4349750"/>
          <p14:tracePt t="101175" x="1365250" y="4330700"/>
          <p14:tracePt t="104584" x="1365250" y="4311650"/>
          <p14:tracePt t="104592" x="1384300" y="4286250"/>
          <p14:tracePt t="104597" x="1390650" y="4260850"/>
          <p14:tracePt t="104609" x="1403350" y="4241800"/>
          <p14:tracePt t="104609" x="1454150" y="4171950"/>
          <p14:tracePt t="104625" x="1504950" y="4121150"/>
          <p14:tracePt t="104642" x="1536700" y="4083050"/>
          <p14:tracePt t="104658" x="1568450" y="4057650"/>
          <p14:tracePt t="104675" x="1600200" y="4019550"/>
          <p14:tracePt t="104691" x="1638300" y="3981450"/>
          <p14:tracePt t="104708" x="1682750" y="3924300"/>
          <p14:tracePt t="104725" x="1727200" y="3879850"/>
          <p14:tracePt t="104742" x="1752600" y="3848100"/>
          <p14:tracePt t="104758" x="1778000" y="3829050"/>
          <p14:tracePt t="104775" x="1790700" y="3822700"/>
          <p14:tracePt t="104880" x="1790700" y="3810000"/>
          <p14:tracePt t="104894" x="1784350" y="3797300"/>
          <p14:tracePt t="104908" x="1778000" y="3784600"/>
          <p14:tracePt t="104909" x="1752600" y="3765550"/>
          <p14:tracePt t="104925" x="1733550" y="3752850"/>
          <p14:tracePt t="104959" x="1727200" y="3752850"/>
          <p14:tracePt t="105008" x="1727200" y="3746500"/>
          <p14:tracePt t="105016" x="1733550" y="3746500"/>
          <p14:tracePt t="105025" x="1758950" y="3740150"/>
          <p14:tracePt t="105034" x="1797050" y="3727450"/>
          <p14:tracePt t="105041" x="1885950" y="3708400"/>
          <p14:tracePt t="105058" x="2038350" y="3683000"/>
          <p14:tracePt t="105075" x="2273300" y="3657600"/>
          <p14:tracePt t="105092" x="2501900" y="3657600"/>
          <p14:tracePt t="105108" x="2660650" y="3657600"/>
          <p14:tracePt t="105124" x="2755900" y="3657600"/>
          <p14:tracePt t="105141" x="2781300" y="3657600"/>
          <p14:tracePt t="105280" x="2787650" y="3657600"/>
          <p14:tracePt t="105296" x="2781300" y="3657600"/>
          <p14:tracePt t="105305" x="2768600" y="3657600"/>
          <p14:tracePt t="105312" x="2736850" y="3657600"/>
          <p14:tracePt t="105320" x="2698750" y="3657600"/>
          <p14:tracePt t="105324" x="2571750" y="3657600"/>
          <p14:tracePt t="105341" x="2413000" y="3657600"/>
          <p14:tracePt t="105357" x="2241550" y="3657600"/>
          <p14:tracePt t="105374" x="2082800" y="3657600"/>
          <p14:tracePt t="105391" x="1968500" y="3657600"/>
          <p14:tracePt t="105407" x="1873250" y="3651250"/>
          <p14:tracePt t="105424" x="1860550" y="3644900"/>
          <p14:tracePt t="105648" x="1866900" y="3644900"/>
          <p14:tracePt t="105656" x="1873250" y="3644900"/>
          <p14:tracePt t="105657" x="1879600" y="3644900"/>
          <p14:tracePt t="105681" x="1892300" y="3644900"/>
          <p14:tracePt t="105686" x="1905000" y="3644900"/>
          <p14:tracePt t="105691" x="1911350" y="3644900"/>
          <p14:tracePt t="105708" x="1917700" y="3644900"/>
          <p14:tracePt t="105832" x="1898650" y="3644900"/>
          <p14:tracePt t="105840" x="1866900" y="3644900"/>
          <p14:tracePt t="105848" x="1784350" y="3644900"/>
          <p14:tracePt t="105858" x="1682750" y="3638550"/>
          <p14:tracePt t="105874" x="1587500" y="3638550"/>
          <p14:tracePt t="105891" x="1504950" y="3638550"/>
          <p14:tracePt t="105907" x="1460500" y="3638550"/>
          <p14:tracePt t="105924" x="1428750" y="3638550"/>
          <p14:tracePt t="105940" x="1409700" y="3638550"/>
          <p14:tracePt t="105957" x="1390650" y="3644900"/>
          <p14:tracePt t="105974" x="1365250" y="3644900"/>
          <p14:tracePt t="105991" x="1358900" y="3644900"/>
          <p14:tracePt t="106007" x="1333500" y="3651250"/>
          <p14:tracePt t="106025" x="1327150" y="3651250"/>
          <p14:tracePt t="106041" x="1320800" y="3651250"/>
          <p14:tracePt t="106208" x="1333500" y="3651250"/>
          <p14:tracePt t="106218" x="1352550" y="3651250"/>
          <p14:tracePt t="106219" x="1371600" y="3651250"/>
          <p14:tracePt t="106225" x="1454150" y="3651250"/>
          <p14:tracePt t="106241" x="1581150" y="3651250"/>
          <p14:tracePt t="106257" x="1746250" y="3670300"/>
          <p14:tracePt t="106274" x="1930400" y="3702050"/>
          <p14:tracePt t="106291" x="2127250" y="3727450"/>
          <p14:tracePt t="106307" x="2266950" y="3752850"/>
          <p14:tracePt t="106324" x="2374900" y="3765550"/>
          <p14:tracePt t="106340" x="2451100" y="3771900"/>
          <p14:tracePt t="106357" x="2552700" y="3778250"/>
          <p14:tracePt t="106374" x="2641600" y="3778250"/>
          <p14:tracePt t="106391" x="2743200" y="3778250"/>
          <p14:tracePt t="106409" x="2825750" y="3778250"/>
          <p14:tracePt t="106425" x="2882900" y="3778250"/>
          <p14:tracePt t="106442" x="2940050" y="3778250"/>
          <p14:tracePt t="106458" x="2978150" y="3778250"/>
          <p14:tracePt t="106475" x="3016250" y="3778250"/>
          <p14:tracePt t="106492" x="3048000" y="3778250"/>
          <p14:tracePt t="106509" x="3060700" y="3778250"/>
          <p14:tracePt t="106525" x="3067050" y="3778250"/>
          <p14:tracePt t="106560" x="3079750" y="3778250"/>
          <p14:tracePt t="106688" x="3073400" y="3778250"/>
          <p14:tracePt t="106700" x="3067050" y="3778250"/>
          <p14:tracePt t="106704" x="3054350" y="3778250"/>
          <p14:tracePt t="106709" x="3016250" y="3778250"/>
          <p14:tracePt t="106724" x="2921000" y="3778250"/>
          <p14:tracePt t="106742" x="2819400" y="3778250"/>
          <p14:tracePt t="106758" x="2705100" y="3778250"/>
          <p14:tracePt t="106775" x="2559050" y="3778250"/>
          <p14:tracePt t="106791" x="2406650" y="3752850"/>
          <p14:tracePt t="106808" x="2324100" y="3740150"/>
          <p14:tracePt t="106824" x="2279650" y="3733800"/>
          <p14:tracePt t="106841" x="2241550" y="3733800"/>
          <p14:tracePt t="106857" x="2216150" y="3721100"/>
          <p14:tracePt t="106874" x="2209800" y="3714750"/>
          <p14:tracePt t="107016" x="2216150" y="3714750"/>
          <p14:tracePt t="107024" x="2254250" y="3714750"/>
          <p14:tracePt t="107041" x="2279650" y="3714750"/>
          <p14:tracePt t="107042" x="2368550" y="3714750"/>
          <p14:tracePt t="107058" x="2482850" y="3714750"/>
          <p14:tracePt t="107075" x="2590800" y="3714750"/>
          <p14:tracePt t="107091" x="2686050" y="3714750"/>
          <p14:tracePt t="107108" x="2743200" y="3714750"/>
          <p14:tracePt t="107124" x="2774950" y="3714750"/>
          <p14:tracePt t="107141" x="2787650" y="3714750"/>
          <p14:tracePt t="107157" x="2794000" y="3714750"/>
          <p14:tracePt t="107816" x="2787650" y="3714750"/>
          <p14:tracePt t="107840" x="2781300" y="3721100"/>
          <p14:tracePt t="107856" x="2774950" y="3721100"/>
          <p14:tracePt t="107872" x="2768600" y="3721100"/>
          <p14:tracePt t="107880" x="2762250" y="3721100"/>
          <p14:tracePt t="107896" x="2755900" y="3727450"/>
          <p14:tracePt t="107920" x="2743200" y="3727450"/>
          <p14:tracePt t="107953" x="2736850" y="3733800"/>
          <p14:tracePt t="107976" x="2730500" y="3740150"/>
          <p14:tracePt t="107992" x="2724150" y="3740150"/>
          <p14:tracePt t="108016" x="2717800" y="3740150"/>
          <p14:tracePt t="108064" x="2711450" y="3746500"/>
          <p14:tracePt t="108192" x="2705100" y="3746500"/>
          <p14:tracePt t="108200" x="2679700" y="3746500"/>
          <p14:tracePt t="108208" x="2660650" y="3746500"/>
          <p14:tracePt t="108208" x="2597150" y="3746500"/>
          <p14:tracePt t="108224" x="2533650" y="3752850"/>
          <p14:tracePt t="108240" x="2457450" y="3771900"/>
          <p14:tracePt t="108257" x="2393950" y="3784600"/>
          <p14:tracePt t="108274" x="2317750" y="3810000"/>
          <p14:tracePt t="108291" x="2235200" y="3835400"/>
          <p14:tracePt t="108308" x="2159000" y="3867150"/>
          <p14:tracePt t="108325" x="2076450" y="3917950"/>
          <p14:tracePt t="108341" x="1981200" y="3962400"/>
          <p14:tracePt t="108358" x="1911350" y="4006850"/>
          <p14:tracePt t="108375" x="1866900" y="4032250"/>
          <p14:tracePt t="108391" x="1809750" y="4070350"/>
          <p14:tracePt t="108409" x="1790700" y="4089400"/>
          <p14:tracePt t="108425" x="1778000" y="4089400"/>
          <p14:tracePt t="108441" x="1771650" y="4095750"/>
          <p14:tracePt t="108458" x="1758950" y="4095750"/>
          <p14:tracePt t="108474" x="1752600" y="4102100"/>
          <p14:tracePt t="108491" x="1746250" y="4102100"/>
          <p14:tracePt t="108507" x="1720850" y="4102100"/>
          <p14:tracePt t="108524" x="1695450" y="4108450"/>
          <p14:tracePt t="108540" x="1676400" y="4114800"/>
          <p14:tracePt t="108557" x="1638300" y="4114800"/>
          <p14:tracePt t="108574" x="1587500" y="4121150"/>
          <p14:tracePt t="108590" x="1555750" y="4127500"/>
          <p14:tracePt t="108607" x="1511300" y="4133850"/>
          <p14:tracePt t="108624" x="1492250" y="4133850"/>
          <p14:tracePt t="108640" x="1466850" y="4133850"/>
          <p14:tracePt t="108659" x="1454150" y="4133850"/>
          <p14:tracePt t="108675" x="1435100" y="4133850"/>
          <p14:tracePt t="108691" x="1422400" y="4133850"/>
          <p14:tracePt t="108708" x="1409700" y="4133850"/>
          <p14:tracePt t="108724" x="1390650" y="4127500"/>
          <p14:tracePt t="108740" x="1371600" y="4127500"/>
          <p14:tracePt t="108757" x="1365250" y="4127500"/>
          <p14:tracePt t="108774" x="1352550" y="4127500"/>
          <p14:tracePt t="108790" x="1346200" y="4127500"/>
          <p14:tracePt t="108807" x="1333500" y="4127500"/>
          <p14:tracePt t="109032" x="1333500" y="4121150"/>
          <p14:tracePt t="109064" x="1339850" y="4121150"/>
          <p14:tracePt t="109072" x="1346200" y="4121150"/>
          <p14:tracePt t="109080" x="1358900" y="4121150"/>
          <p14:tracePt t="109091" x="1365250" y="4114800"/>
          <p14:tracePt t="109092" x="1428750" y="4108450"/>
          <p14:tracePt t="109108" x="1492250" y="4095750"/>
          <p14:tracePt t="109125" x="1593850" y="4083050"/>
          <p14:tracePt t="109141" x="1663700" y="4083050"/>
          <p14:tracePt t="109158" x="1752600" y="4083050"/>
          <p14:tracePt t="109175" x="1828800" y="4083050"/>
          <p14:tracePt t="109191" x="1905000" y="4083050"/>
          <p14:tracePt t="109208" x="2044700" y="4083050"/>
          <p14:tracePt t="109224" x="2139950" y="4083050"/>
          <p14:tracePt t="109241" x="2254250" y="4083050"/>
          <p14:tracePt t="109258" x="2343150" y="4089400"/>
          <p14:tracePt t="109274" x="2406650" y="4095750"/>
          <p14:tracePt t="109291" x="2476500" y="4095750"/>
          <p14:tracePt t="109307" x="2520950" y="4095750"/>
          <p14:tracePt t="109324" x="2578100" y="4095750"/>
          <p14:tracePt t="109340" x="2641600" y="4095750"/>
          <p14:tracePt t="109357" x="2660650" y="4095750"/>
          <p14:tracePt t="109374" x="2724150" y="4095750"/>
          <p14:tracePt t="109391" x="2813050" y="4095750"/>
          <p14:tracePt t="109409" x="2882900" y="4095750"/>
          <p14:tracePt t="109425" x="2933700" y="4095750"/>
          <p14:tracePt t="109441" x="2990850" y="4095750"/>
          <p14:tracePt t="109458" x="3041650" y="4095750"/>
          <p14:tracePt t="109474" x="3079750" y="4095750"/>
          <p14:tracePt t="109491" x="3111500" y="4095750"/>
          <p14:tracePt t="109508" x="3130550" y="4095750"/>
          <p14:tracePt t="109525" x="3149600" y="4095750"/>
          <p14:tracePt t="109541" x="3168650" y="4095750"/>
          <p14:tracePt t="109558" x="3181350" y="4095750"/>
          <p14:tracePt t="109575" x="3194050" y="4095750"/>
          <p14:tracePt t="109575" x="3200400" y="4095750"/>
          <p14:tracePt t="109608" x="3213100" y="4095750"/>
          <p14:tracePt t="109609" x="3219450" y="4095750"/>
          <p14:tracePt t="109625" x="3232150" y="4095750"/>
          <p14:tracePt t="109823" x="3238500" y="4095750"/>
          <p14:tracePt t="110841" x="3251200" y="4095750"/>
          <p14:tracePt t="110849" x="3270250" y="4095750"/>
          <p14:tracePt t="110857" x="3302000" y="4095750"/>
          <p14:tracePt t="110865" x="3321050" y="4095750"/>
          <p14:tracePt t="110876" x="3327400" y="4102100"/>
          <p14:tracePt t="111562" x="3333750" y="4102100"/>
          <p14:tracePt t="111569" x="3397250" y="4146550"/>
          <p14:tracePt t="111577" x="3486150" y="4210050"/>
          <p14:tracePt t="111578" x="3594100" y="4279900"/>
          <p14:tracePt t="111592" x="4286250" y="4781550"/>
          <p14:tracePt t="111610" x="4933950" y="5092700"/>
          <p14:tracePt t="111626" x="5676900" y="5441950"/>
          <p14:tracePt t="111642" x="6343650" y="5651500"/>
          <p14:tracePt t="111659" x="6845300" y="5753100"/>
          <p14:tracePt t="111676" x="7194550" y="5784850"/>
          <p14:tracePt t="111693" x="7378700" y="5797550"/>
          <p14:tracePt t="111709" x="7524750" y="5797550"/>
          <p14:tracePt t="111726" x="7600950" y="5797550"/>
          <p14:tracePt t="111742" x="7626350" y="5797550"/>
          <p14:tracePt t="111889" x="7639050" y="5797550"/>
          <p14:tracePt t="111891" x="7664450" y="5784850"/>
          <p14:tracePt t="111909" x="7702550" y="5746750"/>
          <p14:tracePt t="111910" x="7791450" y="5645150"/>
          <p14:tracePt t="111926" x="7924800" y="5467350"/>
          <p14:tracePt t="111942" x="8058150" y="5194300"/>
          <p14:tracePt t="111959" x="8172450" y="4737100"/>
          <p14:tracePt t="111975" x="8229600" y="4381500"/>
          <p14:tracePt t="111975" x="8242300" y="4184650"/>
          <p14:tracePt t="112009" x="8242300" y="3860800"/>
          <p14:tracePt t="112009" x="8242300" y="3670300"/>
          <p14:tracePt t="112025" x="8235950" y="3498850"/>
          <p14:tracePt t="112042" x="8229600" y="3327400"/>
          <p14:tracePt t="112059" x="8204200" y="3194050"/>
          <p14:tracePt t="112075" x="8185150" y="3086100"/>
          <p14:tracePt t="112092" x="8153400" y="2959100"/>
          <p14:tracePt t="112109" x="8108950" y="2844800"/>
          <p14:tracePt t="112126" x="8077200" y="2749550"/>
          <p14:tracePt t="112142" x="8045450" y="2692400"/>
          <p14:tracePt t="112159" x="8020050" y="2660650"/>
          <p14:tracePt t="112176" x="7969250" y="2590800"/>
          <p14:tracePt t="112192" x="7893050" y="2489200"/>
          <p14:tracePt t="112209" x="7861300" y="2444750"/>
          <p14:tracePt t="112226" x="7835900" y="2413000"/>
          <p14:tracePt t="112242" x="7829550" y="2400300"/>
          <p14:tracePt t="112259" x="7823200" y="2393950"/>
          <p14:tracePt t="112275" x="7810500" y="2387600"/>
          <p14:tracePt t="112292" x="7791450" y="2368550"/>
          <p14:tracePt t="112309" x="7740650" y="2343150"/>
          <p14:tracePt t="112326" x="7658100" y="2311400"/>
          <p14:tracePt t="112342" x="7537450" y="2260600"/>
          <p14:tracePt t="112359" x="7397750" y="2197100"/>
          <p14:tracePt t="112375" x="7194550" y="2127250"/>
          <p14:tracePt t="112392" x="6864350" y="2089150"/>
          <p14:tracePt t="112409" x="6635750" y="2089150"/>
          <p14:tracePt t="112426" x="6394450" y="2089150"/>
          <p14:tracePt t="112442" x="6223000" y="2076450"/>
          <p14:tracePt t="112459" x="6064250" y="2101850"/>
          <p14:tracePt t="112475" x="5911850" y="2139950"/>
          <p14:tracePt t="112492" x="5765800" y="2178050"/>
          <p14:tracePt t="112509" x="5632450" y="2222500"/>
          <p14:tracePt t="112526" x="5499100" y="2266950"/>
          <p14:tracePt t="112542" x="5378450" y="2311400"/>
          <p14:tracePt t="112559" x="5270500" y="2362200"/>
          <p14:tracePt t="112576" x="5194300" y="2413000"/>
          <p14:tracePt t="112576" x="5149850" y="2444750"/>
          <p14:tracePt t="112593" x="5092700" y="2520950"/>
          <p14:tracePt t="112609" x="5041900" y="2609850"/>
          <p14:tracePt t="112626" x="4991100" y="2730500"/>
          <p14:tracePt t="112642" x="4991100" y="2749550"/>
          <p14:tracePt t="112659" x="4991100" y="2876550"/>
          <p14:tracePt t="112675" x="5010150" y="3016250"/>
          <p14:tracePt t="112713" x="5029200" y="3067050"/>
          <p14:tracePt t="112714" x="5060950" y="3130550"/>
          <p14:tracePt t="112726" x="5124450" y="3225800"/>
          <p14:tracePt t="112742" x="5207000" y="3314700"/>
          <p14:tracePt t="112759" x="5346700" y="3416300"/>
          <p14:tracePt t="112775" x="5467350" y="3473450"/>
          <p14:tracePt t="112775" x="5537200" y="3505200"/>
          <p14:tracePt t="112794" x="5911850" y="3581400"/>
          <p14:tracePt t="112809" x="6356350" y="3651250"/>
          <p14:tracePt t="112826" x="6769100" y="3670300"/>
          <p14:tracePt t="112842" x="7092950" y="3670300"/>
          <p14:tracePt t="112859" x="7321550" y="3644900"/>
          <p14:tracePt t="112875" x="7473950" y="3587750"/>
          <p14:tracePt t="112892" x="7626350" y="3511550"/>
          <p14:tracePt t="112909" x="7785100" y="3435350"/>
          <p14:tracePt t="112926" x="7905750" y="3340100"/>
          <p14:tracePt t="112942" x="8020050" y="3225800"/>
          <p14:tracePt t="112959" x="8096250" y="3105150"/>
          <p14:tracePt t="112975" x="8140700" y="2978150"/>
          <p14:tracePt t="112992" x="8159750" y="2806700"/>
          <p14:tracePt t="113009" x="8159750" y="2686050"/>
          <p14:tracePt t="113026" x="8102600" y="2552700"/>
          <p14:tracePt t="113041" x="8020050" y="2425700"/>
          <p14:tracePt t="113058" x="7886700" y="2286000"/>
          <p14:tracePt t="113075" x="7702550" y="2133600"/>
          <p14:tracePt t="113092" x="7461250" y="2006600"/>
          <p14:tracePt t="113109" x="7188200" y="1905000"/>
          <p14:tracePt t="113125" x="6851650" y="1809750"/>
          <p14:tracePt t="113142" x="6496050" y="1758950"/>
          <p14:tracePt t="113159" x="6127750" y="1727200"/>
          <p14:tracePt t="113175" x="5810250" y="1720850"/>
          <p14:tracePt t="113175" x="5683250" y="1720850"/>
          <p14:tracePt t="113193" x="5461000" y="1727200"/>
          <p14:tracePt t="113209" x="5314950" y="1758950"/>
          <p14:tracePt t="113226" x="5181600" y="1797050"/>
          <p14:tracePt t="113242" x="5054600" y="1873250"/>
          <p14:tracePt t="113259" x="4953000" y="1949450"/>
          <p14:tracePt t="113275" x="4851400" y="2038350"/>
          <p14:tracePt t="113292" x="4781550" y="2108200"/>
          <p14:tracePt t="113309" x="4737100" y="2171700"/>
          <p14:tracePt t="113325" x="4711700" y="2235200"/>
          <p14:tracePt t="113342" x="4692650" y="2292350"/>
          <p14:tracePt t="113359" x="4686300" y="2343150"/>
          <p14:tracePt t="113375" x="4686300" y="2374900"/>
          <p14:tracePt t="113392" x="4686300" y="2413000"/>
          <p14:tracePt t="113410" x="4686300" y="2419350"/>
          <p14:tracePt t="113913" x="4686300" y="2425700"/>
          <p14:tracePt t="113929" x="4686300" y="2432050"/>
          <p14:tracePt t="113937" x="4667250" y="2444750"/>
          <p14:tracePt t="113945" x="4641850" y="2451100"/>
          <p14:tracePt t="113958" x="4629150" y="2457450"/>
          <p14:tracePt t="113959" x="4565650" y="2482850"/>
          <p14:tracePt t="113975" x="4495800" y="2527300"/>
          <p14:tracePt t="113992" x="4343400" y="2622550"/>
          <p14:tracePt t="114010" x="4222750" y="2692400"/>
          <p14:tracePt t="114025" x="4114800" y="2749550"/>
          <p14:tracePt t="114043" x="4051300" y="2794000"/>
          <p14:tracePt t="114059" x="4032250" y="2813050"/>
          <p14:tracePt t="114076" x="4025900" y="2825750"/>
          <p14:tracePt t="114240" x="4032250" y="2825750"/>
          <p14:tracePt t="114248" x="4038600" y="2825750"/>
          <p14:tracePt t="114267" x="4051300" y="2825750"/>
          <p14:tracePt t="114275" x="4102100" y="2825750"/>
          <p14:tracePt t="114295" x="4248150" y="2825750"/>
          <p14:tracePt t="114308" x="4508500" y="2825750"/>
          <p14:tracePt t="114325" x="4864100" y="2825750"/>
          <p14:tracePt t="114341" x="5270500" y="2825750"/>
          <p14:tracePt t="114358" x="5727700" y="2870200"/>
          <p14:tracePt t="114375" x="5969000" y="2901950"/>
          <p14:tracePt t="114391" x="6057900" y="2901950"/>
          <p14:tracePt t="114408" x="6477000" y="2908300"/>
          <p14:tracePt t="114425" x="6597650" y="2908300"/>
          <p14:tracePt t="114442" x="6699250" y="2908300"/>
          <p14:tracePt t="114459" x="6769100" y="2908300"/>
          <p14:tracePt t="114476" x="6788150" y="2908300"/>
          <p14:tracePt t="114776" x="6794500" y="2908300"/>
          <p14:tracePt t="114784" x="6845300" y="2908300"/>
          <p14:tracePt t="114792" x="6985000" y="2895600"/>
          <p14:tracePt t="114808" x="7061200" y="2889250"/>
          <p14:tracePt t="114808" x="7245350" y="2876550"/>
          <p14:tracePt t="114825" x="7404100" y="2851150"/>
          <p14:tracePt t="114843" x="7518400" y="2832100"/>
          <p14:tracePt t="114859" x="7600950" y="2819400"/>
          <p14:tracePt t="114875" x="7639050" y="2819400"/>
          <p14:tracePt t="114892" x="7664450" y="2813050"/>
          <p14:tracePt t="114909" x="7683500" y="2813050"/>
          <p14:tracePt t="114925" x="7702550" y="2813050"/>
          <p14:tracePt t="114942" x="7727950" y="2813050"/>
          <p14:tracePt t="114959" x="7778750" y="2813050"/>
          <p14:tracePt t="114975" x="7842250" y="2813050"/>
          <p14:tracePt t="114992" x="7899400" y="2813050"/>
          <p14:tracePt t="115041" x="7905750" y="2813050"/>
          <p14:tracePt t="115049" x="7912100" y="2813050"/>
          <p14:tracePt t="115057" x="7918450" y="2806700"/>
          <p14:tracePt t="115059" x="7931150" y="2806700"/>
          <p14:tracePt t="115076" x="7943850" y="2806700"/>
          <p14:tracePt t="115093" x="7956550" y="2806700"/>
          <p14:tracePt t="115108" x="7962900" y="2806700"/>
          <p14:tracePt t="115449" x="7969250" y="2806700"/>
          <p14:tracePt t="115456" x="7975600" y="2806700"/>
          <p14:tracePt t="115465" x="7981950" y="2813050"/>
          <p14:tracePt t="115473" x="7988300" y="2819400"/>
          <p14:tracePt t="115481" x="7994650" y="2819400"/>
          <p14:tracePt t="115492" x="8001000" y="2825750"/>
          <p14:tracePt t="118920" x="8007350" y="2832100"/>
          <p14:tracePt t="118945" x="8013700" y="2838450"/>
          <p14:tracePt t="120073" x="8007350" y="2838450"/>
          <p14:tracePt t="120074" x="7956550" y="2832100"/>
          <p14:tracePt t="120084" x="7874000" y="2819400"/>
          <p14:tracePt t="120092" x="7645400" y="2749550"/>
          <p14:tracePt t="120109" x="7366000" y="2673350"/>
          <p14:tracePt t="120125" x="7162800" y="2609850"/>
          <p14:tracePt t="120142" x="7004050" y="2552700"/>
          <p14:tracePt t="120158" x="6889750" y="2508250"/>
          <p14:tracePt t="120175" x="6800850" y="2470150"/>
          <p14:tracePt t="120192" x="6718300" y="2438400"/>
          <p14:tracePt t="120209" x="6686550" y="2419350"/>
          <p14:tracePt t="120225" x="6680200" y="2419350"/>
          <p14:tracePt t="120304" x="6673850" y="2419350"/>
          <p14:tracePt t="120312" x="6667500" y="2419350"/>
          <p14:tracePt t="120320" x="6661150" y="2419350"/>
          <p14:tracePt t="120328" x="6642100" y="2438400"/>
          <p14:tracePt t="120341" x="6635750" y="2457450"/>
          <p14:tracePt t="120358" x="6623050" y="2470150"/>
          <p14:tracePt t="120375" x="6623050" y="2482850"/>
          <p14:tracePt t="120496" x="6623050" y="2470150"/>
          <p14:tracePt t="120505" x="6623050" y="2463800"/>
          <p14:tracePt t="120512" x="6635750" y="2438400"/>
          <p14:tracePt t="120520" x="6648450" y="2419350"/>
          <p14:tracePt t="120542" x="6654800" y="2374900"/>
          <p14:tracePt t="120543" x="6654800" y="2330450"/>
          <p14:tracePt t="120558" x="6648450" y="2292350"/>
          <p14:tracePt t="120558" x="6642100" y="2279650"/>
          <p14:tracePt t="120576" x="6642100" y="2266950"/>
          <p14:tracePt t="120592" x="6616700" y="2241550"/>
          <p14:tracePt t="120610" x="6604000" y="2228850"/>
          <p14:tracePt t="120625" x="6578600" y="2222500"/>
          <p14:tracePt t="120642" x="6540500" y="2216150"/>
          <p14:tracePt t="120658" x="6502400" y="2216150"/>
          <p14:tracePt t="120675" x="6457950" y="2222500"/>
          <p14:tracePt t="120692" x="6413500" y="2247900"/>
          <p14:tracePt t="120709" x="6369050" y="2286000"/>
          <p14:tracePt t="120725" x="6318250" y="2336800"/>
          <p14:tracePt t="120742" x="6280150" y="2393950"/>
          <p14:tracePt t="120758" x="6254750" y="2463800"/>
          <p14:tracePt t="120775" x="6229350" y="2520950"/>
          <p14:tracePt t="120792" x="6197600" y="2641600"/>
          <p14:tracePt t="120809" x="6191250" y="2711450"/>
          <p14:tracePt t="120825" x="6184900" y="2819400"/>
          <p14:tracePt t="120841" x="6178550" y="2933700"/>
          <p14:tracePt t="120857" x="6178550" y="3048000"/>
          <p14:tracePt t="120874" x="6178550" y="3124200"/>
          <p14:tracePt t="120892" x="6178550" y="3168650"/>
          <p14:tracePt t="120909" x="6184900" y="3219450"/>
          <p14:tracePt t="120925" x="6191250" y="3257550"/>
          <p14:tracePt t="120942" x="6210300" y="3308350"/>
          <p14:tracePt t="120958" x="6216650" y="3346450"/>
          <p14:tracePt t="120975" x="6235700" y="3384550"/>
          <p14:tracePt t="120992" x="6267450" y="3435350"/>
          <p14:tracePt t="121009" x="6280150" y="3454400"/>
          <p14:tracePt t="121025" x="6305550" y="3479800"/>
          <p14:tracePt t="121042" x="6324600" y="3492500"/>
          <p14:tracePt t="121059" x="6362700" y="3511550"/>
          <p14:tracePt t="121075" x="6407150" y="3517900"/>
          <p14:tracePt t="121091" x="6451600" y="3524250"/>
          <p14:tracePt t="121108" x="6508750" y="3524250"/>
          <p14:tracePt t="121124" x="6553200" y="3524250"/>
          <p14:tracePt t="121142" x="6610350" y="3511550"/>
          <p14:tracePt t="121158" x="6673850" y="3473450"/>
          <p14:tracePt t="121176" x="6775450" y="3365500"/>
          <p14:tracePt t="121211" x="6826250" y="3263900"/>
          <p14:tracePt t="121224" x="6870700" y="3155950"/>
          <p14:tracePt t="121241" x="6889750" y="3054350"/>
          <p14:tracePt t="121258" x="6902450" y="2959100"/>
          <p14:tracePt t="121274" x="6908800" y="2857500"/>
          <p14:tracePt t="121291" x="6908800" y="2755900"/>
          <p14:tracePt t="121307" x="6902450" y="2641600"/>
          <p14:tracePt t="121324" x="6870700" y="2514600"/>
          <p14:tracePt t="121341" x="6832600" y="2400300"/>
          <p14:tracePt t="121358" x="6800850" y="2317750"/>
          <p14:tracePt t="121375" x="6762750" y="2228850"/>
          <p14:tracePt t="121392" x="6724650" y="2146300"/>
          <p14:tracePt t="121409" x="6711950" y="2120900"/>
          <p14:tracePt t="121425" x="6699250" y="2095500"/>
          <p14:tracePt t="121442" x="6692900" y="2095500"/>
          <p14:tracePt t="121504" x="6686550" y="2089150"/>
          <p14:tracePt t="121512" x="6673850" y="2089150"/>
          <p14:tracePt t="121520" x="6661150" y="2089150"/>
          <p14:tracePt t="121526" x="6591300" y="2120900"/>
          <p14:tracePt t="121541" x="6521450" y="2165350"/>
          <p14:tracePt t="121558" x="6451600" y="2209800"/>
          <p14:tracePt t="121574" x="6400800" y="2247900"/>
          <p14:tracePt t="121591" x="6356350" y="2292350"/>
          <p14:tracePt t="121608" x="6292850" y="2387600"/>
          <p14:tracePt t="121626" x="6267450" y="2470150"/>
          <p14:tracePt t="121642" x="6235700" y="2578100"/>
          <p14:tracePt t="121659" x="6223000" y="2679700"/>
          <p14:tracePt t="121675" x="6223000" y="2781300"/>
          <p14:tracePt t="121692" x="6223000" y="2895600"/>
          <p14:tracePt t="121708" x="6223000" y="2990850"/>
          <p14:tracePt t="121725" x="6223000" y="3098800"/>
          <p14:tracePt t="121742" x="6223000" y="3181350"/>
          <p14:tracePt t="121758" x="6229350" y="3276600"/>
          <p14:tracePt t="121775" x="6248400" y="3365500"/>
          <p14:tracePt t="121792" x="6273800" y="3454400"/>
          <p14:tracePt t="121809" x="6286500" y="3505200"/>
          <p14:tracePt t="121825" x="6311900" y="3556000"/>
          <p14:tracePt t="121842" x="6337300" y="3594100"/>
          <p14:tracePt t="121859" x="6356350" y="3625850"/>
          <p14:tracePt t="121875" x="6369050" y="3638550"/>
          <p14:tracePt t="121892" x="6388100" y="3651250"/>
          <p14:tracePt t="121908" x="6407150" y="3670300"/>
          <p14:tracePt t="121925" x="6432550" y="3689350"/>
          <p14:tracePt t="121942" x="6464300" y="3708400"/>
          <p14:tracePt t="121958" x="6502400" y="3714750"/>
          <p14:tracePt t="121975" x="6553200" y="3721100"/>
          <p14:tracePt t="121992" x="6623050" y="3727450"/>
          <p14:tracePt t="122009" x="6680200" y="3727450"/>
          <p14:tracePt t="122025" x="6750050" y="3676650"/>
          <p14:tracePt t="122042" x="6813550" y="3594100"/>
          <p14:tracePt t="122059" x="6870700" y="3492500"/>
          <p14:tracePt t="122075" x="6915150" y="3352800"/>
          <p14:tracePt t="122092" x="6934200" y="3213100"/>
          <p14:tracePt t="122108" x="6940550" y="3079750"/>
          <p14:tracePt t="122125" x="6940550" y="2940050"/>
          <p14:tracePt t="122141" x="6934200" y="2794000"/>
          <p14:tracePt t="122158" x="6896100" y="2654300"/>
          <p14:tracePt t="122175" x="6838950" y="2501900"/>
          <p14:tracePt t="122192" x="6769100" y="2336800"/>
          <p14:tracePt t="122209" x="6737350" y="2260600"/>
          <p14:tracePt t="122225" x="6711950" y="2222500"/>
          <p14:tracePt t="122242" x="6705600" y="2203450"/>
          <p14:tracePt t="122259" x="6699250" y="2197100"/>
          <p14:tracePt t="122296" x="6699250" y="2190750"/>
          <p14:tracePt t="123344" x="6699250" y="2241550"/>
          <p14:tracePt t="123352" x="6699250" y="2324100"/>
          <p14:tracePt t="123360" x="6699250" y="2419350"/>
          <p14:tracePt t="123368" x="6699250" y="2527300"/>
          <p14:tracePt t="123374" x="6699250" y="2794000"/>
          <p14:tracePt t="123391" x="6743700" y="3098800"/>
          <p14:tracePt t="123408" x="6769100" y="3251200"/>
          <p14:tracePt t="123424" x="6788150" y="3390900"/>
          <p14:tracePt t="123441" x="6807200" y="3517900"/>
          <p14:tracePt t="123457" x="6838950" y="3638550"/>
          <p14:tracePt t="123475" x="6864350" y="3759200"/>
          <p14:tracePt t="123491" x="6896100" y="3892550"/>
          <p14:tracePt t="123508" x="6921500" y="4044950"/>
          <p14:tracePt t="123525" x="6940550" y="4203700"/>
          <p14:tracePt t="123541" x="7004050" y="4400550"/>
          <p14:tracePt t="123558" x="7067550" y="4597400"/>
          <p14:tracePt t="123575" x="7162800" y="4813300"/>
          <p14:tracePt t="123591" x="7270750" y="5054600"/>
          <p14:tracePt t="123608" x="7302500" y="5156200"/>
          <p14:tracePt t="123625" x="7359650" y="5257800"/>
          <p14:tracePt t="123642" x="7391400" y="5321300"/>
          <p14:tracePt t="123658" x="7416800" y="5359400"/>
          <p14:tracePt t="123675" x="7429500" y="5378450"/>
          <p14:tracePt t="123691" x="7448550" y="5397500"/>
          <p14:tracePt t="123708" x="7467600" y="5429250"/>
          <p14:tracePt t="123725" x="7480300" y="5454650"/>
          <p14:tracePt t="123742" x="7505700" y="5480050"/>
          <p14:tracePt t="123758" x="7537450" y="5518150"/>
          <p14:tracePt t="123775" x="7562850" y="5556250"/>
          <p14:tracePt t="123791" x="7594600" y="5600700"/>
          <p14:tracePt t="123808" x="7607300" y="5619750"/>
          <p14:tracePt t="123825" x="7620000" y="5638800"/>
          <p14:tracePt t="123842" x="7620000" y="5645150"/>
          <p14:tracePt t="123859" x="7632700" y="5651500"/>
          <p14:tracePt t="123875" x="7639050" y="5657850"/>
          <p14:tracePt t="123892" x="7651750" y="5657850"/>
          <p14:tracePt t="123908" x="7670800" y="5664200"/>
          <p14:tracePt t="123925" x="7683500" y="5664200"/>
          <p14:tracePt t="123942" x="7708900" y="5670550"/>
          <p14:tracePt t="123958" x="7715250" y="5670550"/>
          <p14:tracePt t="123975" x="7727950" y="5676900"/>
          <p14:tracePt t="123991" x="7778750" y="5689600"/>
          <p14:tracePt t="124009" x="7816850" y="5689600"/>
          <p14:tracePt t="124025" x="7867650" y="5689600"/>
          <p14:tracePt t="124042" x="7924800" y="5689600"/>
          <p14:tracePt t="124058" x="7969250" y="5689600"/>
          <p14:tracePt t="124075" x="8007350" y="5689600"/>
          <p14:tracePt t="124091" x="8032750" y="5689600"/>
          <p14:tracePt t="124109" x="8045450" y="5689600"/>
          <p14:tracePt t="124160" x="8051800" y="5689600"/>
          <p14:tracePt t="124184" x="8064500" y="5683250"/>
          <p14:tracePt t="124197" x="8070850" y="5683250"/>
          <p14:tracePt t="124201" x="8077200" y="5683250"/>
          <p14:tracePt t="124209" x="8089900" y="5676900"/>
          <p14:tracePt t="124225" x="8102600" y="5670550"/>
          <p14:tracePt t="124241" x="8108950" y="5670550"/>
          <p14:tracePt t="124258" x="8115300" y="5664200"/>
          <p14:tracePt t="124275" x="8121650" y="5657850"/>
          <p14:tracePt t="124320" x="8128000" y="5657850"/>
          <p14:tracePt t="124336" x="8134350" y="5651500"/>
          <p14:tracePt t="124344" x="8140700" y="5645150"/>
          <p14:tracePt t="124352" x="8147050" y="5632450"/>
          <p14:tracePt t="124360" x="8153400" y="5619750"/>
          <p14:tracePt t="124375" x="8159750" y="5594350"/>
          <p14:tracePt t="124391" x="8166100" y="5575300"/>
          <p14:tracePt t="124409" x="8172450" y="5568950"/>
          <p14:tracePt t="124456" x="8172450" y="5562600"/>
          <p14:tracePt t="124712" x="8172450" y="5568950"/>
          <p14:tracePt t="124984" x="8166100" y="5568950"/>
          <p14:tracePt t="125032" x="8159750" y="5568950"/>
          <p14:tracePt t="125041" x="8153400" y="5568950"/>
          <p14:tracePt t="125096" x="8147050" y="5568950"/>
          <p14:tracePt t="125144" x="8134350" y="5568950"/>
          <p14:tracePt t="128257" x="8121650" y="5543550"/>
          <p14:tracePt t="128259" x="8020050" y="5511800"/>
          <p14:tracePt t="128276" x="7912100" y="5492750"/>
          <p14:tracePt t="128277" x="7594600" y="5397500"/>
          <p14:tracePt t="128293" x="7308850" y="5314950"/>
          <p14:tracePt t="128309" x="7156450" y="5270500"/>
          <p14:tracePt t="128326" x="7067550" y="5245100"/>
          <p14:tracePt t="128342" x="7010400" y="5226050"/>
          <p14:tracePt t="128359" x="6978650" y="5219700"/>
          <p14:tracePt t="128376" x="6934200" y="5200650"/>
          <p14:tracePt t="128376" x="6921500" y="5200650"/>
          <p14:tracePt t="128393" x="6864350" y="5181600"/>
          <p14:tracePt t="128409" x="6813550" y="5162550"/>
          <p14:tracePt t="128426" x="6762750" y="5143500"/>
          <p14:tracePt t="128442" x="6724650" y="5130800"/>
          <p14:tracePt t="128459" x="6686550" y="5118100"/>
          <p14:tracePt t="128476" x="6667500" y="5111750"/>
          <p14:tracePt t="128492" x="6642100" y="5105400"/>
          <p14:tracePt t="128508" x="6616700" y="5099050"/>
          <p14:tracePt t="128526" x="6584950" y="5086350"/>
          <p14:tracePt t="128542" x="6546850" y="5086350"/>
          <p14:tracePt t="128559" x="6489700" y="5073650"/>
          <p14:tracePt t="128576" x="6445250" y="5060950"/>
          <p14:tracePt t="128576" x="6413500" y="5054600"/>
          <p14:tracePt t="128593" x="6369050" y="5048250"/>
          <p14:tracePt t="128609" x="6311900" y="5041900"/>
          <p14:tracePt t="128626" x="6254750" y="5029200"/>
          <p14:tracePt t="128642" x="6210300" y="5016500"/>
          <p14:tracePt t="128659" x="6178550" y="5010150"/>
          <p14:tracePt t="128675" x="6146800" y="5010150"/>
          <p14:tracePt t="128692" x="6121400" y="4997450"/>
          <p14:tracePt t="128709" x="6108700" y="4991100"/>
          <p14:tracePt t="128726" x="6096000" y="4991100"/>
          <p14:tracePt t="128742" x="6089650" y="4991100"/>
          <p14:tracePt t="129449" x="6083300" y="4997450"/>
          <p14:tracePt t="129457" x="6083300" y="5022850"/>
          <p14:tracePt t="129465" x="6096000" y="5060950"/>
          <p14:tracePt t="129473" x="6096000" y="5086350"/>
          <p14:tracePt t="129480" x="6102350" y="5124450"/>
          <p14:tracePt t="129492" x="6108700" y="5143500"/>
          <p14:tracePt t="129508" x="6108700" y="5156200"/>
          <p14:tracePt t="129525" x="6108700" y="5175250"/>
          <p14:tracePt t="129542" x="6102350" y="5187950"/>
          <p14:tracePt t="129559" x="6102350" y="5200650"/>
          <p14:tracePt t="129576" x="6096000" y="5213350"/>
          <p14:tracePt t="129616" x="6096000" y="5219700"/>
          <p14:tracePt t="129617" x="6096000" y="5226050"/>
          <p14:tracePt t="129626" x="6096000" y="5232400"/>
          <p14:tracePt t="129645" x="6089650" y="5245100"/>
          <p14:tracePt t="129659" x="6089650" y="5264150"/>
          <p14:tracePt t="129675" x="6089650" y="5283200"/>
          <p14:tracePt t="129692" x="6089650" y="5289550"/>
          <p14:tracePt t="129857" x="6089650" y="5295900"/>
          <p14:tracePt t="129993" x="6089650" y="5302250"/>
          <p14:tracePt t="130001" x="6089650" y="5314950"/>
          <p14:tracePt t="130001" x="6089650" y="5334000"/>
          <p14:tracePt t="130009" x="6089650" y="5353050"/>
          <p14:tracePt t="130026" x="6089650" y="5372100"/>
          <p14:tracePt t="130026" x="6089650" y="5403850"/>
          <p14:tracePt t="130042" x="6089650" y="5435600"/>
          <p14:tracePt t="130059" x="6089650" y="5454650"/>
          <p14:tracePt t="130076" x="6089650" y="5467350"/>
          <p14:tracePt t="130092" x="6089650" y="5480050"/>
          <p14:tracePt t="130109" x="6089650" y="5492750"/>
          <p14:tracePt t="130125" x="6089650" y="5499100"/>
          <p14:tracePt t="130142" x="6089650" y="5511800"/>
          <p14:tracePt t="130159" x="6089650" y="5518150"/>
          <p14:tracePt t="130176" x="6089650" y="5524500"/>
          <p14:tracePt t="130192" x="6089650" y="5537200"/>
          <p14:tracePt t="130209" x="6089650" y="5543550"/>
          <p14:tracePt t="130226" x="6089650" y="5549900"/>
          <p14:tracePt t="130265" x="6089650" y="5556250"/>
          <p14:tracePt t="130305" x="6089650" y="5562600"/>
          <p14:tracePt t="130561" x="6089650" y="5568950"/>
          <p14:tracePt t="130569" x="6089650" y="5581650"/>
          <p14:tracePt t="130577" x="6089650" y="5594350"/>
          <p14:tracePt t="130578" x="6089650" y="5600700"/>
          <p14:tracePt t="130592" x="6089650" y="5626100"/>
          <p14:tracePt t="130609" x="6089650" y="5645150"/>
          <p14:tracePt t="130625" x="6089650" y="5670550"/>
          <p14:tracePt t="130642" x="6089650" y="5689600"/>
          <p14:tracePt t="130658" x="6083300" y="5702300"/>
          <p14:tracePt t="130675" x="6083300" y="5715000"/>
          <p14:tracePt t="130692" x="6076950" y="5734050"/>
          <p14:tracePt t="130709" x="6076950" y="5746750"/>
          <p14:tracePt t="130725" x="6076950" y="5759450"/>
          <p14:tracePt t="130743" x="6076950" y="5765800"/>
          <p14:tracePt t="130759" x="6076950" y="5772150"/>
          <p14:tracePt t="130775" x="6076950" y="5778500"/>
          <p14:tracePt t="130792" x="6070600" y="5791200"/>
          <p14:tracePt t="130809" x="6070600" y="5803900"/>
          <p14:tracePt t="130825" x="6064250" y="5816600"/>
          <p14:tracePt t="130842" x="6064250" y="5829300"/>
          <p14:tracePt t="130859" x="6064250" y="5835650"/>
          <p14:tracePt t="130876" x="6064250" y="5842000"/>
          <p14:tracePt t="130892" x="6064250" y="5854700"/>
          <p14:tracePt t="131169" x="6057900" y="5867400"/>
          <p14:tracePt t="131185" x="6057900" y="5873750"/>
          <p14:tracePt t="131192" x="6057900" y="5886450"/>
          <p14:tracePt t="131196" x="6051550" y="5899150"/>
          <p14:tracePt t="131209" x="6045200" y="5918200"/>
          <p14:tracePt t="131226" x="6045200" y="5943600"/>
          <p14:tracePt t="131242" x="6045200" y="5969000"/>
          <p14:tracePt t="131259" x="6045200" y="5988050"/>
          <p14:tracePt t="131275" x="6038850" y="6000750"/>
          <p14:tracePt t="131292" x="6038850" y="6026150"/>
          <p14:tracePt t="131309" x="6038850" y="6038850"/>
          <p14:tracePt t="131325" x="6038850" y="6045200"/>
          <p14:tracePt t="131342" x="6032500" y="6057900"/>
          <p14:tracePt t="131359" x="6032500" y="6064250"/>
          <p14:tracePt t="131375" x="6032500" y="6070600"/>
          <p14:tracePt t="131392" x="6032500" y="6076950"/>
          <p14:tracePt t="131440" x="6032500" y="6083300"/>
          <p14:tracePt t="131985" x="6026150" y="6089650"/>
          <p14:tracePt t="132257" x="6013450" y="6089650"/>
          <p14:tracePt t="132258" x="6000750" y="6076950"/>
          <p14:tracePt t="132272" x="5988050" y="6064250"/>
          <p14:tracePt t="132281" x="5969000" y="6032500"/>
          <p14:tracePt t="132292" x="5956300" y="6000750"/>
          <p14:tracePt t="132309" x="5930900" y="5962650"/>
          <p14:tracePt t="132326" x="5911850" y="5924550"/>
          <p14:tracePt t="132342" x="5899150" y="5886450"/>
          <p14:tracePt t="132359" x="5873750" y="5829300"/>
          <p14:tracePt t="132375" x="5848350" y="5778500"/>
          <p14:tracePt t="132375" x="5842000" y="5746750"/>
          <p14:tracePt t="132393" x="5829300" y="5708650"/>
          <p14:tracePt t="132409" x="5816600" y="5670550"/>
          <p14:tracePt t="132426" x="5810250" y="5645150"/>
          <p14:tracePt t="132442" x="5810250" y="5613400"/>
          <p14:tracePt t="132459" x="5797550" y="5556250"/>
          <p14:tracePt t="132475" x="5791200" y="5511800"/>
          <p14:tracePt t="132493" x="5778500" y="5441950"/>
          <p14:tracePt t="132509" x="5765800" y="5365750"/>
          <p14:tracePt t="132526" x="5759450" y="5295900"/>
          <p14:tracePt t="132542" x="5734050" y="5226050"/>
          <p14:tracePt t="132559" x="5715000" y="5156200"/>
          <p14:tracePt t="132576" x="5676900" y="5067300"/>
          <p14:tracePt t="132594" x="5664200" y="5029200"/>
          <p14:tracePt t="132609" x="5651500" y="4997450"/>
          <p14:tracePt t="132625" x="5638800" y="4978400"/>
          <p14:tracePt t="132642" x="5632450" y="4953000"/>
          <p14:tracePt t="132659" x="5613400" y="4927600"/>
          <p14:tracePt t="132676" x="5607050" y="4914900"/>
          <p14:tracePt t="132692" x="5600700" y="4895850"/>
          <p14:tracePt t="132709" x="5600700" y="4889500"/>
          <p14:tracePt t="132725" x="5594350" y="4876800"/>
          <p14:tracePt t="132742" x="5588000" y="4876800"/>
          <p14:tracePt t="132759" x="5588000" y="4864100"/>
          <p14:tracePt t="132775" x="5588000" y="4857750"/>
          <p14:tracePt t="132792" x="5581650" y="4845050"/>
          <p14:tracePt t="132921" x="5581650" y="4838700"/>
          <p14:tracePt t="132937" x="5575300" y="4838700"/>
          <p14:tracePt t="132961" x="5568950" y="4838700"/>
          <p14:tracePt t="132993" x="5562600" y="4838700"/>
          <p14:tracePt t="133552" x="5556250" y="4838700"/>
          <p14:tracePt t="134040" x="5549900" y="4838700"/>
          <p14:tracePt t="134049" x="5543550" y="4838700"/>
          <p14:tracePt t="134061" x="5543550" y="4826000"/>
          <p14:tracePt t="134075" x="5543550" y="4819650"/>
          <p14:tracePt t="134076" x="5543550" y="4806950"/>
          <p14:tracePt t="134092" x="5543550" y="4794250"/>
          <p14:tracePt t="134109" x="5543550" y="4781550"/>
          <p14:tracePt t="134125" x="5537200" y="4775200"/>
          <p14:tracePt t="134262" x="5530850" y="4781550"/>
          <p14:tracePt t="134272" x="5511800" y="4806950"/>
          <p14:tracePt t="134280" x="5505450" y="4819650"/>
          <p14:tracePt t="134289" x="5499100" y="4845050"/>
          <p14:tracePt t="134296" x="5473700" y="4895850"/>
          <p14:tracePt t="134309" x="5461000" y="4946650"/>
          <p14:tracePt t="134325" x="5441950" y="5010150"/>
          <p14:tracePt t="134342" x="5422900" y="5080000"/>
          <p14:tracePt t="134359" x="5410200" y="5149850"/>
          <p14:tracePt t="134376" x="5397500" y="5226050"/>
          <p14:tracePt t="134392" x="5372100" y="5308600"/>
          <p14:tracePt t="134409" x="5372100" y="5365750"/>
          <p14:tracePt t="134425" x="5365750" y="5410200"/>
          <p14:tracePt t="134442" x="5365750" y="5454650"/>
          <p14:tracePt t="134458" x="5365750" y="5511800"/>
          <p14:tracePt t="134475" x="5365750" y="5568950"/>
          <p14:tracePt t="134492" x="5365750" y="5645150"/>
          <p14:tracePt t="134509" x="5365750" y="5721350"/>
          <p14:tracePt t="134525" x="5365750" y="5784850"/>
          <p14:tracePt t="134542" x="5365750" y="5848350"/>
          <p14:tracePt t="134558" x="5365750" y="5918200"/>
          <p14:tracePt t="134575" x="5372100" y="5962650"/>
          <p14:tracePt t="134592" x="5384800" y="6000750"/>
          <p14:tracePt t="134609" x="5384800" y="6019800"/>
          <p14:tracePt t="134625" x="5384800" y="6026150"/>
          <p14:tracePt t="134664" x="5391150" y="6032500"/>
          <p14:tracePt t="134744" x="5391150" y="6038850"/>
          <p14:tracePt t="135041" x="5391150" y="6045200"/>
          <p14:tracePt t="135049" x="5384800" y="6045200"/>
          <p14:tracePt t="135051" x="5372100" y="6045200"/>
          <p14:tracePt t="135059" x="5295900" y="6045200"/>
          <p14:tracePt t="135075" x="5162550" y="6045200"/>
          <p14:tracePt t="135092" x="4997450" y="6026150"/>
          <p14:tracePt t="135108" x="4724400" y="5969000"/>
          <p14:tracePt t="135125" x="4527550" y="5949950"/>
          <p14:tracePt t="135142" x="4349750" y="5918200"/>
          <p14:tracePt t="135159" x="4210050" y="5899150"/>
          <p14:tracePt t="135175" x="4140200" y="5880100"/>
          <p14:tracePt t="135175" x="4108450" y="5873750"/>
          <p14:tracePt t="135193" x="4057650" y="5842000"/>
          <p14:tracePt t="135209" x="4019550" y="5822950"/>
          <p14:tracePt t="135226" x="3981450" y="5797550"/>
          <p14:tracePt t="135242" x="3924300" y="5746750"/>
          <p14:tracePt t="135259" x="3860800" y="5689600"/>
          <p14:tracePt t="135275" x="3778250" y="5594350"/>
          <p14:tracePt t="135292" x="3714750" y="5499100"/>
          <p14:tracePt t="135308" x="3638550" y="5397500"/>
          <p14:tracePt t="135326" x="3568700" y="5308600"/>
          <p14:tracePt t="135342" x="3505200" y="5219700"/>
          <p14:tracePt t="135359" x="3460750" y="5143500"/>
          <p14:tracePt t="135375" x="3441700" y="5080000"/>
          <p14:tracePt t="135393" x="3441700" y="5054600"/>
          <p14:tracePt t="135409" x="3441700" y="5035550"/>
          <p14:tracePt t="135426" x="3441700" y="5022850"/>
          <p14:tracePt t="135442" x="3441700" y="5010150"/>
          <p14:tracePt t="135459" x="3460750" y="4991100"/>
          <p14:tracePt t="135475" x="3479800" y="4953000"/>
          <p14:tracePt t="135492" x="3498850" y="4902200"/>
          <p14:tracePt t="135508" x="3505200" y="4883150"/>
          <p14:tracePt t="135526" x="3511550" y="4864100"/>
          <p14:tracePt t="135542" x="3511550" y="4851400"/>
          <p14:tracePt t="135559" x="3511550" y="4845050"/>
          <p14:tracePt t="135592" x="3511550" y="4838700"/>
          <p14:tracePt t="135665" x="3511550" y="4832350"/>
          <p14:tracePt t="135688" x="3505200" y="4826000"/>
          <p14:tracePt t="135768" x="3505200" y="4832350"/>
          <p14:tracePt t="135776" x="3505200" y="4921250"/>
          <p14:tracePt t="135792" x="3505200" y="4965700"/>
          <p14:tracePt t="135793" x="3505200" y="5060950"/>
          <p14:tracePt t="135809" x="3505200" y="5143500"/>
          <p14:tracePt t="135825" x="3505200" y="5232400"/>
          <p14:tracePt t="135842" x="3511550" y="5314950"/>
          <p14:tracePt t="135858" x="3530600" y="5403850"/>
          <p14:tracePt t="135875" x="3536950" y="5486400"/>
          <p14:tracePt t="135892" x="3536950" y="5562600"/>
          <p14:tracePt t="135908" x="3543300" y="5626100"/>
          <p14:tracePt t="135926" x="3543300" y="5689600"/>
          <p14:tracePt t="135942" x="3549650" y="5753100"/>
          <p14:tracePt t="135959" x="3556000" y="5784850"/>
          <p14:tracePt t="135975" x="3562350" y="5842000"/>
          <p14:tracePt t="135975" x="3562350" y="5873750"/>
          <p14:tracePt t="135993" x="3562350" y="5930900"/>
          <p14:tracePt t="136009" x="3568700" y="5981700"/>
          <p14:tracePt t="136026" x="3581400" y="6026150"/>
          <p14:tracePt t="136042" x="3581400" y="6064250"/>
          <p14:tracePt t="136059" x="3587750" y="6096000"/>
          <p14:tracePt t="136075" x="3587750" y="6134100"/>
          <p14:tracePt t="136092" x="3594100" y="6159500"/>
          <p14:tracePt t="136108" x="3594100" y="6191250"/>
          <p14:tracePt t="136125" x="3594100" y="6229350"/>
          <p14:tracePt t="136142" x="3594100" y="6254750"/>
          <p14:tracePt t="136159" x="3594100" y="6273800"/>
          <p14:tracePt t="136175" x="3594100" y="6286500"/>
          <p14:tracePt t="136624" x="3575050" y="6254750"/>
          <p14:tracePt t="136632" x="3556000" y="6216650"/>
          <p14:tracePt t="136632" x="3530600" y="6153150"/>
          <p14:tracePt t="136641" x="3492500" y="6089650"/>
          <p14:tracePt t="136651" x="3467100" y="6026150"/>
          <p14:tracePt t="136659" x="3390900" y="5905500"/>
          <p14:tracePt t="136676" x="3321050" y="5810250"/>
          <p14:tracePt t="136692" x="3270250" y="5746750"/>
          <p14:tracePt t="136708" x="3232150" y="5702300"/>
          <p14:tracePt t="136724" x="3213100" y="5689600"/>
          <p14:tracePt t="136742" x="3194050" y="5676900"/>
          <p14:tracePt t="136758" x="3168650" y="5664200"/>
          <p14:tracePt t="136775" x="3149600" y="5651500"/>
          <p14:tracePt t="136792" x="3117850" y="5645150"/>
          <p14:tracePt t="136809" x="3092450" y="5638800"/>
          <p14:tracePt t="136825" x="3067050" y="5632450"/>
          <p14:tracePt t="136842" x="3035300" y="5626100"/>
          <p14:tracePt t="136858" x="3003550" y="5626100"/>
          <p14:tracePt t="136875" x="2971800" y="5619750"/>
          <p14:tracePt t="136892" x="2933700" y="5613400"/>
          <p14:tracePt t="136909" x="2901950" y="5613400"/>
          <p14:tracePt t="136925" x="2857500" y="5613400"/>
          <p14:tracePt t="136942" x="2825750" y="5613400"/>
          <p14:tracePt t="136958" x="2787650" y="5613400"/>
          <p14:tracePt t="136975" x="2749550" y="5619750"/>
          <p14:tracePt t="136992" x="2711450" y="5619750"/>
          <p14:tracePt t="137009" x="2692400" y="5619750"/>
          <p14:tracePt t="137025" x="2667000" y="5619750"/>
          <p14:tracePt t="137042" x="2641600" y="5619750"/>
          <p14:tracePt t="137059" x="2616200" y="5619750"/>
          <p14:tracePt t="137075" x="2603500" y="5619750"/>
          <p14:tracePt t="137092" x="2590800" y="5619750"/>
          <p14:tracePt t="137109" x="2584450" y="5619750"/>
          <p14:tracePt t="137125" x="2578100" y="5619750"/>
          <p14:tracePt t="137142" x="2565400" y="5619750"/>
          <p14:tracePt t="137158" x="2552700" y="5619750"/>
          <p14:tracePt t="137175" x="2546350" y="5619750"/>
          <p14:tracePt t="137192" x="2533650" y="5619750"/>
          <p14:tracePt t="138592" x="2527300" y="5619750"/>
          <p14:tracePt t="138600" x="2533650" y="5632450"/>
          <p14:tracePt t="138608" x="2686050" y="5695950"/>
          <p14:tracePt t="138618" x="2832100" y="5753100"/>
          <p14:tracePt t="138625" x="3257550" y="5880100"/>
          <p14:tracePt t="138642" x="3771900" y="6057900"/>
          <p14:tracePt t="138659" x="4356100" y="6223000"/>
          <p14:tracePt t="138675" x="4940300" y="6305550"/>
          <p14:tracePt t="138692" x="5340350" y="6350000"/>
          <p14:tracePt t="138708" x="5543550" y="6350000"/>
          <p14:tracePt t="138725" x="5613400" y="6350000"/>
          <p14:tracePt t="138742" x="5626100" y="6343650"/>
          <p14:tracePt t="138759" x="5632450" y="6337300"/>
          <p14:tracePt t="138936" x="5626100" y="6337300"/>
          <p14:tracePt t="138944" x="5619750" y="6337300"/>
          <p14:tracePt t="138960" x="5613400" y="6343650"/>
          <p14:tracePt t="138976" x="5600700" y="6343650"/>
          <p14:tracePt t="138992" x="5594350" y="6343650"/>
          <p14:tracePt t="138993" x="5543550" y="6356350"/>
          <p14:tracePt t="139009" x="5467350" y="6356350"/>
          <p14:tracePt t="139025" x="5378450" y="6356350"/>
          <p14:tracePt t="139042" x="5276850" y="6356350"/>
          <p14:tracePt t="139059" x="5200650" y="6356350"/>
          <p14:tracePt t="139076" x="5162550" y="6356350"/>
          <p14:tracePt t="139092" x="5149850" y="6356350"/>
          <p14:tracePt t="139108" x="5137150" y="6356350"/>
          <p14:tracePt t="139144" x="5130800" y="6356350"/>
          <p14:tracePt t="139705" x="5137150" y="6343650"/>
          <p14:tracePt t="139709" x="5168900" y="6292850"/>
          <p14:tracePt t="139725" x="5213350" y="6229350"/>
          <p14:tracePt t="139726" x="5327650" y="6096000"/>
          <p14:tracePt t="139743" x="5499100" y="5765800"/>
          <p14:tracePt t="139758" x="5797550" y="5111750"/>
          <p14:tracePt t="139776" x="5905500" y="4870450"/>
          <p14:tracePt t="139791" x="6127750" y="4337050"/>
          <p14:tracePt t="139809" x="6235700" y="4121150"/>
          <p14:tracePt t="139825" x="6330950" y="3962400"/>
          <p14:tracePt t="139842" x="6445250" y="3816350"/>
          <p14:tracePt t="139858" x="6546850" y="3683000"/>
          <p14:tracePt t="139875" x="6623050" y="3594100"/>
          <p14:tracePt t="139892" x="6673850" y="3549650"/>
          <p14:tracePt t="139909" x="6699250" y="3530600"/>
          <p14:tracePt t="140024" x="6699250" y="3524250"/>
          <p14:tracePt t="140034" x="6705600" y="3524250"/>
          <p14:tracePt t="140042" x="6718300" y="3524250"/>
          <p14:tracePt t="140042" x="6724650" y="3524250"/>
          <p14:tracePt t="140058" x="6731000" y="3524250"/>
          <p14:tracePt t="140075" x="6737350" y="3524250"/>
          <p14:tracePt t="140144" x="6750050" y="3524250"/>
          <p14:tracePt t="140152" x="6762750" y="3524250"/>
          <p14:tracePt t="140160" x="6807200" y="3530600"/>
          <p14:tracePt t="140176" x="6826250" y="3536950"/>
          <p14:tracePt t="140177" x="6877050" y="3556000"/>
          <p14:tracePt t="140193" x="6908800" y="3568700"/>
          <p14:tracePt t="140209" x="6940550" y="3575050"/>
          <p14:tracePt t="140225" x="6972300" y="3581400"/>
          <p14:tracePt t="140242" x="6991350" y="3581400"/>
          <p14:tracePt t="140258" x="7016750" y="3600450"/>
          <p14:tracePt t="140275" x="7029450" y="3600450"/>
          <p14:tracePt t="140292" x="7042150" y="3606800"/>
          <p14:tracePt t="140309" x="7048500" y="3606800"/>
          <p14:tracePt t="140325" x="7048500" y="3613150"/>
          <p14:tracePt t="140342" x="7054850" y="3613150"/>
          <p14:tracePt t="140358" x="7061200" y="3619500"/>
          <p14:tracePt t="141120" x="7061200" y="3657600"/>
          <p14:tracePt t="141120" x="7073900" y="3721100"/>
          <p14:tracePt t="141136" x="7105650" y="3810000"/>
          <p14:tracePt t="141144" x="7118350" y="3886200"/>
          <p14:tracePt t="141152" x="7156450" y="3968750"/>
          <p14:tracePt t="141160" x="7245350" y="4184650"/>
          <p14:tracePt t="141175" x="7429500" y="4521200"/>
          <p14:tracePt t="141193" x="7531100" y="4705350"/>
          <p14:tracePt t="141208" x="7613650" y="4826000"/>
          <p14:tracePt t="141225" x="7670800" y="4895850"/>
          <p14:tracePt t="141242" x="7702550" y="4946650"/>
          <p14:tracePt t="141258" x="7715250" y="4959350"/>
          <p14:tracePt t="141275" x="7727950" y="4972050"/>
          <p14:tracePt t="141292" x="7727950" y="4978400"/>
          <p14:tracePt t="141308" x="7727950" y="4984750"/>
          <p14:tracePt t="141352" x="7734300" y="4991100"/>
          <p14:tracePt t="141376" x="7740650" y="5003800"/>
          <p14:tracePt t="141384" x="7747000" y="5010150"/>
          <p14:tracePt t="141393" x="7759700" y="5035550"/>
          <p14:tracePt t="141408" x="7766050" y="5041900"/>
          <p14:tracePt t="141409" x="7785100" y="5073650"/>
          <p14:tracePt t="141426" x="7810500" y="5099050"/>
          <p14:tracePt t="141442" x="7835900" y="5124450"/>
          <p14:tracePt t="141459" x="7861300" y="5156200"/>
          <p14:tracePt t="141475" x="7899400" y="5207000"/>
          <p14:tracePt t="141492" x="7931150" y="5251450"/>
          <p14:tracePt t="141508" x="7956550" y="5295900"/>
          <p14:tracePt t="141525" x="7975600" y="5327650"/>
          <p14:tracePt t="141542" x="7988300" y="5346700"/>
          <p14:tracePt t="141559" x="7988300" y="5359400"/>
          <p14:tracePt t="141575" x="7994650" y="5378450"/>
          <p14:tracePt t="141593" x="7994650" y="5391150"/>
          <p14:tracePt t="141609" x="7994650" y="5403850"/>
          <p14:tracePt t="141625" x="7994650" y="5422900"/>
          <p14:tracePt t="141642" x="7994650" y="5441950"/>
          <p14:tracePt t="141658" x="7994650" y="5467350"/>
          <p14:tracePt t="141675" x="8001000" y="5486400"/>
          <p14:tracePt t="141692" x="8007350" y="5505450"/>
          <p14:tracePt t="141708" x="8013700" y="5518150"/>
          <p14:tracePt t="141752" x="8020050" y="5524500"/>
          <p14:tracePt t="141776" x="8026400" y="5530850"/>
          <p14:tracePt t="141800" x="8032750" y="5530850"/>
          <p14:tracePt t="141808" x="8039100" y="5537200"/>
          <p14:tracePt t="141816" x="8045450" y="5537200"/>
          <p14:tracePt t="141832" x="8051800" y="5543550"/>
          <p14:tracePt t="141840" x="8077200" y="5549900"/>
          <p14:tracePt t="141851" x="8089900" y="5562600"/>
          <p14:tracePt t="141858" x="8108950" y="5568950"/>
          <p14:tracePt t="141875" x="8115300" y="5575300"/>
          <p14:tracePt t="141892" x="8121650" y="5588000"/>
          <p14:tracePt t="141908" x="8128000" y="5588000"/>
          <p14:tracePt t="141925" x="8128000" y="5594350"/>
          <p14:tracePt t="142272" x="8134350" y="5594350"/>
          <p14:tracePt t="142284" x="8140700" y="5594350"/>
          <p14:tracePt t="142440" x="8147050" y="5594350"/>
          <p14:tracePt t="142456" x="8147050" y="5588000"/>
          <p14:tracePt t="142464" x="8147050" y="5581650"/>
          <p14:tracePt t="142784" x="8147050" y="5575300"/>
          <p14:tracePt t="142840" x="8140700" y="5568950"/>
          <p14:tracePt t="142856" x="8134350" y="5562600"/>
          <p14:tracePt t="143720" x="8128000" y="5562600"/>
          <p14:tracePt t="143728" x="8102600" y="5562600"/>
          <p14:tracePt t="143735" x="8045450" y="5562600"/>
          <p14:tracePt t="143741" x="7912100" y="5562600"/>
          <p14:tracePt t="143758" x="7594600" y="5568950"/>
          <p14:tracePt t="143775" x="7219950" y="5619750"/>
          <p14:tracePt t="143792" x="6680200" y="5702300"/>
          <p14:tracePt t="143809" x="6489700" y="5721350"/>
          <p14:tracePt t="143825" x="6343650" y="5734050"/>
          <p14:tracePt t="143842" x="6248400" y="5734050"/>
          <p14:tracePt t="143858" x="6172200" y="5734050"/>
          <p14:tracePt t="143875" x="6083300" y="5734050"/>
          <p14:tracePt t="143891" x="5969000" y="5734050"/>
          <p14:tracePt t="143908" x="5822950" y="5734050"/>
          <p14:tracePt t="143924" x="5670550" y="5734050"/>
          <p14:tracePt t="143942" x="5511800" y="5734050"/>
          <p14:tracePt t="143958" x="5340350" y="5734050"/>
          <p14:tracePt t="143975" x="5194300" y="5734050"/>
          <p14:tracePt t="143991" x="4972050" y="5734050"/>
          <p14:tracePt t="144009" x="4933950" y="5734050"/>
          <p14:tracePt t="144025" x="4851400" y="5734050"/>
          <p14:tracePt t="144042" x="4768850" y="5734050"/>
          <p14:tracePt t="144058" x="4699000" y="5734050"/>
          <p14:tracePt t="144075" x="4610100" y="5734050"/>
          <p14:tracePt t="144091" x="4533900" y="5734050"/>
          <p14:tracePt t="144108" x="4425950" y="5734050"/>
          <p14:tracePt t="144125" x="4286250" y="5721350"/>
          <p14:tracePt t="144142" x="4146550" y="5715000"/>
          <p14:tracePt t="144158" x="4025900" y="5715000"/>
          <p14:tracePt t="144175" x="3905250" y="5715000"/>
          <p14:tracePt t="144191" x="3771900" y="5695950"/>
          <p14:tracePt t="144209" x="3689350" y="5683250"/>
          <p14:tracePt t="144225" x="3600450" y="5670550"/>
          <p14:tracePt t="144241" x="3492500" y="5657850"/>
          <p14:tracePt t="144258" x="3384550" y="5651500"/>
          <p14:tracePt t="144275" x="3270250" y="5645150"/>
          <p14:tracePt t="144291" x="3162300" y="5632450"/>
          <p14:tracePt t="144308" x="3028950" y="5632450"/>
          <p14:tracePt t="144325" x="2908300" y="5632450"/>
          <p14:tracePt t="144342" x="2825750" y="5632450"/>
          <p14:tracePt t="144358" x="2724150" y="5632450"/>
          <p14:tracePt t="144375" x="2647950" y="5626100"/>
          <p14:tracePt t="144375" x="2609850" y="5619750"/>
          <p14:tracePt t="144392" x="2565400" y="5613400"/>
          <p14:tracePt t="144408" x="2520950" y="5600700"/>
          <p14:tracePt t="144425" x="2489200" y="5600700"/>
          <p14:tracePt t="144441" x="2463800" y="5594350"/>
          <p14:tracePt t="144458" x="2425700" y="5594350"/>
          <p14:tracePt t="144475" x="2413000" y="5588000"/>
          <p14:tracePt t="144491" x="2400300" y="5588000"/>
          <p14:tracePt t="144508" x="2387600" y="5588000"/>
          <p14:tracePt t="144525" x="2374900" y="5588000"/>
          <p14:tracePt t="144541" x="2368550" y="5588000"/>
          <p14:tracePt t="144558" x="2362200" y="5588000"/>
          <p14:tracePt t="144575" x="2355850" y="5588000"/>
          <p14:tracePt t="144591" x="2343150" y="5588000"/>
          <p14:tracePt t="144608" x="2330450" y="5588000"/>
          <p14:tracePt t="144625" x="2317750" y="5588000"/>
          <p14:tracePt t="144641" x="2305050" y="5588000"/>
          <p14:tracePt t="144659" x="2292350" y="5588000"/>
          <p14:tracePt t="144675" x="2286000" y="5588000"/>
          <p14:tracePt t="144691" x="2273300" y="5588000"/>
          <p14:tracePt t="148865" x="2286000" y="5588000"/>
          <p14:tracePt t="148873" x="2324100" y="5588000"/>
          <p14:tracePt t="148880" x="2381250" y="5607050"/>
          <p14:tracePt t="148892" x="2457450" y="5613400"/>
          <p14:tracePt t="148909" x="2584450" y="5632450"/>
          <p14:tracePt t="148926" x="2705100" y="5651500"/>
          <p14:tracePt t="148942" x="2774950" y="5657850"/>
          <p14:tracePt t="148959" x="2825750" y="5664200"/>
          <p14:tracePt t="148975" x="2857500" y="5676900"/>
          <p14:tracePt t="148993" x="2870200" y="5676900"/>
          <p14:tracePt t="149009" x="2882900" y="5676900"/>
          <p14:tracePt t="149026" x="2895600" y="5683250"/>
          <p14:tracePt t="149042" x="2927350" y="5689600"/>
          <p14:tracePt t="149059" x="2990850" y="5708650"/>
          <p14:tracePt t="149075" x="3067050" y="5721350"/>
          <p14:tracePt t="149093" x="3187700" y="5759450"/>
          <p14:tracePt t="149109" x="3340100" y="5784850"/>
          <p14:tracePt t="149126" x="3524250" y="5810250"/>
          <p14:tracePt t="149142" x="3721100" y="5842000"/>
          <p14:tracePt t="149159" x="4025900" y="5880100"/>
          <p14:tracePt t="149175" x="4445000" y="5943600"/>
          <p14:tracePt t="149193" x="4692650" y="5975350"/>
          <p14:tracePt t="149209" x="4895850" y="6007100"/>
          <p14:tracePt t="149226" x="5086350" y="6038850"/>
          <p14:tracePt t="149242" x="5245100" y="6057900"/>
          <p14:tracePt t="149259" x="5416550" y="6064250"/>
          <p14:tracePt t="149275" x="5575300" y="6070600"/>
          <p14:tracePt t="149292" x="5727700" y="6070600"/>
          <p14:tracePt t="149309" x="5848350" y="6070600"/>
          <p14:tracePt t="149326" x="5962650" y="6070600"/>
          <p14:tracePt t="149342" x="6045200" y="6070600"/>
          <p14:tracePt t="149359" x="6096000" y="6070600"/>
          <p14:tracePt t="149375" x="6153150" y="6070600"/>
          <p14:tracePt t="149393" x="6184900" y="6070600"/>
          <p14:tracePt t="149409" x="6210300" y="6057900"/>
          <p14:tracePt t="149425" x="6229350" y="6038850"/>
          <p14:tracePt t="149442" x="6242050" y="6038850"/>
          <p14:tracePt t="149459" x="6242050" y="6032500"/>
          <p14:tracePt t="149475" x="6254750" y="6032500"/>
          <p14:tracePt t="149492" x="6261100" y="6026150"/>
          <p14:tracePt t="149509" x="6267450" y="6019800"/>
          <p14:tracePt t="149525" x="6273800" y="6013450"/>
          <p14:tracePt t="149542" x="6286500" y="6007100"/>
          <p14:tracePt t="149559" x="6292850" y="6007100"/>
          <p14:tracePt t="149575" x="6292850" y="6000750"/>
          <p14:tracePt t="149721" x="6305550" y="6000750"/>
          <p14:tracePt t="149736" x="6311900" y="5994400"/>
          <p14:tracePt t="149742" x="6318250" y="5988050"/>
          <p14:tracePt t="149761" x="6324600" y="5988050"/>
          <p14:tracePt t="149776" x="6330950" y="5981700"/>
          <p14:tracePt t="149792" x="6337300" y="5975350"/>
          <p14:tracePt t="149793" x="6337300" y="5969000"/>
          <p14:tracePt t="149809" x="6343650" y="5969000"/>
          <p14:tracePt t="149825" x="6350000" y="5962650"/>
          <p14:tracePt t="149842" x="6356350" y="5956300"/>
          <p14:tracePt t="149859" x="6369050" y="5943600"/>
          <p14:tracePt t="149876" x="6381750" y="5930900"/>
          <p14:tracePt t="149892" x="6388100" y="5924550"/>
          <p14:tracePt t="149909" x="6400800" y="5918200"/>
          <p14:tracePt t="149925" x="6407150" y="5905500"/>
          <p14:tracePt t="149942" x="6419850" y="5899150"/>
          <p14:tracePt t="149959" x="6432550" y="5886450"/>
          <p14:tracePt t="149975" x="6470650" y="5854700"/>
          <p14:tracePt t="149993" x="6489700" y="5842000"/>
          <p14:tracePt t="150009" x="6502400" y="5829300"/>
          <p14:tracePt t="150025" x="6502400" y="5822950"/>
          <p14:tracePt t="150042" x="6508750" y="5816600"/>
          <p14:tracePt t="150059" x="6515100" y="5816600"/>
          <p14:tracePt t="150136" x="6515100" y="5810250"/>
          <p14:tracePt t="150864" x="6515100" y="5803900"/>
          <p14:tracePt t="150873" x="6521450" y="5797550"/>
          <p14:tracePt t="150881" x="6521450" y="5791200"/>
          <p14:tracePt t="150889" x="6521450" y="5784850"/>
          <p14:tracePt t="150889" x="6521450" y="5778500"/>
          <p14:tracePt t="150896" x="6527800" y="5772150"/>
          <p14:tracePt t="150909" x="6527800" y="5765800"/>
          <p14:tracePt t="150968" x="6527800" y="5759450"/>
          <p14:tracePt t="150985" x="6527800" y="5753100"/>
          <p14:tracePt t="150992" x="6527800" y="5727700"/>
          <p14:tracePt t="151009" x="6527800" y="5715000"/>
          <p14:tracePt t="151009" x="6527800" y="5683250"/>
          <p14:tracePt t="151025" x="6527800" y="5651500"/>
          <p14:tracePt t="151042" x="6527800" y="5619750"/>
          <p14:tracePt t="151059" x="6508750" y="5575300"/>
          <p14:tracePt t="151075" x="6489700" y="5543550"/>
          <p14:tracePt t="151092" x="6470650" y="5518150"/>
          <p14:tracePt t="151108" x="6457950" y="5505450"/>
          <p14:tracePt t="151125" x="6438900" y="5486400"/>
          <p14:tracePt t="151142" x="6413500" y="5467350"/>
          <p14:tracePt t="151158" x="6394450" y="5448300"/>
          <p14:tracePt t="151175" x="6356350" y="5422900"/>
          <p14:tracePt t="151194" x="6337300" y="5403850"/>
          <p14:tracePt t="151209" x="6311900" y="5391150"/>
          <p14:tracePt t="151225" x="6299200" y="5378450"/>
          <p14:tracePt t="151242" x="6286500" y="5365750"/>
          <p14:tracePt t="151260" x="6267450" y="5346700"/>
          <p14:tracePt t="151275" x="6242050" y="5327650"/>
          <p14:tracePt t="151293" x="6216650" y="5308600"/>
          <p14:tracePt t="151309" x="6197600" y="5289550"/>
          <p14:tracePt t="151326" x="6178550" y="5276850"/>
          <p14:tracePt t="151342" x="6178550" y="5270500"/>
          <p14:tracePt t="151359" x="6165850" y="5257800"/>
          <p14:tracePt t="151375" x="6153150" y="5257800"/>
          <p14:tracePt t="152880" x="6159500" y="5251450"/>
          <p14:tracePt t="152904" x="6165850" y="5251450"/>
          <p14:tracePt t="152910" x="6172200" y="5245100"/>
          <p14:tracePt t="152936" x="6178550" y="5245100"/>
          <p14:tracePt t="152969" x="6184900" y="5245100"/>
          <p14:tracePt t="152987" x="6210300" y="5245100"/>
          <p14:tracePt t="152993" x="6229350" y="5245100"/>
          <p14:tracePt t="152994" x="6280150" y="5245100"/>
          <p14:tracePt t="153009" x="6330950" y="5245100"/>
          <p14:tracePt t="153025" x="6400800" y="5245100"/>
          <p14:tracePt t="153042" x="6470650" y="5251450"/>
          <p14:tracePt t="153058" x="6540500" y="5257800"/>
          <p14:tracePt t="153075" x="6610350" y="5264150"/>
          <p14:tracePt t="153092" x="6686550" y="5276850"/>
          <p14:tracePt t="153109" x="6756400" y="5289550"/>
          <p14:tracePt t="153125" x="6819900" y="5295900"/>
          <p14:tracePt t="153142" x="6883400" y="5308600"/>
          <p14:tracePt t="153159" x="6946900" y="5314950"/>
          <p14:tracePt t="153175" x="6991350" y="5321300"/>
          <p14:tracePt t="153191" x="7067550" y="5334000"/>
          <p14:tracePt t="153210" x="7105650" y="5340350"/>
          <p14:tracePt t="153225" x="7143750" y="5340350"/>
          <p14:tracePt t="153243" x="7181850" y="5346700"/>
          <p14:tracePt t="153259" x="7213600" y="5353050"/>
          <p14:tracePt t="153276" x="7239000" y="5359400"/>
          <p14:tracePt t="153292" x="7264400" y="5365750"/>
          <p14:tracePt t="153309" x="7289800" y="5378450"/>
          <p14:tracePt t="153325" x="7372350" y="5410200"/>
          <p14:tracePt t="153342" x="7493000" y="5454650"/>
          <p14:tracePt t="153359" x="7600950" y="5486400"/>
          <p14:tracePt t="153375" x="7829550" y="5511800"/>
          <p14:tracePt t="153392" x="7950200" y="5511800"/>
          <p14:tracePt t="153409" x="8045450" y="5511800"/>
          <p14:tracePt t="153425" x="8096250" y="5511800"/>
          <p14:tracePt t="153442" x="8121650" y="5511800"/>
          <p14:tracePt t="153458" x="8140700" y="5511800"/>
          <p14:tracePt t="153476" x="8147050" y="5511800"/>
          <p14:tracePt t="153492" x="8153400" y="5511800"/>
          <p14:tracePt t="153509" x="8159750" y="5511800"/>
          <p14:tracePt t="153525" x="8166100" y="5518150"/>
          <p14:tracePt t="153542" x="8172450" y="5518150"/>
          <p14:tracePt t="153558" x="8191500" y="5524500"/>
          <p14:tracePt t="153575" x="8216900" y="5524500"/>
          <p14:tracePt t="153593" x="8248650" y="5530850"/>
          <p14:tracePt t="153609" x="8267700" y="5537200"/>
          <p14:tracePt t="153625" x="8293100" y="5543550"/>
          <p14:tracePt t="153642" x="8312150" y="5543550"/>
          <p14:tracePt t="153760" x="8312150" y="5549900"/>
          <p14:tracePt t="153784" x="8305800" y="5549900"/>
          <p14:tracePt t="153792" x="8299450" y="5549900"/>
          <p14:tracePt t="153816" x="8293100" y="5549900"/>
          <p14:tracePt t="153827" x="8280400" y="5549900"/>
          <p14:tracePt t="153842" x="8267700" y="5549900"/>
          <p14:tracePt t="153843" x="8235950" y="5549900"/>
          <p14:tracePt t="153859" x="8191500" y="5549900"/>
          <p14:tracePt t="153875" x="8147050" y="5549900"/>
          <p14:tracePt t="153892" x="8102600" y="5549900"/>
          <p14:tracePt t="153909" x="8058150" y="5530850"/>
          <p14:tracePt t="153925" x="8001000" y="5511800"/>
          <p14:tracePt t="153942" x="7924800" y="5492750"/>
          <p14:tracePt t="153958" x="7842250" y="5467350"/>
          <p14:tracePt t="153958" x="7797800" y="5454650"/>
          <p14:tracePt t="153977" x="7715250" y="5429250"/>
          <p14:tracePt t="153993" x="7620000" y="5403850"/>
          <p14:tracePt t="154009" x="7512050" y="5378450"/>
          <p14:tracePt t="154025" x="7404100" y="5346700"/>
          <p14:tracePt t="154042" x="7289800" y="5308600"/>
          <p14:tracePt t="154058" x="7169150" y="5276850"/>
          <p14:tracePt t="154075" x="7061200" y="5251450"/>
          <p14:tracePt t="154092" x="6946900" y="5213350"/>
          <p14:tracePt t="154109" x="6845300" y="5187950"/>
          <p14:tracePt t="154125" x="6737350" y="5168900"/>
          <p14:tracePt t="154142" x="6661150" y="5156200"/>
          <p14:tracePt t="154158" x="6578600" y="5143500"/>
          <p14:tracePt t="154158" x="6534150" y="5137150"/>
          <p14:tracePt t="154191" x="6445250" y="5124450"/>
          <p14:tracePt t="154192" x="6362700" y="5111750"/>
          <p14:tracePt t="154208" x="6280150" y="5092700"/>
          <p14:tracePt t="154225" x="6242050" y="5080000"/>
          <p14:tracePt t="154241" x="6172200" y="5067300"/>
          <p14:tracePt t="154258" x="6127750" y="5041900"/>
          <p14:tracePt t="154275" x="6096000" y="5035550"/>
          <p14:tracePt t="154292" x="6070600" y="5029200"/>
          <p14:tracePt t="154309" x="6064250" y="5029200"/>
          <p14:tracePt t="154472" x="6083300" y="5035550"/>
          <p14:tracePt t="154480" x="6134100" y="5054600"/>
          <p14:tracePt t="154488" x="6178550" y="5086350"/>
          <p14:tracePt t="154493" x="6305550" y="5156200"/>
          <p14:tracePt t="154508" x="6464300" y="5238750"/>
          <p14:tracePt t="154525" x="6616700" y="5314950"/>
          <p14:tracePt t="154542" x="6813550" y="5391150"/>
          <p14:tracePt t="154558" x="6985000" y="5435600"/>
          <p14:tracePt t="154575" x="7137400" y="5467350"/>
          <p14:tracePt t="154593" x="7207250" y="5467350"/>
          <p14:tracePt t="154609" x="7258050" y="5467350"/>
          <p14:tracePt t="154626" x="7315200" y="5467350"/>
          <p14:tracePt t="154642" x="7372350" y="5461000"/>
          <p14:tracePt t="154659" x="7423150" y="5454650"/>
          <p14:tracePt t="154675" x="7480300" y="5441950"/>
          <p14:tracePt t="154692" x="7562850" y="5429250"/>
          <p14:tracePt t="154708" x="7607300" y="5416550"/>
          <p14:tracePt t="154725" x="7645400" y="5410200"/>
          <p14:tracePt t="154742" x="7677150" y="5403850"/>
          <p14:tracePt t="154759" x="7702550" y="5397500"/>
          <p14:tracePt t="154775" x="7740650" y="5397500"/>
          <p14:tracePt t="154792" x="7766050" y="5397500"/>
          <p14:tracePt t="154808" x="7772400" y="5397500"/>
          <p14:tracePt t="154826" x="7778750" y="5397500"/>
          <p14:tracePt t="154928" x="7766050" y="5397500"/>
          <p14:tracePt t="154936" x="7734300" y="5397500"/>
          <p14:tracePt t="154944" x="7683500" y="5397500"/>
          <p14:tracePt t="154952" x="7613650" y="5397500"/>
          <p14:tracePt t="154958" x="7429500" y="5397500"/>
          <p14:tracePt t="154975" x="7162800" y="5397500"/>
          <p14:tracePt t="154993" x="7004050" y="5397500"/>
          <p14:tracePt t="155009" x="6858000" y="5397500"/>
          <p14:tracePt t="155026" x="6724650" y="5372100"/>
          <p14:tracePt t="155042" x="6604000" y="5359400"/>
          <p14:tracePt t="155059" x="6483350" y="5346700"/>
          <p14:tracePt t="155075" x="6369050" y="5334000"/>
          <p14:tracePt t="155092" x="6273800" y="5334000"/>
          <p14:tracePt t="155108" x="6197600" y="5327650"/>
          <p14:tracePt t="155125" x="6140450" y="5327650"/>
          <p14:tracePt t="155142" x="6108700" y="5327650"/>
          <p14:tracePt t="155159" x="6083300" y="5327650"/>
          <p14:tracePt t="155175" x="6045200" y="5327650"/>
          <p14:tracePt t="155193" x="6019800" y="5327650"/>
          <p14:tracePt t="155209" x="6000750" y="5327650"/>
          <p14:tracePt t="155225" x="5994400" y="5327650"/>
          <p14:tracePt t="155242" x="5988050" y="5327650"/>
          <p14:tracePt t="155328" x="5994400" y="5327650"/>
          <p14:tracePt t="155336" x="6019800" y="5327650"/>
          <p14:tracePt t="155344" x="6045200" y="5334000"/>
          <p14:tracePt t="155358" x="6083300" y="5334000"/>
          <p14:tracePt t="155359" x="6191250" y="5353050"/>
          <p14:tracePt t="155375" x="6343650" y="5397500"/>
          <p14:tracePt t="155408" x="6445250" y="5422900"/>
          <p14:tracePt t="155409" x="6546850" y="5454650"/>
          <p14:tracePt t="155425" x="6604000" y="5473700"/>
          <p14:tracePt t="155442" x="6623050" y="5480050"/>
          <p14:tracePt t="155459" x="6629400" y="5480050"/>
          <p14:tracePt t="155544" x="6629400" y="5486400"/>
          <p14:tracePt t="155552" x="6616700" y="5492750"/>
          <p14:tracePt t="155560" x="6610350" y="5499100"/>
          <p14:tracePt t="155561" x="6584950" y="5518150"/>
          <p14:tracePt t="155576" x="6489700" y="5556250"/>
          <p14:tracePt t="155593" x="6413500" y="5581650"/>
          <p14:tracePt t="155609" x="6337300" y="5600700"/>
          <p14:tracePt t="155625" x="6292850" y="5607050"/>
          <p14:tracePt t="155642" x="6254750" y="5607050"/>
          <p14:tracePt t="155658" x="6223000" y="5607050"/>
          <p14:tracePt t="155675" x="6184900" y="5607050"/>
          <p14:tracePt t="155692" x="6153150" y="5607050"/>
          <p14:tracePt t="155708" x="6127750" y="5607050"/>
          <p14:tracePt t="155725" x="6096000" y="5607050"/>
          <p14:tracePt t="155742" x="6076950" y="5607050"/>
          <p14:tracePt t="155759" x="6057900" y="5607050"/>
          <p14:tracePt t="155775" x="6051550" y="5607050"/>
          <p14:tracePt t="155920" x="6076950" y="5607050"/>
          <p14:tracePt t="155928" x="6115050" y="5607050"/>
          <p14:tracePt t="155936" x="6178550" y="5607050"/>
          <p14:tracePt t="155944" x="6305550" y="5607050"/>
          <p14:tracePt t="155958" x="6496050" y="5607050"/>
          <p14:tracePt t="155975" x="6813550" y="5607050"/>
          <p14:tracePt t="155993" x="7080250" y="5632450"/>
          <p14:tracePt t="156009" x="7283450" y="5664200"/>
          <p14:tracePt t="156025" x="7454900" y="5664200"/>
          <p14:tracePt t="156042" x="7600950" y="5664200"/>
          <p14:tracePt t="156058" x="7727950" y="5670550"/>
          <p14:tracePt t="156075" x="7886700" y="5670550"/>
          <p14:tracePt t="156092" x="8070850" y="5670550"/>
          <p14:tracePt t="156108" x="8242300" y="5670550"/>
          <p14:tracePt t="156125" x="8369300" y="5670550"/>
          <p14:tracePt t="156142" x="8432800" y="5670550"/>
          <p14:tracePt t="156158" x="8458200" y="5670550"/>
          <p14:tracePt t="156175" x="8464550" y="5670550"/>
          <p14:tracePt t="156480" x="8451850" y="5670550"/>
          <p14:tracePt t="156488" x="8432800" y="5670550"/>
          <p14:tracePt t="156496" x="8388350" y="5664200"/>
          <p14:tracePt t="156509" x="8337550" y="5651500"/>
          <p14:tracePt t="156525" x="8299450" y="5632450"/>
          <p14:tracePt t="156542" x="8274050" y="5626100"/>
          <p14:tracePt t="156559" x="8248650" y="5613400"/>
          <p14:tracePt t="156575" x="8216900" y="5600700"/>
          <p14:tracePt t="156593" x="8210550" y="5594350"/>
          <p14:tracePt t="156609" x="8197850" y="5588000"/>
          <p14:tracePt t="156664" x="8191500" y="5588000"/>
          <p14:tracePt t="156784" x="8178800" y="5588000"/>
          <p14:tracePt t="156792" x="8153400" y="5581650"/>
          <p14:tracePt t="156809" x="8147050" y="5581650"/>
          <p14:tracePt t="156809" x="8121650" y="5568950"/>
          <p14:tracePt t="156825" x="8089900" y="5562600"/>
          <p14:tracePt t="156842" x="8070850" y="5556250"/>
          <p14:tracePt t="157728" x="8064500" y="5556250"/>
          <p14:tracePt t="157736" x="8039100" y="5556250"/>
          <p14:tracePt t="157744" x="8013700" y="5556250"/>
          <p14:tracePt t="157752" x="7988300" y="5556250"/>
          <p14:tracePt t="157761" x="7893050" y="5562600"/>
          <p14:tracePt t="157775" x="7689850" y="5568950"/>
          <p14:tracePt t="157793" x="7531100" y="5568950"/>
          <p14:tracePt t="157808" x="7454900" y="5568950"/>
          <p14:tracePt t="157825" x="7321550" y="5568950"/>
          <p14:tracePt t="157842" x="7181850" y="5568950"/>
          <p14:tracePt t="157858" x="7073900" y="5568950"/>
          <p14:tracePt t="157875" x="6978650" y="5562600"/>
          <p14:tracePt t="157892" x="6889750" y="5549900"/>
          <p14:tracePt t="157909" x="6794500" y="5524500"/>
          <p14:tracePt t="157925" x="6699250" y="5492750"/>
          <p14:tracePt t="157942" x="6635750" y="5473700"/>
          <p14:tracePt t="157959" x="6584950" y="5448300"/>
          <p14:tracePt t="157975" x="6527800" y="5416550"/>
          <p14:tracePt t="157993" x="6483350" y="5384800"/>
          <p14:tracePt t="158008" x="6438900" y="5365750"/>
          <p14:tracePt t="158025" x="6369050" y="5321300"/>
          <p14:tracePt t="158042" x="6311900" y="5283200"/>
          <p14:tracePt t="158059" x="6254750" y="5257800"/>
          <p14:tracePt t="158075" x="6223000" y="5238750"/>
          <p14:tracePt t="158092" x="6178550" y="5226050"/>
          <p14:tracePt t="158108" x="6121400" y="5213350"/>
          <p14:tracePt t="158125" x="6057900" y="5194300"/>
          <p14:tracePt t="158142" x="5975350" y="5162550"/>
          <p14:tracePt t="158159" x="5861050" y="5143500"/>
          <p14:tracePt t="158175" x="5702300" y="5124450"/>
          <p14:tracePt t="158193" x="5613400" y="5118100"/>
          <p14:tracePt t="158208" x="5562600" y="5118100"/>
          <p14:tracePt t="158225" x="5543550" y="5118100"/>
          <p14:tracePt t="158241" x="5537200" y="5118100"/>
          <p14:tracePt t="158289" x="5530850" y="5118100"/>
          <p14:tracePt t="158304" x="5518150" y="5118100"/>
          <p14:tracePt t="158319" x="5511800" y="5118100"/>
          <p14:tracePt t="158328" x="5505450" y="5118100"/>
          <p14:tracePt t="158336" x="5499100" y="5118100"/>
          <p14:tracePt t="158351" x="5492750" y="5118100"/>
          <p14:tracePt t="158358" x="5480050" y="5118100"/>
          <p14:tracePt t="158375" x="5461000" y="5118100"/>
          <p14:tracePt t="158393" x="5435600" y="5105400"/>
          <p14:tracePt t="158408" x="5403850" y="5092700"/>
          <p14:tracePt t="158426" x="5372100" y="5080000"/>
          <p14:tracePt t="158442" x="5353050" y="5080000"/>
          <p14:tracePt t="158459" x="5340350" y="5073650"/>
          <p14:tracePt t="158475" x="5334000" y="5073650"/>
          <p14:tracePt t="158552" x="5334000" y="5067300"/>
          <p14:tracePt t="158559" x="5334000" y="5060950"/>
          <p14:tracePt t="158568" x="5334000" y="5054600"/>
          <p14:tracePt t="158584" x="5334000" y="5041900"/>
          <p14:tracePt t="158585" x="5334000" y="5035550"/>
          <p14:tracePt t="158593" x="5340350" y="5022850"/>
          <p14:tracePt t="158648" x="5340350" y="5016500"/>
          <p14:tracePt t="158656" x="5340350" y="5010150"/>
          <p14:tracePt t="158664" x="5340350" y="5003800"/>
          <p14:tracePt t="158675" x="5340350" y="4997450"/>
          <p14:tracePt t="158680" x="5346700" y="4991100"/>
          <p14:tracePt t="158692" x="5359400" y="4978400"/>
          <p14:tracePt t="158708" x="5365750" y="4965700"/>
          <p14:tracePt t="158725" x="5378450" y="4953000"/>
          <p14:tracePt t="158741" x="5378450" y="4946650"/>
          <p14:tracePt t="158758" x="5391150" y="4933950"/>
          <p14:tracePt t="158775" x="5403850" y="4914900"/>
          <p14:tracePt t="158793" x="5410200" y="4908550"/>
          <p14:tracePt t="158832" x="5416550" y="4902200"/>
          <p14:tracePt t="158840" x="5416550" y="4895850"/>
          <p14:tracePt t="158848" x="5422900" y="4889500"/>
          <p14:tracePt t="158858" x="5422900" y="4883150"/>
          <p14:tracePt t="158875" x="5429250" y="4876800"/>
          <p14:tracePt t="158892" x="5429250" y="4870450"/>
          <p14:tracePt t="158908" x="5435600" y="4864100"/>
          <p14:tracePt t="158925" x="5441950" y="4857750"/>
          <p14:tracePt t="158942" x="5448300" y="4851400"/>
          <p14:tracePt t="158958" x="5454650" y="4845050"/>
          <p14:tracePt t="158975" x="5467350" y="4838700"/>
          <p14:tracePt t="159464" x="5454650" y="4838700"/>
          <p14:tracePt t="159472" x="5441950" y="4838700"/>
          <p14:tracePt t="159476" x="5422900" y="4851400"/>
          <p14:tracePt t="159491" x="5416550" y="4857750"/>
          <p14:tracePt t="159492" x="5384800" y="4883150"/>
          <p14:tracePt t="159508" x="5353050" y="4914900"/>
          <p14:tracePt t="159525" x="5346700" y="4927600"/>
          <p14:tracePt t="159542" x="5334000" y="4953000"/>
          <p14:tracePt t="159558" x="5308600" y="4997450"/>
          <p14:tracePt t="159577" x="5295900" y="5016500"/>
          <p14:tracePt t="159592" x="5283200" y="5060950"/>
          <p14:tracePt t="159609" x="5270500" y="5092700"/>
          <p14:tracePt t="159625" x="5257800" y="5130800"/>
          <p14:tracePt t="159642" x="5257800" y="5168900"/>
          <p14:tracePt t="159658" x="5251450" y="5213350"/>
          <p14:tracePt t="159675" x="5238750" y="5251450"/>
          <p14:tracePt t="159691" x="5232400" y="5302250"/>
          <p14:tracePt t="159708" x="5232400" y="5359400"/>
          <p14:tracePt t="159725" x="5232400" y="5422900"/>
          <p14:tracePt t="159742" x="5232400" y="5473700"/>
          <p14:tracePt t="159758" x="5232400" y="5518150"/>
          <p14:tracePt t="159775" x="5232400" y="5581650"/>
          <p14:tracePt t="159792" x="5232400" y="5619750"/>
          <p14:tracePt t="159809" x="5238750" y="5651500"/>
          <p14:tracePt t="159825" x="5238750" y="5683250"/>
          <p14:tracePt t="159842" x="5238750" y="5721350"/>
          <p14:tracePt t="159858" x="5238750" y="5759450"/>
          <p14:tracePt t="159875" x="5238750" y="5797550"/>
          <p14:tracePt t="159891" x="5238750" y="5842000"/>
          <p14:tracePt t="159908" x="5245100" y="5873750"/>
          <p14:tracePt t="159925" x="5251450" y="5899150"/>
          <p14:tracePt t="159942" x="5270500" y="5937250"/>
          <p14:tracePt t="159958" x="5289550" y="5988050"/>
          <p14:tracePt t="159975" x="5308600" y="6026150"/>
          <p14:tracePt t="159993" x="5321300" y="6051550"/>
          <p14:tracePt t="160009" x="5334000" y="6057900"/>
          <p14:tracePt t="160025" x="5353050" y="6083300"/>
          <p14:tracePt t="160042" x="5365750" y="6102350"/>
          <p14:tracePt t="160058" x="5378450" y="6115050"/>
          <p14:tracePt t="160075" x="5391150" y="6121400"/>
          <p14:tracePt t="160091" x="5403850" y="6140450"/>
          <p14:tracePt t="160108" x="5422900" y="6165850"/>
          <p14:tracePt t="160125" x="5441950" y="6184900"/>
          <p14:tracePt t="160142" x="5467350" y="6203950"/>
          <p14:tracePt t="160158" x="5492750" y="6229350"/>
          <p14:tracePt t="160175" x="5518150" y="6261100"/>
          <p14:tracePt t="160193" x="5537200" y="6273800"/>
          <p14:tracePt t="160232" x="5543550" y="6280150"/>
          <p14:tracePt t="160496" x="5537200" y="6273800"/>
          <p14:tracePt t="160504" x="5524500" y="6248400"/>
          <p14:tracePt t="160512" x="5511800" y="6235700"/>
          <p14:tracePt t="160520" x="5486400" y="6203950"/>
          <p14:tracePt t="160528" x="5422900" y="6127750"/>
          <p14:tracePt t="160542" x="5391150" y="6064250"/>
          <p14:tracePt t="160558" x="5353050" y="5994400"/>
          <p14:tracePt t="160558" x="5340350" y="5975350"/>
          <p14:tracePt t="160576" x="5314950" y="5911850"/>
          <p14:tracePt t="160592" x="5302250" y="5848350"/>
          <p14:tracePt t="160608" x="5295900" y="5791200"/>
          <p14:tracePt t="160625" x="5283200" y="5759450"/>
          <p14:tracePt t="160642" x="5270500" y="5657850"/>
          <p14:tracePt t="160658" x="5264150" y="5568950"/>
          <p14:tracePt t="160675" x="5264150" y="5499100"/>
          <p14:tracePt t="160691" x="5264150" y="5448300"/>
          <p14:tracePt t="160709" x="5264150" y="5391150"/>
          <p14:tracePt t="160725" x="5264150" y="5346700"/>
          <p14:tracePt t="160742" x="5264150" y="5289550"/>
          <p14:tracePt t="160758" x="5264150" y="5226050"/>
          <p14:tracePt t="160775" x="5276850" y="5124450"/>
          <p14:tracePt t="160792" x="5302250" y="5054600"/>
          <p14:tracePt t="160808" x="5314950" y="5016500"/>
          <p14:tracePt t="160825" x="5340350" y="4972050"/>
          <p14:tracePt t="160842" x="5372100" y="4940300"/>
          <p14:tracePt t="160858" x="5403850" y="4902200"/>
          <p14:tracePt t="160875" x="5435600" y="4870450"/>
          <p14:tracePt t="160891" x="5448300" y="4857750"/>
          <p14:tracePt t="160908" x="5454650" y="4851400"/>
          <p14:tracePt t="160925" x="5461000" y="4845050"/>
          <p14:tracePt t="160942" x="5467350" y="4838700"/>
          <p14:tracePt t="161103" x="5467350" y="4870450"/>
          <p14:tracePt t="161112" x="5473700" y="4914900"/>
          <p14:tracePt t="161120" x="5480050" y="4959350"/>
          <p14:tracePt t="161126" x="5524500" y="5086350"/>
          <p14:tracePt t="161141" x="5588000" y="5238750"/>
          <p14:tracePt t="161158" x="5676900" y="5365750"/>
          <p14:tracePt t="161175" x="5797550" y="5499100"/>
          <p14:tracePt t="161193" x="5861050" y="5543550"/>
          <p14:tracePt t="161208" x="5930900" y="5568950"/>
          <p14:tracePt t="161226" x="5994400" y="5575300"/>
          <p14:tracePt t="161241" x="6051550" y="5581650"/>
          <p14:tracePt t="161259" x="6121400" y="5581650"/>
          <p14:tracePt t="161275" x="6191250" y="5581650"/>
          <p14:tracePt t="161292" x="6261100" y="5581650"/>
          <p14:tracePt t="161308" x="6343650" y="5581650"/>
          <p14:tracePt t="161325" x="6438900" y="5600700"/>
          <p14:tracePt t="161341" x="6521450" y="5607050"/>
          <p14:tracePt t="161358" x="6572250" y="5607050"/>
          <p14:tracePt t="161375" x="6578600" y="5607050"/>
          <p14:tracePt t="161472" x="6565900" y="5607050"/>
          <p14:tracePt t="161480" x="6553200" y="5607050"/>
          <p14:tracePt t="161488" x="6534150" y="5607050"/>
          <p14:tracePt t="161491" x="6489700" y="5607050"/>
          <p14:tracePt t="161508" x="6457950" y="5607050"/>
          <p14:tracePt t="161525" x="6419850" y="5607050"/>
          <p14:tracePt t="161542" x="6388100" y="5600700"/>
          <p14:tracePt t="161558" x="6350000" y="5600700"/>
          <p14:tracePt t="161575" x="6299200" y="5600700"/>
          <p14:tracePt t="161593" x="6261100" y="5600700"/>
          <p14:tracePt t="161608" x="6223000" y="5600700"/>
          <p14:tracePt t="161625" x="6197600" y="5594350"/>
          <p14:tracePt t="161641" x="6172200" y="5594350"/>
          <p14:tracePt t="161658" x="6159500" y="5581650"/>
          <p14:tracePt t="161675" x="6153150" y="5581650"/>
          <p14:tracePt t="161691" x="6146800" y="5581650"/>
          <p14:tracePt t="161743" x="6140450" y="5575300"/>
          <p14:tracePt t="161760" x="6134100" y="5575300"/>
          <p14:tracePt t="161767" x="6127750" y="5575300"/>
          <p14:tracePt t="161776" x="6121400" y="5575300"/>
          <p14:tracePt t="161792" x="6108700" y="5568950"/>
          <p14:tracePt t="161793" x="6102350" y="5562600"/>
          <p14:tracePt t="161832" x="6096000" y="5562600"/>
          <p14:tracePt t="161848" x="6089650" y="5562600"/>
          <p14:tracePt t="162240" x="6115050" y="5562600"/>
          <p14:tracePt t="162248" x="6159500" y="5568950"/>
          <p14:tracePt t="162250" x="6203950" y="5575300"/>
          <p14:tracePt t="162258" x="6280150" y="5581650"/>
          <p14:tracePt t="162275" x="6350000" y="5581650"/>
          <p14:tracePt t="162292" x="6388100" y="5581650"/>
          <p14:tracePt t="162308" x="6426200" y="5581650"/>
          <p14:tracePt t="162325" x="6445250" y="5581650"/>
          <p14:tracePt t="162341" x="6470650" y="5581650"/>
          <p14:tracePt t="162358" x="6502400" y="5581650"/>
          <p14:tracePt t="162375" x="6553200" y="5581650"/>
          <p14:tracePt t="162393" x="6597650" y="5581650"/>
          <p14:tracePt t="162408" x="6661150" y="5588000"/>
          <p14:tracePt t="162425" x="6731000" y="5588000"/>
          <p14:tracePt t="162441" x="6807200" y="5588000"/>
          <p14:tracePt t="162458" x="6896100" y="5588000"/>
          <p14:tracePt t="162475" x="7004050" y="5588000"/>
          <p14:tracePt t="162492" x="7112000" y="5588000"/>
          <p14:tracePt t="162508" x="7207250" y="5588000"/>
          <p14:tracePt t="162526" x="7302500" y="5588000"/>
          <p14:tracePt t="162541" x="7391400" y="5588000"/>
          <p14:tracePt t="162558" x="7473950" y="5588000"/>
          <p14:tracePt t="162575" x="7562850" y="5588000"/>
          <p14:tracePt t="162593" x="7613650" y="5588000"/>
          <p14:tracePt t="162608" x="7670800" y="5588000"/>
          <p14:tracePt t="162625" x="7727950" y="5588000"/>
          <p14:tracePt t="162641" x="7791450" y="5588000"/>
          <p14:tracePt t="162658" x="7867650" y="5588000"/>
          <p14:tracePt t="162675" x="7950200" y="5588000"/>
          <p14:tracePt t="162692" x="8026400" y="5588000"/>
          <p14:tracePt t="162708" x="8070850" y="5588000"/>
          <p14:tracePt t="162725" x="8102600" y="5588000"/>
          <p14:tracePt t="162839" x="8077200" y="5588000"/>
          <p14:tracePt t="162842" x="8020050" y="5588000"/>
          <p14:tracePt t="162858" x="7937500" y="5588000"/>
          <p14:tracePt t="162859" x="7645400" y="5588000"/>
          <p14:tracePt t="162875" x="7150100" y="5588000"/>
          <p14:tracePt t="162893" x="6534150" y="5588000"/>
          <p14:tracePt t="162910" x="5937250" y="5588000"/>
          <p14:tracePt t="162926" x="5353050" y="5588000"/>
          <p14:tracePt t="162943" x="4946650" y="5588000"/>
          <p14:tracePt t="162959" x="4775200" y="5588000"/>
          <p14:tracePt t="162976" x="4654550" y="5575300"/>
          <p14:tracePt t="162994" x="4629150" y="5575300"/>
          <p14:tracePt t="163009" x="4616450" y="5575300"/>
          <p14:tracePt t="163049" x="4610100" y="5575300"/>
          <p14:tracePt t="163056" x="4603750" y="5575300"/>
          <p14:tracePt t="163065" x="4597400" y="5575300"/>
          <p14:tracePt t="163256" x="4622800" y="5575300"/>
          <p14:tracePt t="163264" x="4673600" y="5575300"/>
          <p14:tracePt t="163264" x="4718050" y="5581650"/>
          <p14:tracePt t="163281" x="4775200" y="5594350"/>
          <p14:tracePt t="163292" x="4826000" y="5600700"/>
          <p14:tracePt t="163296" x="4914900" y="5607050"/>
          <p14:tracePt t="163309" x="4965700" y="5613400"/>
          <p14:tracePt t="163326" x="4997450" y="5613400"/>
          <p14:tracePt t="163342" x="5016500" y="5619750"/>
          <p14:tracePt t="163359" x="5041900" y="5626100"/>
          <p14:tracePt t="163376" x="5086350" y="5626100"/>
          <p14:tracePt t="163393" x="5118100" y="5632450"/>
          <p14:tracePt t="163409" x="5156200" y="5632450"/>
          <p14:tracePt t="163426" x="5194300" y="5632450"/>
          <p14:tracePt t="163443" x="5226050" y="5632450"/>
          <p14:tracePt t="163459" x="5238750" y="5632450"/>
          <p14:tracePt t="163475" x="5251450" y="5632450"/>
          <p14:tracePt t="163493" x="5257800" y="5632450"/>
          <p14:tracePt t="163657" x="5264150" y="5632450"/>
          <p14:tracePt t="163665" x="5270500" y="5632450"/>
          <p14:tracePt t="163680" x="5276850" y="5632450"/>
          <p14:tracePt t="163689" x="5289550" y="5632450"/>
          <p14:tracePt t="163697" x="5295900" y="5626100"/>
          <p14:tracePt t="163709" x="5295900" y="5619750"/>
          <p14:tracePt t="163776" x="5295900" y="5613400"/>
          <p14:tracePt t="163809" x="5295900" y="5607050"/>
          <p14:tracePt t="163817" x="5295900" y="5600700"/>
          <p14:tracePt t="163825" x="5295900" y="5594350"/>
          <p14:tracePt t="163842" x="5295900" y="5588000"/>
          <p14:tracePt t="163843" x="5289550" y="5581650"/>
          <p14:tracePt t="163859" x="5289550" y="5575300"/>
          <p14:tracePt t="163876" x="5289550" y="5568950"/>
          <p14:tracePt t="163892" x="5289550" y="5562600"/>
          <p14:tracePt t="163909" x="5289550" y="5549900"/>
          <p14:tracePt t="163926" x="5289550" y="5537200"/>
          <p14:tracePt t="163943" x="5289550" y="5530850"/>
          <p14:tracePt t="163959" x="5289550" y="5524500"/>
          <p14:tracePt t="164233" x="5289550" y="5530850"/>
          <p14:tracePt t="164241" x="5289550" y="5537200"/>
          <p14:tracePt t="164553" x="5289550" y="5543550"/>
          <p14:tracePt t="164559" x="5289550" y="5549900"/>
          <p14:tracePt t="164577" x="5289550" y="5556250"/>
          <p14:tracePt t="165289" x="5289550" y="5537200"/>
          <p14:tracePt t="165296" x="5302250" y="5499100"/>
          <p14:tracePt t="165309" x="5314950" y="5473700"/>
          <p14:tracePt t="165312" x="5327650" y="5422900"/>
          <p14:tracePt t="165326" x="5340350" y="5391150"/>
          <p14:tracePt t="165342" x="5346700" y="5359400"/>
          <p14:tracePt t="165359" x="5353050" y="5346700"/>
          <p14:tracePt t="165376" x="5359400" y="5334000"/>
          <p14:tracePt t="165393" x="5365750" y="5327650"/>
          <p14:tracePt t="165432" x="5365750" y="5321300"/>
          <p14:tracePt t="165928" x="5372100" y="5295900"/>
          <p14:tracePt t="165936" x="5378450" y="5257800"/>
          <p14:tracePt t="165944" x="5391150" y="5219700"/>
          <p14:tracePt t="165952" x="5403850" y="5194300"/>
          <p14:tracePt t="165959" x="5422900" y="5137150"/>
          <p14:tracePt t="165976" x="5429250" y="5086350"/>
          <p14:tracePt t="165993" x="5441950" y="5067300"/>
          <p14:tracePt t="166009" x="5441950" y="5054600"/>
          <p14:tracePt t="166026" x="5448300" y="5054600"/>
          <p14:tracePt t="166042" x="5454650" y="5041900"/>
          <p14:tracePt t="166088" x="5454650" y="5035550"/>
          <p14:tracePt t="166112" x="5461000" y="5022850"/>
          <p14:tracePt t="166952" x="5454650" y="5029200"/>
          <p14:tracePt t="166960" x="5448300" y="5041900"/>
          <p14:tracePt t="166960" x="5441950" y="5054600"/>
          <p14:tracePt t="166977" x="5435600" y="5060950"/>
          <p14:tracePt t="166977" x="5429250" y="5086350"/>
          <p14:tracePt t="166993" x="5422900" y="5092700"/>
          <p14:tracePt t="167009" x="5422900" y="5099050"/>
          <p14:tracePt t="167025" x="5416550" y="5118100"/>
          <p14:tracePt t="167043" x="5410200" y="5124450"/>
          <p14:tracePt t="167059" x="5410200" y="5130800"/>
          <p14:tracePt t="167800" x="5397500" y="5143500"/>
          <p14:tracePt t="167808" x="5365750" y="5149850"/>
          <p14:tracePt t="167825" x="5308600" y="5168900"/>
          <p14:tracePt t="167835" x="5270500" y="5175250"/>
          <p14:tracePt t="167842" x="5187950" y="5200650"/>
          <p14:tracePt t="167859" x="5105400" y="5226050"/>
          <p14:tracePt t="167875" x="5041900" y="5245100"/>
          <p14:tracePt t="167892" x="4972050" y="5264150"/>
          <p14:tracePt t="167909" x="4889500" y="5289550"/>
          <p14:tracePt t="167926" x="4819650" y="5295900"/>
          <p14:tracePt t="167942" x="4737100" y="5314950"/>
          <p14:tracePt t="167959" x="4648200" y="5334000"/>
          <p14:tracePt t="167975" x="4483100" y="5372100"/>
          <p14:tracePt t="167993" x="4400550" y="5391150"/>
          <p14:tracePt t="168009" x="4368800" y="5410200"/>
          <p14:tracePt t="168026" x="4330700" y="5416550"/>
          <p14:tracePt t="168042" x="4318000" y="5416550"/>
          <p14:tracePt t="168060" x="4305300" y="5416550"/>
          <p14:tracePt t="168096" x="4298950" y="5416550"/>
          <p14:tracePt t="168097" x="4292600" y="5416550"/>
          <p14:tracePt t="168109" x="4273550" y="5422900"/>
          <p14:tracePt t="168126" x="4267200" y="5429250"/>
          <p14:tracePt t="168142" x="4254500" y="5429250"/>
          <p14:tracePt t="168159" x="4241800" y="5435600"/>
          <p14:tracePt t="168175" x="4229100" y="5441950"/>
          <p14:tracePt t="168310" x="4241800" y="5441950"/>
          <p14:tracePt t="168328" x="4267200" y="5435600"/>
          <p14:tracePt t="168336" x="4286250" y="5422900"/>
          <p14:tracePt t="168344" x="4318000" y="5403850"/>
          <p14:tracePt t="168352" x="4337050" y="5397500"/>
          <p14:tracePt t="168359" x="4362450" y="5384800"/>
          <p14:tracePt t="168375" x="4419600" y="5353050"/>
          <p14:tracePt t="168393" x="4438650" y="5334000"/>
          <p14:tracePt t="168409" x="4470400" y="5314950"/>
          <p14:tracePt t="168426" x="4495800" y="5302250"/>
          <p14:tracePt t="168442" x="4508500" y="5289550"/>
          <p14:tracePt t="168459" x="4533900" y="5257800"/>
          <p14:tracePt t="168475" x="4559300" y="5219700"/>
          <p14:tracePt t="168492" x="4572000" y="5187950"/>
          <p14:tracePt t="168509" x="4591050" y="5124450"/>
          <p14:tracePt t="168526" x="4610100" y="5080000"/>
          <p14:tracePt t="168542" x="4616450" y="5022850"/>
          <p14:tracePt t="168559" x="4622800" y="4978400"/>
          <p14:tracePt t="168559" x="4629150" y="4946650"/>
          <p14:tracePt t="168577" x="4629150" y="4902200"/>
          <p14:tracePt t="168593" x="4641850" y="4870450"/>
          <p14:tracePt t="168609" x="4641850" y="4851400"/>
          <p14:tracePt t="168626" x="4641850" y="4838700"/>
          <p14:tracePt t="168664" x="4641850" y="4832350"/>
          <p14:tracePt t="168792" x="4635500" y="4832350"/>
          <p14:tracePt t="168802" x="4616450" y="4832350"/>
          <p14:tracePt t="168808" x="4578350" y="4832350"/>
          <p14:tracePt t="168818" x="4552950" y="4832350"/>
          <p14:tracePt t="168825" x="4527550" y="4832350"/>
          <p14:tracePt t="168842" x="4502150" y="4832350"/>
          <p14:tracePt t="168859" x="4476750" y="4832350"/>
          <p14:tracePt t="168875" x="4438650" y="4864100"/>
          <p14:tracePt t="168892" x="4413250" y="4889500"/>
          <p14:tracePt t="168909" x="4375150" y="4933950"/>
          <p14:tracePt t="168926" x="4368800" y="4984750"/>
          <p14:tracePt t="168942" x="4362450" y="5029200"/>
          <p14:tracePt t="168959" x="4362450" y="5067300"/>
          <p14:tracePt t="168975" x="4375150" y="5099050"/>
          <p14:tracePt t="168993" x="4394200" y="5118100"/>
          <p14:tracePt t="169009" x="4419600" y="5124450"/>
          <p14:tracePt t="169025" x="4457700" y="5124450"/>
          <p14:tracePt t="169042" x="4495800" y="5130800"/>
          <p14:tracePt t="169059" x="4540250" y="5130800"/>
          <p14:tracePt t="169076" x="4572000" y="5130800"/>
          <p14:tracePt t="169092" x="4616450" y="5124450"/>
          <p14:tracePt t="169109" x="4654550" y="5118100"/>
          <p14:tracePt t="169125" x="4705350" y="5099050"/>
          <p14:tracePt t="169142" x="4762500" y="5080000"/>
          <p14:tracePt t="169159" x="4819650" y="5054600"/>
          <p14:tracePt t="169175" x="4921250" y="4984750"/>
          <p14:tracePt t="169193" x="4978400" y="4927600"/>
          <p14:tracePt t="169209" x="5010150" y="4864100"/>
          <p14:tracePt t="169225" x="5041900" y="4806950"/>
          <p14:tracePt t="169242" x="5067300" y="4737100"/>
          <p14:tracePt t="169259" x="5073650" y="4686300"/>
          <p14:tracePt t="169275" x="5080000" y="4654550"/>
          <p14:tracePt t="169292" x="5080000" y="4635500"/>
          <p14:tracePt t="169309" x="5080000" y="4610100"/>
          <p14:tracePt t="169325" x="5080000" y="4584700"/>
          <p14:tracePt t="169342" x="5067300" y="4565650"/>
          <p14:tracePt t="169359" x="5067300" y="4559300"/>
          <p14:tracePt t="169375" x="4997450" y="4508500"/>
          <p14:tracePt t="169393" x="4914900" y="4476750"/>
          <p14:tracePt t="169409" x="4870450" y="4470400"/>
          <p14:tracePt t="169425" x="4819650" y="4470400"/>
          <p14:tracePt t="169442" x="4737100" y="4470400"/>
          <p14:tracePt t="169459" x="4654550" y="4476750"/>
          <p14:tracePt t="169476" x="4578350" y="4495800"/>
          <p14:tracePt t="169492" x="4495800" y="4540250"/>
          <p14:tracePt t="169509" x="4406900" y="4591050"/>
          <p14:tracePt t="169525" x="4305300" y="4667250"/>
          <p14:tracePt t="169542" x="4222750" y="4724400"/>
          <p14:tracePt t="169559" x="4159250" y="4775200"/>
          <p14:tracePt t="169576" x="4114800" y="4845050"/>
          <p14:tracePt t="169593" x="4102100" y="4876800"/>
          <p14:tracePt t="169609" x="4089400" y="4908550"/>
          <p14:tracePt t="169625" x="4089400" y="4933950"/>
          <p14:tracePt t="169642" x="4089400" y="4953000"/>
          <p14:tracePt t="169659" x="4083050" y="4965700"/>
          <p14:tracePt t="169676" x="4083050" y="4972050"/>
          <p14:tracePt t="169692" x="4083050" y="4978400"/>
          <p14:tracePt t="169728" x="4083050" y="4984750"/>
          <p14:tracePt t="169729" x="4083050" y="4991100"/>
          <p14:tracePt t="169760" x="4083050" y="4997450"/>
          <p14:tracePt t="170384" x="4089400" y="5016500"/>
          <p14:tracePt t="170392" x="4114800" y="5080000"/>
          <p14:tracePt t="170409" x="4127500" y="5111750"/>
          <p14:tracePt t="170410" x="4178300" y="5187950"/>
          <p14:tracePt t="170426" x="4241800" y="5251450"/>
          <p14:tracePt t="170442" x="4311650" y="5314950"/>
          <p14:tracePt t="170459" x="4387850" y="5353050"/>
          <p14:tracePt t="170476" x="4457700" y="5378450"/>
          <p14:tracePt t="170492" x="4521200" y="5397500"/>
          <p14:tracePt t="170509" x="4584700" y="5410200"/>
          <p14:tracePt t="170525" x="4641850" y="5416550"/>
          <p14:tracePt t="170542" x="4711700" y="5429250"/>
          <p14:tracePt t="170559" x="4794250" y="5441950"/>
          <p14:tracePt t="170559" x="4832350" y="5448300"/>
          <p14:tracePt t="170576" x="4914900" y="5467350"/>
          <p14:tracePt t="170593" x="4978400" y="5486400"/>
          <p14:tracePt t="170609" x="5041900" y="5486400"/>
          <p14:tracePt t="170625" x="5080000" y="5492750"/>
          <p14:tracePt t="170642" x="5099050" y="5492750"/>
          <p14:tracePt t="170659" x="5118100" y="5492750"/>
          <p14:tracePt t="170675" x="5130800" y="5492750"/>
          <p14:tracePt t="170691" x="5143500" y="5492750"/>
          <p14:tracePt t="170708" x="5149850" y="5492750"/>
          <p14:tracePt t="170724" x="5162550" y="5492750"/>
          <p14:tracePt t="170741" x="5181600" y="5486400"/>
          <p14:tracePt t="170758" x="5200650" y="5480050"/>
          <p14:tracePt t="170774" x="5226050" y="5467350"/>
          <p14:tracePt t="170791" x="5289550" y="5435600"/>
          <p14:tracePt t="170808" x="5365750" y="5384800"/>
          <p14:tracePt t="170824" x="5448300" y="5334000"/>
          <p14:tracePt t="170841" x="5518150" y="5289550"/>
          <p14:tracePt t="170858" x="5575300" y="5257800"/>
          <p14:tracePt t="170875" x="5619750" y="5219700"/>
          <p14:tracePt t="170892" x="5651500" y="5187950"/>
          <p14:tracePt t="170909" x="5664200" y="5168900"/>
          <p14:tracePt t="170925" x="5676900" y="5143500"/>
          <p14:tracePt t="170942" x="5695950" y="5118100"/>
          <p14:tracePt t="170959" x="5702300" y="5086350"/>
          <p14:tracePt t="170975" x="5715000" y="5048250"/>
          <p14:tracePt t="170992" x="5721350" y="5035550"/>
          <p14:tracePt t="171009" x="5721350" y="5022850"/>
          <p14:tracePt t="171072" x="5721350" y="5016500"/>
          <p14:tracePt t="171080" x="5721350" y="5010150"/>
          <p14:tracePt t="171088" x="5721350" y="5003800"/>
          <p14:tracePt t="171092" x="5721350" y="4991100"/>
          <p14:tracePt t="171109" x="5708650" y="4972050"/>
          <p14:tracePt t="171152" x="5695950" y="4959350"/>
          <p14:tracePt t="171158" x="5689600" y="4959350"/>
          <p14:tracePt t="171174" x="5683250" y="4946650"/>
          <p14:tracePt t="171174" x="5664200" y="4940300"/>
          <p14:tracePt t="171191" x="5632450" y="4921250"/>
          <p14:tracePt t="171208" x="5613400" y="4908550"/>
          <p14:tracePt t="171224" x="5581650" y="4908550"/>
          <p14:tracePt t="171241" x="5556250" y="4902200"/>
          <p14:tracePt t="171258" x="5530850" y="4902200"/>
          <p14:tracePt t="171275" x="5505450" y="4902200"/>
          <p14:tracePt t="171292" x="5486400" y="4902200"/>
          <p14:tracePt t="171309" x="5461000" y="4902200"/>
          <p14:tracePt t="171325" x="5435600" y="4914900"/>
          <p14:tracePt t="171342" x="5416550" y="4921250"/>
          <p14:tracePt t="171359" x="5397500" y="4933950"/>
          <p14:tracePt t="171375" x="5346700" y="4972050"/>
          <p14:tracePt t="171393" x="5308600" y="5010150"/>
          <p14:tracePt t="171409" x="5270500" y="5060950"/>
          <p14:tracePt t="171426" x="5238750" y="5130800"/>
          <p14:tracePt t="171442" x="5219700" y="5207000"/>
          <p14:tracePt t="171459" x="5207000" y="5276850"/>
          <p14:tracePt t="171475" x="5207000" y="5365750"/>
          <p14:tracePt t="171492" x="5207000" y="5435600"/>
          <p14:tracePt t="171509" x="5207000" y="5499100"/>
          <p14:tracePt t="171526" x="5207000" y="5562600"/>
          <p14:tracePt t="171542" x="5207000" y="5632450"/>
          <p14:tracePt t="171559" x="5207000" y="5695950"/>
          <p14:tracePt t="171575" x="5207000" y="5765800"/>
          <p14:tracePt t="171592" x="5207000" y="5829300"/>
          <p14:tracePt t="171608" x="5207000" y="5886450"/>
          <p14:tracePt t="171624" x="5207000" y="5937250"/>
          <p14:tracePt t="171641" x="5213350" y="5981700"/>
          <p14:tracePt t="171658" x="5226050" y="6038850"/>
          <p14:tracePt t="171674" x="5232400" y="6076950"/>
          <p14:tracePt t="171691" x="5238750" y="6108700"/>
          <p14:tracePt t="171708" x="5245100" y="6134100"/>
          <p14:tracePt t="171724" x="5257800" y="6165850"/>
          <p14:tracePt t="171741" x="5270500" y="6197600"/>
          <p14:tracePt t="171758" x="5276850" y="6223000"/>
          <p14:tracePt t="171775" x="5295900" y="6261100"/>
          <p14:tracePt t="171793" x="5302250" y="6267450"/>
          <p14:tracePt t="171809" x="5308600" y="6273800"/>
          <p14:tracePt t="171826" x="5314950" y="6280150"/>
          <p14:tracePt t="171864" x="5321300" y="6286500"/>
          <p14:tracePt t="171875" x="5321300" y="6292850"/>
          <p14:tracePt t="171896" x="5327650" y="6292850"/>
          <p14:tracePt t="171897" x="5327650" y="6299200"/>
          <p14:tracePt t="171912" x="5340350" y="6305550"/>
          <p14:tracePt t="171925" x="5346700" y="6311900"/>
          <p14:tracePt t="171942" x="5353050" y="6318250"/>
          <p14:tracePt t="171959" x="5359400" y="6318250"/>
          <p14:tracePt t="171975" x="5365750" y="6324600"/>
          <p14:tracePt t="172976" x="5378450" y="6311900"/>
          <p14:tracePt t="172984" x="5378450" y="6267450"/>
          <p14:tracePt t="172985" x="5378450" y="6216650"/>
          <p14:tracePt t="172992" x="5353050" y="6083300"/>
          <p14:tracePt t="173008" x="5321300" y="5981700"/>
          <p14:tracePt t="173024" x="5308600" y="5924550"/>
          <p14:tracePt t="173041" x="5289550" y="5886450"/>
          <p14:tracePt t="173057" x="5283200" y="5861050"/>
          <p14:tracePt t="173074" x="5270500" y="5835650"/>
          <p14:tracePt t="173091" x="5251450" y="5810250"/>
          <p14:tracePt t="173108" x="5219700" y="5778500"/>
          <p14:tracePt t="173124" x="5175250" y="5753100"/>
          <p14:tracePt t="173141" x="5111750" y="5721350"/>
          <p14:tracePt t="173158" x="5016500" y="5695950"/>
          <p14:tracePt t="173174" x="4889500" y="5676900"/>
          <p14:tracePt t="173192" x="4832350" y="5657850"/>
          <p14:tracePt t="173209" x="4781550" y="5638800"/>
          <p14:tracePt t="173225" x="4756150" y="5632450"/>
          <p14:tracePt t="173241" x="4730750" y="5626100"/>
          <p14:tracePt t="173258" x="4692650" y="5607050"/>
          <p14:tracePt t="173274" x="4654550" y="5588000"/>
          <p14:tracePt t="173291" x="4622800" y="5562600"/>
          <p14:tracePt t="173308" x="4578350" y="5543550"/>
          <p14:tracePt t="173324" x="4521200" y="5511800"/>
          <p14:tracePt t="173341" x="4476750" y="5499100"/>
          <p14:tracePt t="173357" x="4432300" y="5480050"/>
          <p14:tracePt t="173374" x="4406900" y="5473700"/>
          <p14:tracePt t="173391" x="4362450" y="5454650"/>
          <p14:tracePt t="173408" x="4318000" y="5429250"/>
          <p14:tracePt t="173425" x="4279900" y="5410200"/>
          <p14:tracePt t="173442" x="4248150" y="5397500"/>
          <p14:tracePt t="173458" x="4216400" y="5384800"/>
          <p14:tracePt t="173476" x="4197350" y="5378450"/>
          <p14:tracePt t="173491" x="4178300" y="5378450"/>
          <p14:tracePt t="173508" x="4159250" y="5365750"/>
          <p14:tracePt t="173524" x="4140200" y="5365750"/>
          <p14:tracePt t="173541" x="4102100" y="5353050"/>
          <p14:tracePt t="173557" x="4064000" y="5346700"/>
          <p14:tracePt t="173574" x="4025900" y="5346700"/>
          <p14:tracePt t="173591" x="3987800" y="5346700"/>
          <p14:tracePt t="173608" x="3975100" y="5346700"/>
          <p14:tracePt t="173624" x="3968750" y="5346700"/>
          <p14:tracePt t="173680" x="3962400" y="5346700"/>
          <p14:tracePt t="173704" x="3956050" y="5346700"/>
          <p14:tracePt t="173712" x="3949700" y="5346700"/>
          <p14:tracePt t="173720" x="3943350" y="5346700"/>
          <p14:tracePt t="173728" x="3930650" y="5359400"/>
          <p14:tracePt t="173742" x="3911600" y="5365750"/>
          <p14:tracePt t="173758" x="3892550" y="5372100"/>
          <p14:tracePt t="173775" x="3879850" y="5378450"/>
          <p14:tracePt t="173791" x="3867150" y="5384800"/>
          <p14:tracePt t="173808" x="3854450" y="5384800"/>
          <p14:tracePt t="173824" x="3841750" y="5384800"/>
          <p14:tracePt t="173841" x="3822700" y="5384800"/>
          <p14:tracePt t="173857" x="3803650" y="5384800"/>
          <p14:tracePt t="173874" x="3784600" y="5384800"/>
          <p14:tracePt t="173891" x="3771900" y="5384800"/>
          <p14:tracePt t="173908" x="3759200" y="5384800"/>
          <p14:tracePt t="173924" x="3752850" y="5384800"/>
          <p14:tracePt t="174048" x="3765550" y="5384800"/>
          <p14:tracePt t="174057" x="3797300" y="5384800"/>
          <p14:tracePt t="174062" x="3841750" y="5397500"/>
          <p14:tracePt t="174075" x="3911600" y="5397500"/>
          <p14:tracePt t="174076" x="4095750" y="5416550"/>
          <p14:tracePt t="174092" x="4387850" y="5467350"/>
          <p14:tracePt t="174108" x="4584700" y="5492750"/>
          <p14:tracePt t="174125" x="4787900" y="5524500"/>
          <p14:tracePt t="174142" x="4883150" y="5537200"/>
          <p14:tracePt t="174159" x="4933950" y="5537200"/>
          <p14:tracePt t="174159" x="4946650" y="5537200"/>
          <p14:tracePt t="174176" x="4965700" y="5537200"/>
          <p14:tracePt t="174193" x="4978400" y="5543550"/>
          <p14:tracePt t="174209" x="4991100" y="5543550"/>
          <p14:tracePt t="174225" x="4997450" y="5543550"/>
          <p14:tracePt t="174375" x="4991100" y="5543550"/>
          <p14:tracePt t="174384" x="4972050" y="5543550"/>
          <p14:tracePt t="174391" x="4908550" y="5543550"/>
          <p14:tracePt t="174408" x="4876800" y="5543550"/>
          <p14:tracePt t="174408" x="4762500" y="5537200"/>
          <p14:tracePt t="174426" x="4667250" y="5530850"/>
          <p14:tracePt t="174442" x="4559300" y="5518150"/>
          <p14:tracePt t="174459" x="4476750" y="5499100"/>
          <p14:tracePt t="174475" x="4394200" y="5486400"/>
          <p14:tracePt t="174492" x="4324350" y="5480050"/>
          <p14:tracePt t="174508" x="4286250" y="5473700"/>
          <p14:tracePt t="174525" x="4260850" y="5473700"/>
          <p14:tracePt t="174542" x="4248150" y="5467350"/>
          <p14:tracePt t="174559" x="4241800" y="5467350"/>
          <p14:tracePt t="174575" x="4235450" y="5467350"/>
          <p14:tracePt t="174640" x="4229100" y="5467350"/>
          <p14:tracePt t="174672" x="4222750" y="5467350"/>
          <p14:tracePt t="174704" x="4216400" y="5467350"/>
          <p14:tracePt t="174720" x="4210050" y="5467350"/>
          <p14:tracePt t="174736" x="4203700" y="5467350"/>
          <p14:tracePt t="174743" x="4197350" y="5467350"/>
          <p14:tracePt t="174751" x="4191000" y="5467350"/>
          <p14:tracePt t="174758" x="4178300" y="5467350"/>
          <p14:tracePt t="174774" x="4152900" y="5467350"/>
          <p14:tracePt t="174791" x="4127500" y="5473700"/>
          <p14:tracePt t="174807" x="4108450" y="5480050"/>
          <p14:tracePt t="174824" x="4083050" y="5480050"/>
          <p14:tracePt t="174841" x="4064000" y="5480050"/>
          <p14:tracePt t="174858" x="4057650" y="5486400"/>
          <p14:tracePt t="174874" x="4044950" y="5486400"/>
          <p14:tracePt t="174891" x="4025900" y="5486400"/>
          <p14:tracePt t="174908" x="3994150" y="5486400"/>
          <p14:tracePt t="174925" x="3924300" y="5467350"/>
          <p14:tracePt t="174942" x="3873500" y="5448300"/>
          <p14:tracePt t="174959" x="3835400" y="5429250"/>
          <p14:tracePt t="174975" x="3803650" y="5403850"/>
          <p14:tracePt t="174993" x="3784600" y="5391150"/>
          <p14:tracePt t="175008" x="3778250" y="5365750"/>
          <p14:tracePt t="175025" x="3771900" y="5353050"/>
          <p14:tracePt t="175042" x="3765550" y="5340350"/>
          <p14:tracePt t="175059" x="3752850" y="5302250"/>
          <p14:tracePt t="175075" x="3740150" y="5276850"/>
          <p14:tracePt t="175092" x="3733800" y="5232400"/>
          <p14:tracePt t="175108" x="3721100" y="5194300"/>
          <p14:tracePt t="175126" x="3714750" y="5156200"/>
          <p14:tracePt t="175142" x="3702050" y="5105400"/>
          <p14:tracePt t="175159" x="3695700" y="5080000"/>
          <p14:tracePt t="175174" x="3689350" y="5054600"/>
          <p14:tracePt t="175174" x="3689350" y="5048250"/>
          <p14:tracePt t="175191" x="3683000" y="5029200"/>
          <p14:tracePt t="175208" x="3676650" y="5022850"/>
          <p14:tracePt t="175224" x="3670300" y="5010150"/>
          <p14:tracePt t="175241" x="3670300" y="5003800"/>
          <p14:tracePt t="175257" x="3663950" y="4997450"/>
          <p14:tracePt t="175274" x="3663950" y="4984750"/>
          <p14:tracePt t="175291" x="3657600" y="4978400"/>
          <p14:tracePt t="175307" x="3651250" y="4965700"/>
          <p14:tracePt t="175326" x="3644900" y="4946650"/>
          <p14:tracePt t="175342" x="3638550" y="4933950"/>
          <p14:tracePt t="175358" x="3625850" y="4921250"/>
          <p14:tracePt t="175375" x="3619500" y="4908550"/>
          <p14:tracePt t="175415" x="3613150" y="4902200"/>
          <p14:tracePt t="175487" x="3606800" y="4902200"/>
          <p14:tracePt t="175503" x="3600450" y="4902200"/>
          <p14:tracePt t="175527" x="3594100" y="4902200"/>
          <p14:tracePt t="175535" x="3587750" y="4902200"/>
          <p14:tracePt t="175551" x="3581400" y="4902200"/>
          <p14:tracePt t="175559" x="3575050" y="4902200"/>
          <p14:tracePt t="175574" x="3568700" y="4902200"/>
          <p14:tracePt t="175591" x="3562350" y="4902200"/>
          <p14:tracePt t="175591" x="3549650" y="4902200"/>
          <p14:tracePt t="175608" x="3543300" y="4895850"/>
          <p14:tracePt t="175625" x="3524250" y="4895850"/>
          <p14:tracePt t="175642" x="3517900" y="4895850"/>
          <p14:tracePt t="175658" x="3511550" y="4895850"/>
          <p14:tracePt t="175912" x="3505200" y="4895850"/>
          <p14:tracePt t="175920" x="3505200" y="4921250"/>
          <p14:tracePt t="175928" x="3505200" y="4933950"/>
          <p14:tracePt t="175936" x="3498850" y="4959350"/>
          <p14:tracePt t="175943" x="3492500" y="4991100"/>
          <p14:tracePt t="175958" x="3486150" y="5029200"/>
          <p14:tracePt t="175975" x="3479800" y="5060950"/>
          <p14:tracePt t="175993" x="3479800" y="5092700"/>
          <p14:tracePt t="176008" x="3473450" y="5118100"/>
          <p14:tracePt t="176025" x="3460750" y="5137150"/>
          <p14:tracePt t="176042" x="3460750" y="5156200"/>
          <p14:tracePt t="176058" x="3460750" y="5168900"/>
          <p14:tracePt t="176076" x="3460750" y="5187950"/>
          <p14:tracePt t="176092" x="3454400" y="5200650"/>
          <p14:tracePt t="176109" x="3454400" y="5219700"/>
          <p14:tracePt t="176125" x="3448050" y="5238750"/>
          <p14:tracePt t="176142" x="3448050" y="5264150"/>
          <p14:tracePt t="176158" x="3448050" y="5283200"/>
          <p14:tracePt t="176158" x="3448050" y="5295900"/>
          <p14:tracePt t="176176" x="3448050" y="5327650"/>
          <p14:tracePt t="176193" x="3448050" y="5359400"/>
          <p14:tracePt t="176209" x="3448050" y="5391150"/>
          <p14:tracePt t="176225" x="3448050" y="5441950"/>
          <p14:tracePt t="176242" x="3448050" y="5486400"/>
          <p14:tracePt t="176258" x="3460750" y="5524500"/>
          <p14:tracePt t="176275" x="3467100" y="5549900"/>
          <p14:tracePt t="176292" x="3467100" y="5581650"/>
          <p14:tracePt t="176308" x="3467100" y="5600700"/>
          <p14:tracePt t="176325" x="3473450" y="5626100"/>
          <p14:tracePt t="176342" x="3479800" y="5651500"/>
          <p14:tracePt t="176358" x="3486150" y="5676900"/>
          <p14:tracePt t="176358" x="3486150" y="5683250"/>
          <p14:tracePt t="176376" x="3492500" y="5708650"/>
          <p14:tracePt t="176392" x="3492500" y="5734050"/>
          <p14:tracePt t="176409" x="3498850" y="5765800"/>
          <p14:tracePt t="176425" x="3505200" y="5791200"/>
          <p14:tracePt t="176442" x="3505200" y="5816600"/>
          <p14:tracePt t="176458" x="3505200" y="5848350"/>
          <p14:tracePt t="176475" x="3505200" y="5880100"/>
          <p14:tracePt t="176491" x="3505200" y="5911850"/>
          <p14:tracePt t="176509" x="3505200" y="5943600"/>
          <p14:tracePt t="176525" x="3505200" y="5969000"/>
          <p14:tracePt t="176542" x="3505200" y="5994400"/>
          <p14:tracePt t="176558" x="3505200" y="6019800"/>
          <p14:tracePt t="176575" x="3505200" y="6064250"/>
          <p14:tracePt t="176592" x="3505200" y="6076950"/>
          <p14:tracePt t="176609" x="3505200" y="6108700"/>
          <p14:tracePt t="176625" x="3505200" y="6127750"/>
          <p14:tracePt t="176642" x="3505200" y="6146800"/>
          <p14:tracePt t="176658" x="3505200" y="6159500"/>
          <p14:tracePt t="176676" x="3505200" y="6172200"/>
          <p14:tracePt t="176692" x="3505200" y="6184900"/>
          <p14:tracePt t="176709" x="3505200" y="6191250"/>
          <p14:tracePt t="176725" x="3505200" y="6203950"/>
          <p14:tracePt t="176742" x="3505200" y="6210300"/>
          <p14:tracePt t="176758" x="3505200" y="6216650"/>
          <p14:tracePt t="176758" x="3505200" y="6223000"/>
          <p14:tracePt t="176776" x="3505200" y="6229350"/>
          <p14:tracePt t="176792" x="3505200" y="6242050"/>
          <p14:tracePt t="176809" x="3505200" y="6248400"/>
          <p14:tracePt t="176856" x="3505200" y="6254750"/>
          <p14:tracePt t="179370" x="3517900" y="6254750"/>
          <p14:tracePt t="179392" x="3536950" y="6235700"/>
          <p14:tracePt t="179399" x="3543300" y="6210300"/>
          <p14:tracePt t="179408" x="3549650" y="6140450"/>
          <p14:tracePt t="179425" x="3556000" y="6096000"/>
          <p14:tracePt t="179425" x="3556000" y="5975350"/>
          <p14:tracePt t="179442" x="3556000" y="5835650"/>
          <p14:tracePt t="179458" x="3543300" y="5715000"/>
          <p14:tracePt t="179475" x="3524250" y="5588000"/>
          <p14:tracePt t="179491" x="3511550" y="5499100"/>
          <p14:tracePt t="179508" x="3505200" y="5454650"/>
          <p14:tracePt t="179525" x="3505200" y="5410200"/>
          <p14:tracePt t="179542" x="3498850" y="5372100"/>
          <p14:tracePt t="179558" x="3498850" y="5334000"/>
          <p14:tracePt t="179558" x="3498850" y="5314950"/>
          <p14:tracePt t="179576" x="3498850" y="5276850"/>
          <p14:tracePt t="179592" x="3498850" y="5226050"/>
          <p14:tracePt t="179609" x="3492500" y="5181600"/>
          <p14:tracePt t="179625" x="3492500" y="5156200"/>
          <p14:tracePt t="179642" x="3486150" y="5124450"/>
          <p14:tracePt t="179658" x="3486150" y="5086350"/>
          <p14:tracePt t="179675" x="3486150" y="5048250"/>
          <p14:tracePt t="179691" x="3486150" y="5003800"/>
          <p14:tracePt t="179708" x="3486150" y="4978400"/>
          <p14:tracePt t="179725" x="3486150" y="4959350"/>
          <p14:tracePt t="179742" x="3492500" y="4940300"/>
          <p14:tracePt t="179912" x="3492500" y="4959350"/>
          <p14:tracePt t="179922" x="3492500" y="5003800"/>
          <p14:tracePt t="179927" x="3492500" y="5054600"/>
          <p14:tracePt t="179935" x="3492500" y="5124450"/>
          <p14:tracePt t="179942" x="3473450" y="5264150"/>
          <p14:tracePt t="179958" x="3448050" y="5416550"/>
          <p14:tracePt t="179975" x="3422650" y="5607050"/>
          <p14:tracePt t="179992" x="3409950" y="5734050"/>
          <p14:tracePt t="180009" x="3390900" y="5861050"/>
          <p14:tracePt t="180025" x="3365500" y="6007100"/>
          <p14:tracePt t="180042" x="3365500" y="6127750"/>
          <p14:tracePt t="180058" x="3365500" y="6235700"/>
          <p14:tracePt t="180075" x="3365500" y="6311900"/>
          <p14:tracePt t="180091" x="3365500" y="6343650"/>
          <p14:tracePt t="180108" x="3365500" y="6356350"/>
          <p14:tracePt t="180125" x="3365500" y="6362700"/>
          <p14:tracePt t="180183" x="3365500" y="6369050"/>
          <p14:tracePt t="180232" x="3365500" y="6375400"/>
          <p14:tracePt t="180369" x="3365500" y="6324600"/>
          <p14:tracePt t="180376" x="3365500" y="6273800"/>
          <p14:tracePt t="180385" x="3365500" y="6203950"/>
          <p14:tracePt t="180392" x="3365500" y="6121400"/>
          <p14:tracePt t="180399" x="3365500" y="5956300"/>
          <p14:tracePt t="180409" x="3365500" y="5816600"/>
          <p14:tracePt t="180426" x="3365500" y="5721350"/>
          <p14:tracePt t="180443" x="3371850" y="5664200"/>
          <p14:tracePt t="180459" x="3371850" y="5651500"/>
          <p14:tracePt t="180476" x="3378200" y="5645150"/>
          <p14:tracePt t="180492" x="3378200" y="5638800"/>
          <p14:tracePt t="180585" x="3384550" y="5638800"/>
          <p14:tracePt t="180592" x="3397250" y="5638800"/>
          <p14:tracePt t="180597" x="3422650" y="5638800"/>
          <p14:tracePt t="180609" x="3467100" y="5638800"/>
          <p14:tracePt t="180626" x="3511550" y="5638800"/>
          <p14:tracePt t="180642" x="3568700" y="5645150"/>
          <p14:tracePt t="180659" x="3619500" y="5651500"/>
          <p14:tracePt t="180676" x="3651250" y="5651500"/>
          <p14:tracePt t="180692" x="3676650" y="5651500"/>
          <p14:tracePt t="180709" x="3695700" y="5651500"/>
          <p14:tracePt t="180726" x="3708400" y="5651500"/>
          <p14:tracePt t="180743" x="3714750" y="5651500"/>
          <p14:tracePt t="180759" x="3721100" y="5651500"/>
          <p14:tracePt t="180904" x="3714750" y="5651500"/>
          <p14:tracePt t="180913" x="3708400" y="5651500"/>
          <p14:tracePt t="180920" x="3702050" y="5651500"/>
          <p14:tracePt t="180927" x="3683000" y="5651500"/>
          <p14:tracePt t="180942" x="3657600" y="5645150"/>
          <p14:tracePt t="180959" x="3619500" y="5645150"/>
          <p14:tracePt t="180976" x="3581400" y="5645150"/>
          <p14:tracePt t="180994" x="3549650" y="5645150"/>
          <p14:tracePt t="181009" x="3530600" y="5645150"/>
          <p14:tracePt t="181026" x="3505200" y="5645150"/>
          <p14:tracePt t="181042" x="3479800" y="5645150"/>
          <p14:tracePt t="181060" x="3454400" y="5645150"/>
          <p14:tracePt t="181076" x="3416300" y="5651500"/>
          <p14:tracePt t="181093" x="3378200" y="5657850"/>
          <p14:tracePt t="181109" x="3346450" y="5657850"/>
          <p14:tracePt t="181126" x="3308350" y="5657850"/>
          <p14:tracePt t="181142" x="3276600" y="5657850"/>
          <p14:tracePt t="181159" x="3251200" y="5664200"/>
          <p14:tracePt t="181176" x="3225800" y="5664200"/>
          <p14:tracePt t="181193" x="3213100" y="5664200"/>
          <p14:tracePt t="181209" x="3206750" y="5670550"/>
          <p14:tracePt t="181226" x="3200400" y="5670550"/>
          <p14:tracePt t="181242" x="3194050" y="5670550"/>
          <p14:tracePt t="181260" x="3187700" y="5670550"/>
          <p14:tracePt t="181276" x="3175000" y="5670550"/>
          <p14:tracePt t="181292" x="3155950" y="5676900"/>
          <p14:tracePt t="181309" x="3143250" y="5676900"/>
          <p14:tracePt t="181326" x="3130550" y="5676900"/>
          <p14:tracePt t="181342" x="3124200" y="5683250"/>
          <p14:tracePt t="181944" x="3117850" y="5683250"/>
          <p14:tracePt t="181952" x="3111500" y="5683250"/>
          <p14:tracePt t="181960" x="3105150" y="5683250"/>
          <p14:tracePt t="181975" x="3086100" y="5683250"/>
          <p14:tracePt t="181976" x="3041650" y="5683250"/>
          <p14:tracePt t="181976" x="3016250" y="5683250"/>
          <p14:tracePt t="181993" x="2927350" y="5683250"/>
          <p14:tracePt t="182009" x="2806700" y="5683250"/>
          <p14:tracePt t="182026" x="2692400" y="5683250"/>
          <p14:tracePt t="182042" x="2609850" y="5683250"/>
          <p14:tracePt t="182060" x="2559050" y="5683250"/>
          <p14:tracePt t="182076" x="2540000" y="5683250"/>
          <p14:tracePt t="182093" x="2527300" y="5683250"/>
          <p14:tracePt t="182109" x="2520950" y="5683250"/>
          <p14:tracePt t="182145" x="2514600" y="5689600"/>
          <p14:tracePt t="182145" x="2508250" y="5689600"/>
          <p14:tracePt t="182159" x="2508250" y="5695950"/>
          <p14:tracePt t="182176" x="2495550" y="5727700"/>
          <p14:tracePt t="182193" x="2495550" y="5759450"/>
          <p14:tracePt t="182209" x="2495550" y="5797550"/>
          <p14:tracePt t="182226" x="2495550" y="5835650"/>
          <p14:tracePt t="182242" x="2520950" y="5873750"/>
          <p14:tracePt t="182259" x="2546350" y="5911850"/>
          <p14:tracePt t="182276" x="2578100" y="5937250"/>
          <p14:tracePt t="182292" x="2616200" y="5949950"/>
          <p14:tracePt t="182309" x="2673350" y="5949950"/>
          <p14:tracePt t="182326" x="2768600" y="5949950"/>
          <p14:tracePt t="182342" x="2870200" y="5918200"/>
          <p14:tracePt t="182359" x="2971800" y="5861050"/>
          <p14:tracePt t="182376" x="3067050" y="5759450"/>
          <p14:tracePt t="182393" x="3098800" y="5670550"/>
          <p14:tracePt t="182409" x="3111500" y="5581650"/>
          <p14:tracePt t="182426" x="3111500" y="5499100"/>
          <p14:tracePt t="182442" x="3111500" y="5429250"/>
          <p14:tracePt t="182459" x="3098800" y="5353050"/>
          <p14:tracePt t="182476" x="3079750" y="5295900"/>
          <p14:tracePt t="182492" x="3054350" y="5238750"/>
          <p14:tracePt t="182509" x="3028950" y="5194300"/>
          <p14:tracePt t="182526" x="2984500" y="5137150"/>
          <p14:tracePt t="182542" x="2952750" y="5105400"/>
          <p14:tracePt t="182559" x="2914650" y="5067300"/>
          <p14:tracePt t="182576" x="2857500" y="5016500"/>
          <p14:tracePt t="182593" x="2819400" y="4997450"/>
          <p14:tracePt t="182609" x="2787650" y="4984750"/>
          <p14:tracePt t="182626" x="2755900" y="4978400"/>
          <p14:tracePt t="182642" x="2724150" y="4978400"/>
          <p14:tracePt t="182659" x="2686050" y="4978400"/>
          <p14:tracePt t="182676" x="2635250" y="4978400"/>
          <p14:tracePt t="182692" x="2559050" y="5003800"/>
          <p14:tracePt t="182710" x="2482850" y="5041900"/>
          <p14:tracePt t="182726" x="2400300" y="5092700"/>
          <p14:tracePt t="182743" x="2330450" y="5130800"/>
          <p14:tracePt t="182759" x="2273300" y="5175250"/>
          <p14:tracePt t="182759" x="2260600" y="5181600"/>
          <p14:tracePt t="182777" x="2228850" y="5213350"/>
          <p14:tracePt t="182792" x="2209800" y="5257800"/>
          <p14:tracePt t="182810" x="2190750" y="5308600"/>
          <p14:tracePt t="182826" x="2171700" y="5378450"/>
          <p14:tracePt t="182843" x="2165350" y="5454650"/>
          <p14:tracePt t="182859" x="2165350" y="5530850"/>
          <p14:tracePt t="182876" x="2165350" y="5613400"/>
          <p14:tracePt t="182892" x="2165350" y="5683250"/>
          <p14:tracePt t="182909" x="2184400" y="5759450"/>
          <p14:tracePt t="182926" x="2203450" y="5816600"/>
          <p14:tracePt t="182942" x="2222500" y="5873750"/>
          <p14:tracePt t="182959" x="2228850" y="5905500"/>
          <p14:tracePt t="182959" x="2241550" y="5924550"/>
          <p14:tracePt t="182977" x="2254250" y="5962650"/>
          <p14:tracePt t="182993" x="2266950" y="5981700"/>
          <p14:tracePt t="183009" x="2279650" y="6000750"/>
          <p14:tracePt t="183026" x="2292350" y="6026150"/>
          <p14:tracePt t="183043" x="2305050" y="6051550"/>
          <p14:tracePt t="183059" x="2317750" y="6064250"/>
          <p14:tracePt t="183076" x="2336800" y="6083300"/>
          <p14:tracePt t="183092" x="2355850" y="6102350"/>
          <p14:tracePt t="183109" x="2368550" y="6115050"/>
          <p14:tracePt t="183126" x="2387600" y="6115050"/>
          <p14:tracePt t="183142" x="2413000" y="6121400"/>
          <p14:tracePt t="183159" x="2444750" y="6127750"/>
          <p14:tracePt t="183176" x="2527300" y="6121400"/>
          <p14:tracePt t="183193" x="2603500" y="6089650"/>
          <p14:tracePt t="183210" x="2686050" y="6026150"/>
          <p14:tracePt t="183226" x="2730500" y="5975350"/>
          <p14:tracePt t="183242" x="2762250" y="5911850"/>
          <p14:tracePt t="183259" x="2794000" y="5861050"/>
          <p14:tracePt t="183276" x="2806700" y="5822950"/>
          <p14:tracePt t="183292" x="2825750" y="5765800"/>
          <p14:tracePt t="183309" x="2838450" y="5689600"/>
          <p14:tracePt t="183326" x="2838450" y="5594350"/>
          <p14:tracePt t="183343" x="2838450" y="5505450"/>
          <p14:tracePt t="183359" x="2838450" y="5416550"/>
          <p14:tracePt t="183376" x="2838450" y="5340350"/>
          <p14:tracePt t="183393" x="2825750" y="5289550"/>
          <p14:tracePt t="183409" x="2813050" y="5238750"/>
          <p14:tracePt t="183425" x="2800350" y="5194300"/>
          <p14:tracePt t="183442" x="2781300" y="5156200"/>
          <p14:tracePt t="183459" x="2762250" y="5124450"/>
          <p14:tracePt t="183476" x="2736850" y="5099050"/>
          <p14:tracePt t="183492" x="2717800" y="5073650"/>
          <p14:tracePt t="183509" x="2698750" y="5060950"/>
          <p14:tracePt t="183526" x="2679700" y="5048250"/>
          <p14:tracePt t="183542" x="2660650" y="5035550"/>
          <p14:tracePt t="183559" x="2628900" y="5010150"/>
          <p14:tracePt t="183559" x="2622550" y="5010150"/>
          <p14:tracePt t="183577" x="2597150" y="4997450"/>
          <p14:tracePt t="183593" x="2559050" y="4984750"/>
          <p14:tracePt t="183609" x="2533650" y="4978400"/>
          <p14:tracePt t="183625" x="2501900" y="4978400"/>
          <p14:tracePt t="183642" x="2482850" y="4978400"/>
          <p14:tracePt t="183659" x="2457450" y="4978400"/>
          <p14:tracePt t="183676" x="2425700" y="4984750"/>
          <p14:tracePt t="183692" x="2374900" y="5010150"/>
          <p14:tracePt t="183709" x="2330450" y="5041900"/>
          <p14:tracePt t="183725" x="2286000" y="5080000"/>
          <p14:tracePt t="183742" x="2254250" y="5118100"/>
          <p14:tracePt t="183759" x="2222500" y="5181600"/>
          <p14:tracePt t="183759" x="2209800" y="5219700"/>
          <p14:tracePt t="183777" x="2197100" y="5276850"/>
          <p14:tracePt t="183793" x="2184400" y="5334000"/>
          <p14:tracePt t="183809" x="2178050" y="5384800"/>
          <p14:tracePt t="183825" x="2178050" y="5429250"/>
          <p14:tracePt t="183842" x="2178050" y="5486400"/>
          <p14:tracePt t="183859" x="2178050" y="5530850"/>
          <p14:tracePt t="183876" x="2197100" y="5588000"/>
          <p14:tracePt t="183892" x="2209800" y="5638800"/>
          <p14:tracePt t="183909" x="2228850" y="5695950"/>
          <p14:tracePt t="183926" x="2247900" y="5753100"/>
          <p14:tracePt t="183942" x="2260600" y="5810250"/>
          <p14:tracePt t="183959" x="2273300" y="5854700"/>
          <p14:tracePt t="183976" x="2292350" y="5924550"/>
          <p14:tracePt t="183993" x="2305050" y="5962650"/>
          <p14:tracePt t="184009" x="2324100" y="6007100"/>
          <p14:tracePt t="184026" x="2349500" y="6057900"/>
          <p14:tracePt t="184043" x="2368550" y="6083300"/>
          <p14:tracePt t="184059" x="2393950" y="6108700"/>
          <p14:tracePt t="184076" x="2419350" y="6127750"/>
          <p14:tracePt t="184092" x="2463800" y="6146800"/>
          <p14:tracePt t="184109" x="2495550" y="6159500"/>
          <p14:tracePt t="184125" x="2540000" y="6165850"/>
          <p14:tracePt t="184142" x="2590800" y="6172200"/>
          <p14:tracePt t="184159" x="2679700" y="6172200"/>
          <p14:tracePt t="184176" x="2717800" y="6146800"/>
          <p14:tracePt t="184193" x="2768600" y="6102350"/>
          <p14:tracePt t="184210" x="2800350" y="6045200"/>
          <p14:tracePt t="184225" x="2838450" y="5969000"/>
          <p14:tracePt t="184242" x="2870200" y="5861050"/>
          <p14:tracePt t="184258" x="2889250" y="5753100"/>
          <p14:tracePt t="184275" x="2901950" y="5651500"/>
          <p14:tracePt t="184292" x="2901950" y="5562600"/>
          <p14:tracePt t="184308" x="2901950" y="5480050"/>
          <p14:tracePt t="184325" x="2901950" y="5403850"/>
          <p14:tracePt t="184342" x="2901950" y="5346700"/>
          <p14:tracePt t="184342" x="2901950" y="5321300"/>
          <p14:tracePt t="184361" x="2901950" y="5295900"/>
          <p14:tracePt t="184375" x="2882900" y="5219700"/>
          <p14:tracePt t="184393" x="2857500" y="5175250"/>
          <p14:tracePt t="184409" x="2844800" y="5143500"/>
          <p14:tracePt t="184426" x="2825750" y="5111750"/>
          <p14:tracePt t="184442" x="2806700" y="5092700"/>
          <p14:tracePt t="184459" x="2787650" y="5073650"/>
          <p14:tracePt t="184475" x="2762250" y="5054600"/>
          <p14:tracePt t="184492" x="2736850" y="5048250"/>
          <p14:tracePt t="184509" x="2724150" y="5041900"/>
          <p14:tracePt t="184526" x="2692400" y="5041900"/>
          <p14:tracePt t="184542" x="2654300" y="5041900"/>
          <p14:tracePt t="184559" x="2616200" y="5041900"/>
          <p14:tracePt t="184575" x="2559050" y="5041900"/>
          <p14:tracePt t="184593" x="2533650" y="5041900"/>
          <p14:tracePt t="184608" x="2508250" y="5041900"/>
          <p14:tracePt t="184626" x="2489200" y="5041900"/>
          <p14:tracePt t="184642" x="2476500" y="5048250"/>
          <p14:tracePt t="184659" x="2444750" y="5060950"/>
          <p14:tracePt t="184675" x="2400300" y="5099050"/>
          <p14:tracePt t="184692" x="2362200" y="5137150"/>
          <p14:tracePt t="184709" x="2317750" y="5194300"/>
          <p14:tracePt t="184726" x="2298700" y="5238750"/>
          <p14:tracePt t="184742" x="2266950" y="5276850"/>
          <p14:tracePt t="184759" x="2260600" y="5314950"/>
          <p14:tracePt t="184775" x="2247900" y="5365750"/>
          <p14:tracePt t="184794" x="2241550" y="5416550"/>
          <p14:tracePt t="184809" x="2241550" y="5461000"/>
          <p14:tracePt t="184826" x="2228850" y="5511800"/>
          <p14:tracePt t="184842" x="2228850" y="5568950"/>
          <p14:tracePt t="184859" x="2228850" y="5632450"/>
          <p14:tracePt t="184876" x="2228850" y="5702300"/>
          <p14:tracePt t="184892" x="2228850" y="5765800"/>
          <p14:tracePt t="184909" x="2235200" y="5810250"/>
          <p14:tracePt t="184926" x="2247900" y="5873750"/>
          <p14:tracePt t="184942" x="2266950" y="5924550"/>
          <p14:tracePt t="184959" x="2279650" y="5949950"/>
          <p14:tracePt t="184975" x="2305050" y="5994400"/>
          <p14:tracePt t="184993" x="2317750" y="6013450"/>
          <p14:tracePt t="185009" x="2343150" y="6032500"/>
          <p14:tracePt t="185026" x="2362200" y="6057900"/>
          <p14:tracePt t="185042" x="2387600" y="6076950"/>
          <p14:tracePt t="185059" x="2419350" y="6089650"/>
          <p14:tracePt t="185075" x="2444750" y="6108700"/>
          <p14:tracePt t="185092" x="2470150" y="6115050"/>
          <p14:tracePt t="185109" x="2508250" y="6127750"/>
          <p14:tracePt t="185126" x="2527300" y="6127750"/>
          <p14:tracePt t="185142" x="2559050" y="6127750"/>
          <p14:tracePt t="185159" x="2590800" y="6127750"/>
          <p14:tracePt t="185175" x="2667000" y="6127750"/>
          <p14:tracePt t="185193" x="2730500" y="6102350"/>
          <p14:tracePt t="185209" x="2768600" y="6083300"/>
          <p14:tracePt t="185225" x="2813050" y="6051550"/>
          <p14:tracePt t="185242" x="2844800" y="6026150"/>
          <p14:tracePt t="185259" x="2870200" y="6000750"/>
          <p14:tracePt t="185276" x="2895600" y="5956300"/>
          <p14:tracePt t="185293" x="2914650" y="5905500"/>
          <p14:tracePt t="185309" x="2933700" y="5842000"/>
          <p14:tracePt t="185326" x="2933700" y="5759450"/>
          <p14:tracePt t="185342" x="2933700" y="5657850"/>
          <p14:tracePt t="185359" x="2933700" y="5549900"/>
          <p14:tracePt t="185376" x="2933700" y="5429250"/>
          <p14:tracePt t="185393" x="2933700" y="5359400"/>
          <p14:tracePt t="185409" x="2933700" y="5295900"/>
          <p14:tracePt t="185427" x="2927350" y="5232400"/>
          <p14:tracePt t="185442" x="2901950" y="5168900"/>
          <p14:tracePt t="185459" x="2870200" y="5105400"/>
          <p14:tracePt t="185476" x="2844800" y="5060950"/>
          <p14:tracePt t="185492" x="2819400" y="5022850"/>
          <p14:tracePt t="185509" x="2794000" y="4997450"/>
          <p14:tracePt t="185526" x="2768600" y="4978400"/>
          <p14:tracePt t="185542" x="2749550" y="4965700"/>
          <p14:tracePt t="185560" x="2724150" y="4959350"/>
          <p14:tracePt t="185576" x="2686050" y="4946650"/>
          <p14:tracePt t="185593" x="2667000" y="4940300"/>
          <p14:tracePt t="185609" x="2635250" y="4940300"/>
          <p14:tracePt t="185626" x="2609850" y="4933950"/>
          <p14:tracePt t="185642" x="2578100" y="4933950"/>
          <p14:tracePt t="185659" x="2552700" y="4933950"/>
          <p14:tracePt t="185675" x="2533650" y="4933950"/>
          <p14:tracePt t="185692" x="2501900" y="4933950"/>
          <p14:tracePt t="185709" x="2470150" y="4959350"/>
          <p14:tracePt t="185725" x="2425700" y="4984750"/>
          <p14:tracePt t="185742" x="2362200" y="5035550"/>
          <p14:tracePt t="185759" x="2305050" y="5105400"/>
          <p14:tracePt t="185775" x="2247900" y="5207000"/>
          <p14:tracePt t="185793" x="2216150" y="5283200"/>
          <p14:tracePt t="185810" x="2197100" y="5346700"/>
          <p14:tracePt t="185825" x="2190750" y="5429250"/>
          <p14:tracePt t="185842" x="2178050" y="5499100"/>
          <p14:tracePt t="185859" x="2178050" y="5581650"/>
          <p14:tracePt t="185875" x="2178050" y="5651500"/>
          <p14:tracePt t="185892" x="2178050" y="5734050"/>
          <p14:tracePt t="185909" x="2178050" y="5816600"/>
          <p14:tracePt t="185926" x="2203450" y="5905500"/>
          <p14:tracePt t="185943" x="2228850" y="5975350"/>
          <p14:tracePt t="185959" x="2260600" y="6032500"/>
          <p14:tracePt t="185959" x="2273300" y="6064250"/>
          <p14:tracePt t="185976" x="2311400" y="6102350"/>
          <p14:tracePt t="185993" x="2336800" y="6127750"/>
          <p14:tracePt t="186009" x="2355850" y="6140450"/>
          <p14:tracePt t="186025" x="2387600" y="6153150"/>
          <p14:tracePt t="186042" x="2425700" y="6165850"/>
          <p14:tracePt t="186059" x="2476500" y="6172200"/>
          <p14:tracePt t="186076" x="2552700" y="6172200"/>
          <p14:tracePt t="186092" x="2622550" y="6172200"/>
          <p14:tracePt t="186109" x="2686050" y="6159500"/>
          <p14:tracePt t="186125" x="2755900" y="6127750"/>
          <p14:tracePt t="186142" x="2806700" y="6083300"/>
          <p14:tracePt t="186159" x="2857500" y="6026150"/>
          <p14:tracePt t="186176" x="2914650" y="5867400"/>
          <p14:tracePt t="186192" x="2946400" y="5759450"/>
          <p14:tracePt t="186209" x="2965450" y="5645150"/>
          <p14:tracePt t="186225" x="2965450" y="5518150"/>
          <p14:tracePt t="186242" x="2965450" y="5378450"/>
          <p14:tracePt t="186259" x="2965450" y="5270500"/>
          <p14:tracePt t="186276" x="2959100" y="5194300"/>
          <p14:tracePt t="186292" x="2940050" y="5137150"/>
          <p14:tracePt t="186309" x="2927350" y="5099050"/>
          <p14:tracePt t="186326" x="2914650" y="5080000"/>
          <p14:tracePt t="186342" x="2908300" y="5073650"/>
          <p14:tracePt t="186359" x="2895600" y="5067300"/>
          <p14:tracePt t="186376" x="2876550" y="5067300"/>
          <p14:tracePt t="186392" x="2870200" y="5067300"/>
          <p14:tracePt t="186409" x="2844800" y="5067300"/>
          <p14:tracePt t="186425" x="2813050" y="5067300"/>
          <p14:tracePt t="186442" x="2781300" y="5067300"/>
          <p14:tracePt t="186459" x="2730500" y="5080000"/>
          <p14:tracePt t="186476" x="2686050" y="5099050"/>
          <p14:tracePt t="186492" x="2660650" y="5105400"/>
          <p14:tracePt t="186509" x="2635250" y="5118100"/>
          <p14:tracePt t="186525" x="2622550" y="5124450"/>
          <p14:tracePt t="186542" x="2609850" y="5130800"/>
          <p14:tracePt t="186559" x="2603500" y="5130800"/>
          <p14:tracePt t="187672" x="2609850" y="5105400"/>
          <p14:tracePt t="187680" x="2616200" y="5067300"/>
          <p14:tracePt t="187688" x="2616200" y="5022850"/>
          <p14:tracePt t="187693" x="2597150" y="4908550"/>
          <p14:tracePt t="187709" x="2559050" y="4794250"/>
          <p14:tracePt t="187726" x="2495550" y="4673600"/>
          <p14:tracePt t="187742" x="2425700" y="4552950"/>
          <p14:tracePt t="187759" x="2336800" y="4425950"/>
          <p14:tracePt t="187775" x="2216150" y="4235450"/>
          <p14:tracePt t="187793" x="2165350" y="4146550"/>
          <p14:tracePt t="187809" x="2127250" y="4083050"/>
          <p14:tracePt t="187826" x="2101850" y="4051300"/>
          <p14:tracePt t="187843" x="2089150" y="4032250"/>
          <p14:tracePt t="187859" x="2076450" y="4019550"/>
          <p14:tracePt t="187875" x="2063750" y="4013200"/>
          <p14:tracePt t="187892" x="2051050" y="4006850"/>
          <p14:tracePt t="187909" x="2019300" y="3994150"/>
          <p14:tracePt t="187925" x="2000250" y="3981450"/>
          <p14:tracePt t="187942" x="1962150" y="3968750"/>
          <p14:tracePt t="187959" x="1936750" y="3962400"/>
          <p14:tracePt t="187975" x="1879600" y="3943350"/>
          <p14:tracePt t="187993" x="1847850" y="3943350"/>
          <p14:tracePt t="188009" x="1816100" y="3943350"/>
          <p14:tracePt t="188026" x="1784350" y="3943350"/>
          <p14:tracePt t="188042" x="1746250" y="3937000"/>
          <p14:tracePt t="188059" x="1682750" y="3937000"/>
          <p14:tracePt t="188075" x="1625600" y="3930650"/>
          <p14:tracePt t="188092" x="1568450" y="3930650"/>
          <p14:tracePt t="188109" x="1530350" y="3937000"/>
          <p14:tracePt t="188126" x="1504950" y="3949700"/>
          <p14:tracePt t="188142" x="1466850" y="3962400"/>
          <p14:tracePt t="188159" x="1454150" y="3968750"/>
          <p14:tracePt t="188175" x="1447800" y="3968750"/>
          <p14:tracePt t="188193" x="1428750" y="3981450"/>
          <p14:tracePt t="188209" x="1416050" y="3987800"/>
          <p14:tracePt t="188225" x="1403350" y="4000500"/>
          <p14:tracePt t="188242" x="1397000" y="4000500"/>
          <p14:tracePt t="188259" x="1390650" y="4006850"/>
          <p14:tracePt t="188856" x="1416050" y="4006850"/>
          <p14:tracePt t="188864" x="1447800" y="4006850"/>
          <p14:tracePt t="188872" x="1511300" y="4006850"/>
          <p14:tracePt t="188879" x="1644650" y="4019550"/>
          <p14:tracePt t="188892" x="1816100" y="4032250"/>
          <p14:tracePt t="188909" x="2025650" y="4032250"/>
          <p14:tracePt t="188926" x="2241550" y="4032250"/>
          <p14:tracePt t="188942" x="2413000" y="4032250"/>
          <p14:tracePt t="188959" x="2533650" y="4032250"/>
          <p14:tracePt t="188975" x="2641600" y="4032250"/>
          <p14:tracePt t="188993" x="2679700" y="4032250"/>
          <p14:tracePt t="189009" x="2705100" y="4032250"/>
          <p14:tracePt t="189025" x="2730500" y="4032250"/>
          <p14:tracePt t="189042" x="2755900" y="4032250"/>
          <p14:tracePt t="189059" x="2787650" y="4032250"/>
          <p14:tracePt t="189075" x="2825750" y="4038600"/>
          <p14:tracePt t="189092" x="2876550" y="4038600"/>
          <p14:tracePt t="189109" x="2927350" y="4044950"/>
          <p14:tracePt t="189125" x="2971800" y="4044950"/>
          <p14:tracePt t="189142" x="3028950" y="4057650"/>
          <p14:tracePt t="189159" x="3086100" y="4064000"/>
          <p14:tracePt t="189175" x="3155950" y="4070350"/>
          <p14:tracePt t="189175" x="3187700" y="4076700"/>
          <p14:tracePt t="189192" x="3244850" y="4076700"/>
          <p14:tracePt t="189209" x="3282950" y="4076700"/>
          <p14:tracePt t="189225" x="3327400" y="4076700"/>
          <p14:tracePt t="189243" x="3365500" y="4076700"/>
          <p14:tracePt t="189259" x="3403600" y="4083050"/>
          <p14:tracePt t="189276" x="3441700" y="4089400"/>
          <p14:tracePt t="189292" x="3479800" y="4095750"/>
          <p14:tracePt t="189309" x="3536950" y="4102100"/>
          <p14:tracePt t="189325" x="3581400" y="4102100"/>
          <p14:tracePt t="189342" x="3613150" y="4108450"/>
          <p14:tracePt t="189359" x="3632200" y="4108450"/>
          <p14:tracePt t="189376" x="3644900" y="4108450"/>
          <p14:tracePt t="189447" x="3651250" y="4114800"/>
          <p14:tracePt t="189888" x="3651250" y="4121150"/>
          <p14:tracePt t="189895" x="3683000" y="4203700"/>
          <p14:tracePt t="189908" x="3708400" y="4324350"/>
          <p14:tracePt t="189908" x="3854450" y="4673600"/>
          <p14:tracePt t="189925" x="3987800" y="4984750"/>
          <p14:tracePt t="189941" x="4089400" y="5232400"/>
          <p14:tracePt t="189958" x="4178300" y="5486400"/>
          <p14:tracePt t="189975" x="4235450" y="5607050"/>
          <p14:tracePt t="189991" x="4273550" y="5676900"/>
          <p14:tracePt t="190008" x="4286250" y="5695950"/>
          <p14:tracePt t="190025" x="4292600" y="5708650"/>
          <p14:tracePt t="190041" x="4298950" y="5708650"/>
          <p14:tracePt t="190058" x="4311650" y="5715000"/>
          <p14:tracePt t="190075" x="4318000" y="5721350"/>
          <p14:tracePt t="190091" x="4330700" y="5727700"/>
          <p14:tracePt t="190108" x="4343400" y="5727700"/>
          <p14:tracePt t="190125" x="4356100" y="5727700"/>
          <p14:tracePt t="190141" x="4381500" y="5727700"/>
          <p14:tracePt t="190158" x="4400550" y="5727700"/>
          <p14:tracePt t="190175" x="4406900" y="5727700"/>
          <p14:tracePt t="190192" x="4419600" y="5734050"/>
          <p14:tracePt t="190208" x="4432300" y="5734050"/>
          <p14:tracePt t="190225" x="4470400" y="5734050"/>
          <p14:tracePt t="190241" x="4546600" y="5734050"/>
          <p14:tracePt t="190258" x="4591050" y="5734050"/>
          <p14:tracePt t="190275" x="4635500" y="5708650"/>
          <p14:tracePt t="190291" x="4660900" y="5695950"/>
          <p14:tracePt t="190308" x="4679950" y="5670550"/>
          <p14:tracePt t="190325" x="4692650" y="5626100"/>
          <p14:tracePt t="190341" x="4711700" y="5543550"/>
          <p14:tracePt t="190358" x="4724400" y="5461000"/>
          <p14:tracePt t="190375" x="4730750" y="5397500"/>
          <p14:tracePt t="190391" x="4737100" y="5295900"/>
          <p14:tracePt t="190408" x="4737100" y="5245100"/>
          <p14:tracePt t="190424" x="4737100" y="5156200"/>
          <p14:tracePt t="190441" x="4730750" y="5073650"/>
          <p14:tracePt t="190458" x="4699000" y="4997450"/>
          <p14:tracePt t="190474" x="4679950" y="4940300"/>
          <p14:tracePt t="190491" x="4654550" y="4908550"/>
          <p14:tracePt t="190508" x="4635500" y="4876800"/>
          <p14:tracePt t="190524" x="4616450" y="4857750"/>
          <p14:tracePt t="190541" x="4603750" y="4845050"/>
          <p14:tracePt t="190558" x="4559300" y="4832350"/>
          <p14:tracePt t="190576" x="4533900" y="4826000"/>
          <p14:tracePt t="190592" x="4502150" y="4826000"/>
          <p14:tracePt t="190609" x="4457700" y="4826000"/>
          <p14:tracePt t="190626" x="4394200" y="4838700"/>
          <p14:tracePt t="190641" x="4298950" y="4870450"/>
          <p14:tracePt t="190658" x="4229100" y="4895850"/>
          <p14:tracePt t="190675" x="4184650" y="4908550"/>
          <p14:tracePt t="190691" x="4152900" y="4927600"/>
          <p14:tracePt t="190708" x="4121150" y="4940300"/>
          <p14:tracePt t="190725" x="4095750" y="4965700"/>
          <p14:tracePt t="190741" x="4064000" y="4997450"/>
          <p14:tracePt t="190758" x="4032250" y="5041900"/>
          <p14:tracePt t="190775" x="3987800" y="5156200"/>
          <p14:tracePt t="190792" x="3949700" y="5245100"/>
          <p14:tracePt t="190808" x="3924300" y="5353050"/>
          <p14:tracePt t="190824" x="3911600" y="5461000"/>
          <p14:tracePt t="190841" x="3892550" y="5556250"/>
          <p14:tracePt t="190858" x="3879850" y="5664200"/>
          <p14:tracePt t="190875" x="3873500" y="5759450"/>
          <p14:tracePt t="190891" x="3873500" y="5842000"/>
          <p14:tracePt t="190908" x="3873500" y="5911850"/>
          <p14:tracePt t="190924" x="3886200" y="5975350"/>
          <p14:tracePt t="190941" x="3905250" y="6026150"/>
          <p14:tracePt t="190958" x="3924300" y="6070600"/>
          <p14:tracePt t="190974" x="3949700" y="6108700"/>
          <p14:tracePt t="190991" x="3981450" y="6165850"/>
          <p14:tracePt t="191009" x="4013200" y="6216650"/>
          <p14:tracePt t="191026" x="4044950" y="6261100"/>
          <p14:tracePt t="191041" x="4095750" y="6324600"/>
          <p14:tracePt t="191058" x="4127500" y="6362700"/>
          <p14:tracePt t="191075" x="4165600" y="6388100"/>
          <p14:tracePt t="191091" x="4197350" y="6394450"/>
          <p14:tracePt t="191108" x="4235450" y="6400800"/>
          <p14:tracePt t="191125" x="4298950" y="6400800"/>
          <p14:tracePt t="191141" x="4368800" y="6400800"/>
          <p14:tracePt t="191158" x="4438650" y="6388100"/>
          <p14:tracePt t="191174" x="4502150" y="6356350"/>
          <p14:tracePt t="191174" x="4533900" y="6350000"/>
          <p14:tracePt t="191192" x="4603750" y="6305550"/>
          <p14:tracePt t="191208" x="4673600" y="6229350"/>
          <p14:tracePt t="191224" x="4730750" y="6134100"/>
          <p14:tracePt t="191242" x="4762500" y="6019800"/>
          <p14:tracePt t="191259" x="4781550" y="5861050"/>
          <p14:tracePt t="191275" x="4781550" y="5721350"/>
          <p14:tracePt t="191292" x="4781550" y="5619750"/>
          <p14:tracePt t="191308" x="4781550" y="5530850"/>
          <p14:tracePt t="191325" x="4768850" y="5473700"/>
          <p14:tracePt t="191342" x="4743450" y="5403850"/>
          <p14:tracePt t="191359" x="4654550" y="5270500"/>
          <p14:tracePt t="191376" x="4597400" y="5207000"/>
          <p14:tracePt t="191393" x="4559300" y="5168900"/>
          <p14:tracePt t="191409" x="4527550" y="5149850"/>
          <p14:tracePt t="191426" x="4508500" y="5149850"/>
          <p14:tracePt t="191442" x="4483100" y="5137150"/>
          <p14:tracePt t="191459" x="4476750" y="5137150"/>
          <p14:tracePt t="191475" x="4470400" y="5130800"/>
          <p14:tracePt t="191543" x="4464050" y="5130800"/>
          <p14:tracePt t="191808" x="4489450" y="5162550"/>
          <p14:tracePt t="191818" x="4540250" y="5213350"/>
          <p14:tracePt t="191825" x="4603750" y="5264150"/>
          <p14:tracePt t="191826" x="4737100" y="5340350"/>
          <p14:tracePt t="191842" x="4864100" y="5410200"/>
          <p14:tracePt t="191859" x="4959350" y="5454650"/>
          <p14:tracePt t="191875" x="5060950" y="5480050"/>
          <p14:tracePt t="191893" x="5162550" y="5511800"/>
          <p14:tracePt t="191908" x="5283200" y="5524500"/>
          <p14:tracePt t="191926" x="5429250" y="5543550"/>
          <p14:tracePt t="191942" x="5568950" y="5556250"/>
          <p14:tracePt t="191959" x="5727700" y="5556250"/>
          <p14:tracePt t="191975" x="5911850" y="5549900"/>
          <p14:tracePt t="191992" x="5981700" y="5524500"/>
          <p14:tracePt t="192009" x="6007100" y="5505450"/>
          <p14:tracePt t="192025" x="6019800" y="5505450"/>
          <p14:tracePt t="192042" x="6019800" y="5499100"/>
          <p14:tracePt t="192104" x="6026150" y="5486400"/>
          <p14:tracePt t="192112" x="6026150" y="5480050"/>
          <p14:tracePt t="192125" x="6026150" y="5467350"/>
          <p14:tracePt t="192126" x="6026150" y="5429250"/>
          <p14:tracePt t="192142" x="6026150" y="5391150"/>
          <p14:tracePt t="192159" x="6026150" y="5365750"/>
          <p14:tracePt t="192175" x="6019800" y="5334000"/>
          <p14:tracePt t="192192" x="6019800" y="5321300"/>
          <p14:tracePt t="192208" x="6019800" y="5314950"/>
          <p14:tracePt t="192225" x="6019800" y="5302250"/>
          <p14:tracePt t="192288" x="6019800" y="5295900"/>
          <p14:tracePt t="192303" x="6026150" y="5295900"/>
          <p14:tracePt t="192328" x="6032500" y="5295900"/>
          <p14:tracePt t="192343" x="6045200" y="5283200"/>
          <p14:tracePt t="192352" x="6057900" y="5283200"/>
          <p14:tracePt t="192360" x="6064250" y="5283200"/>
          <p14:tracePt t="192361" x="6083300" y="5276850"/>
          <p14:tracePt t="192376" x="6140450" y="5270500"/>
          <p14:tracePt t="192392" x="6191250" y="5264150"/>
          <p14:tracePt t="192409" x="6273800" y="5264150"/>
          <p14:tracePt t="192425" x="6362700" y="5264150"/>
          <p14:tracePt t="192442" x="6483350" y="5264150"/>
          <p14:tracePt t="192458" x="6629400" y="5264150"/>
          <p14:tracePt t="192475" x="6781800" y="5270500"/>
          <p14:tracePt t="192492" x="7004050" y="5308600"/>
          <p14:tracePt t="192508" x="7200900" y="5353050"/>
          <p14:tracePt t="192525" x="7366000" y="5378450"/>
          <p14:tracePt t="192542" x="7499350" y="5403850"/>
          <p14:tracePt t="192559" x="7594600" y="5410200"/>
          <p14:tracePt t="192576" x="7620000" y="5410200"/>
          <p14:tracePt t="192592" x="7632700" y="5410200"/>
          <p14:tracePt t="192609" x="7639050" y="5410200"/>
          <p14:tracePt t="192625" x="7645400" y="5410200"/>
          <p14:tracePt t="192642" x="7651750" y="5410200"/>
          <p14:tracePt t="192735" x="7645400" y="5410200"/>
          <p14:tracePt t="192744" x="7620000" y="5410200"/>
          <p14:tracePt t="192745" x="7588250" y="5410200"/>
          <p14:tracePt t="192758" x="7473950" y="5410200"/>
          <p14:tracePt t="192775" x="7264400" y="5410200"/>
          <p14:tracePt t="192792" x="7099300" y="5391150"/>
          <p14:tracePt t="192809" x="6915150" y="5346700"/>
          <p14:tracePt t="192825" x="6705600" y="5302250"/>
          <p14:tracePt t="192842" x="6502400" y="5283200"/>
          <p14:tracePt t="192858" x="6350000" y="5257800"/>
          <p14:tracePt t="192875" x="6235700" y="5238750"/>
          <p14:tracePt t="192892" x="6172200" y="5232400"/>
          <p14:tracePt t="192909" x="6140450" y="5232400"/>
          <p14:tracePt t="192925" x="6127750" y="5232400"/>
          <p14:tracePt t="193072" x="6134100" y="5238750"/>
          <p14:tracePt t="193079" x="6159500" y="5251450"/>
          <p14:tracePt t="193088" x="6216650" y="5270500"/>
          <p14:tracePt t="193096" x="6343650" y="5321300"/>
          <p14:tracePt t="193109" x="6470650" y="5372100"/>
          <p14:tracePt t="193125" x="6705600" y="5435600"/>
          <p14:tracePt t="193142" x="6908800" y="5486400"/>
          <p14:tracePt t="193158" x="7099300" y="5530850"/>
          <p14:tracePt t="193158" x="7169150" y="5543550"/>
          <p14:tracePt t="193176" x="7296150" y="5556250"/>
          <p14:tracePt t="193192" x="7321550" y="5562600"/>
          <p14:tracePt t="193209" x="7366000" y="5568950"/>
          <p14:tracePt t="193225" x="7397750" y="5575300"/>
          <p14:tracePt t="193242" x="7416800" y="5575300"/>
          <p14:tracePt t="193258" x="7429500" y="5575300"/>
          <p14:tracePt t="193275" x="7442200" y="5581650"/>
          <p14:tracePt t="196359" x="7435850" y="5581650"/>
          <p14:tracePt t="196367" x="7385050" y="5581650"/>
          <p14:tracePt t="196376" x="7340600" y="5575300"/>
          <p14:tracePt t="196376" x="7251700" y="5562600"/>
          <p14:tracePt t="196392" x="7092950" y="5537200"/>
          <p14:tracePt t="196408" x="6851650" y="5511800"/>
          <p14:tracePt t="196425" x="6623050" y="5486400"/>
          <p14:tracePt t="196442" x="6369050" y="5480050"/>
          <p14:tracePt t="196459" x="6165850" y="5467350"/>
          <p14:tracePt t="196475" x="5962650" y="5467350"/>
          <p14:tracePt t="196492" x="5835650" y="5467350"/>
          <p14:tracePt t="196508" x="5708650" y="5467350"/>
          <p14:tracePt t="196525" x="5594350" y="5467350"/>
          <p14:tracePt t="196542" x="5499100" y="5467350"/>
          <p14:tracePt t="196558" x="5391150" y="5467350"/>
          <p14:tracePt t="196576" x="5346700" y="5473700"/>
          <p14:tracePt t="196592" x="5308600" y="5486400"/>
          <p14:tracePt t="196609" x="5264150" y="5518150"/>
          <p14:tracePt t="196625" x="5219700" y="5543550"/>
          <p14:tracePt t="196642" x="5175250" y="5575300"/>
          <p14:tracePt t="196658" x="5143500" y="5613400"/>
          <p14:tracePt t="196675" x="5092700" y="5676900"/>
          <p14:tracePt t="196691" x="5048250" y="5727700"/>
          <p14:tracePt t="196708" x="4984750" y="5765800"/>
          <p14:tracePt t="196725" x="4914900" y="5803900"/>
          <p14:tracePt t="196742" x="4832350" y="5842000"/>
          <p14:tracePt t="196758" x="4749800" y="5899150"/>
          <p14:tracePt t="196758" x="4711700" y="5924550"/>
          <p14:tracePt t="196776" x="4641850" y="5975350"/>
          <p14:tracePt t="196792" x="4591050" y="6019800"/>
          <p14:tracePt t="196808" x="4565650" y="6051550"/>
          <p14:tracePt t="196825" x="4546600" y="6089650"/>
          <p14:tracePt t="196842" x="4540250" y="6115050"/>
          <p14:tracePt t="196858" x="4540250" y="6140450"/>
          <p14:tracePt t="196875" x="4540250" y="6153150"/>
          <p14:tracePt t="196891" x="4540250" y="6159500"/>
          <p14:tracePt t="196944" x="4546600" y="6159500"/>
          <p14:tracePt t="196952" x="4552950" y="6159500"/>
          <p14:tracePt t="196960" x="4565650" y="6159500"/>
          <p14:tracePt t="196964" x="4584700" y="6159500"/>
          <p14:tracePt t="196975" x="4603750" y="5975350"/>
          <p14:tracePt t="196992" x="4552950" y="5759450"/>
          <p14:tracePt t="197008" x="4502150" y="5594350"/>
          <p14:tracePt t="197025" x="4445000" y="5473700"/>
          <p14:tracePt t="197042" x="4349750" y="5353050"/>
          <p14:tracePt t="197058" x="4267200" y="5257800"/>
          <p14:tracePt t="197075" x="4146550" y="5162550"/>
          <p14:tracePt t="197091" x="4000500" y="5067300"/>
          <p14:tracePt t="197108" x="3848100" y="4997450"/>
          <p14:tracePt t="197125" x="3695700" y="4933950"/>
          <p14:tracePt t="197142" x="3556000" y="4895850"/>
          <p14:tracePt t="197158" x="3441700" y="4857750"/>
          <p14:tracePt t="197158" x="3384550" y="4845050"/>
          <p14:tracePt t="197176" x="3321050" y="4832350"/>
          <p14:tracePt t="197192" x="3282950" y="4832350"/>
          <p14:tracePt t="197208" x="3251200" y="4832350"/>
          <p14:tracePt t="197225" x="3213100" y="4876800"/>
          <p14:tracePt t="197241" x="3168650" y="4946650"/>
          <p14:tracePt t="197258" x="3124200" y="5022850"/>
          <p14:tracePt t="197275" x="3098800" y="5105400"/>
          <p14:tracePt t="197291" x="3060700" y="5181600"/>
          <p14:tracePt t="197308" x="3022600" y="5276850"/>
          <p14:tracePt t="197325" x="2971800" y="5378450"/>
          <p14:tracePt t="197342" x="2940050" y="5492750"/>
          <p14:tracePt t="197358" x="2901950" y="5626100"/>
          <p14:tracePt t="197358" x="2882900" y="5702300"/>
          <p14:tracePt t="197376" x="2838450" y="5842000"/>
          <p14:tracePt t="197392" x="2825750" y="5962650"/>
          <p14:tracePt t="197408" x="2825750" y="6070600"/>
          <p14:tracePt t="197425" x="2825750" y="6172200"/>
          <p14:tracePt t="197442" x="2838450" y="6261100"/>
          <p14:tracePt t="197458" x="2863850" y="6337300"/>
          <p14:tracePt t="197475" x="2895600" y="6400800"/>
          <p14:tracePt t="197491" x="2927350" y="6438900"/>
          <p14:tracePt t="197508" x="2965450" y="6470650"/>
          <p14:tracePt t="197525" x="3035300" y="6508750"/>
          <p14:tracePt t="197542" x="3155950" y="6540500"/>
          <p14:tracePt t="197560" x="3213100" y="6546850"/>
          <p14:tracePt t="197575" x="3365500" y="6546850"/>
          <p14:tracePt t="197593" x="3460750" y="6515100"/>
          <p14:tracePt t="197608" x="3556000" y="6457950"/>
          <p14:tracePt t="197625" x="3632200" y="6381750"/>
          <p14:tracePt t="197641" x="3702050" y="6273800"/>
          <p14:tracePt t="197658" x="3746500" y="6172200"/>
          <p14:tracePt t="197675" x="3790950" y="6057900"/>
          <p14:tracePt t="197692" x="3829050" y="5949950"/>
          <p14:tracePt t="197708" x="3848100" y="5829300"/>
          <p14:tracePt t="197725" x="3867150" y="5695950"/>
          <p14:tracePt t="197741" x="3867150" y="5556250"/>
          <p14:tracePt t="197758" x="3835400" y="5435600"/>
          <p14:tracePt t="197775" x="3740150" y="5257800"/>
          <p14:tracePt t="197792" x="3663950" y="5156200"/>
          <p14:tracePt t="197808" x="3587750" y="5067300"/>
          <p14:tracePt t="197825" x="3511550" y="4991100"/>
          <p14:tracePt t="197841" x="3429000" y="4933950"/>
          <p14:tracePt t="197859" x="3359150" y="4889500"/>
          <p14:tracePt t="197876" x="3308350" y="4857750"/>
          <p14:tracePt t="197893" x="3251200" y="4832350"/>
          <p14:tracePt t="197909" x="3213100" y="4813300"/>
          <p14:tracePt t="197926" x="3175000" y="4794250"/>
          <p14:tracePt t="197942" x="3143250" y="4781550"/>
          <p14:tracePt t="197959" x="3117850" y="4781550"/>
          <p14:tracePt t="197959" x="3105150" y="4775200"/>
          <p14:tracePt t="197977" x="3079750" y="4768850"/>
          <p14:tracePt t="197993" x="3054350" y="4768850"/>
          <p14:tracePt t="198009" x="3022600" y="4762500"/>
          <p14:tracePt t="198026" x="2990850" y="4762500"/>
          <p14:tracePt t="198042" x="2952750" y="4768850"/>
          <p14:tracePt t="198059" x="2895600" y="4806950"/>
          <p14:tracePt t="198076" x="2825750" y="4838700"/>
          <p14:tracePt t="198093" x="2755900" y="4883150"/>
          <p14:tracePt t="198109" x="2692400" y="4927600"/>
          <p14:tracePt t="198127" x="2647950" y="4972050"/>
          <p14:tracePt t="198142" x="2609850" y="5016500"/>
          <p14:tracePt t="198159" x="2571750" y="5080000"/>
          <p14:tracePt t="198176" x="2527300" y="5181600"/>
          <p14:tracePt t="198193" x="2508250" y="5257800"/>
          <p14:tracePt t="198209" x="2501900" y="5327650"/>
          <p14:tracePt t="198226" x="2489200" y="5391150"/>
          <p14:tracePt t="198242" x="2489200" y="5441950"/>
          <p14:tracePt t="198259" x="2482850" y="5473700"/>
          <p14:tracePt t="198276" x="2482850" y="5499100"/>
          <p14:tracePt t="198293" x="2482850" y="5518150"/>
          <p14:tracePt t="198309" x="2482850" y="5543550"/>
          <p14:tracePt t="198326" x="2489200" y="5575300"/>
          <p14:tracePt t="198342" x="2508250" y="5619750"/>
          <p14:tracePt t="198360" x="2520950" y="5664200"/>
          <p14:tracePt t="198376" x="2527300" y="5689600"/>
          <p14:tracePt t="198392" x="2533650" y="5715000"/>
          <p14:tracePt t="198432" x="2533650" y="5721350"/>
          <p14:tracePt t="198448" x="2533650" y="5727700"/>
          <p14:tracePt t="198464" x="2540000" y="5740400"/>
          <p14:tracePt t="198504" x="2540000" y="5746750"/>
          <p14:tracePt t="198560" x="2546350" y="5753100"/>
          <p14:tracePt t="198816" x="2552700" y="5759450"/>
          <p14:tracePt t="198825" x="2565400" y="5759450"/>
          <p14:tracePt t="198833" x="2571750" y="5759450"/>
          <p14:tracePt t="198840" x="2584450" y="5759450"/>
          <p14:tracePt t="198846" x="2616200" y="5759450"/>
          <p14:tracePt t="198859" x="2667000" y="5759450"/>
          <p14:tracePt t="198876" x="2698750" y="5759450"/>
          <p14:tracePt t="198892" x="2730500" y="5740400"/>
          <p14:tracePt t="198909" x="2762250" y="5727700"/>
          <p14:tracePt t="198926" x="2794000" y="5708650"/>
          <p14:tracePt t="198942" x="2813050" y="5683250"/>
          <p14:tracePt t="198959" x="2838450" y="5645150"/>
          <p14:tracePt t="198976" x="2863850" y="5556250"/>
          <p14:tracePt t="198994" x="2876550" y="5492750"/>
          <p14:tracePt t="199009" x="2876550" y="5435600"/>
          <p14:tracePt t="199026" x="2876550" y="5384800"/>
          <p14:tracePt t="199042" x="2876550" y="5327650"/>
          <p14:tracePt t="199059" x="2851150" y="5251450"/>
          <p14:tracePt t="199076" x="2819400" y="5175250"/>
          <p14:tracePt t="199092" x="2787650" y="5130800"/>
          <p14:tracePt t="199109" x="2749550" y="5086350"/>
          <p14:tracePt t="199126" x="2705100" y="5048250"/>
          <p14:tracePt t="199143" x="2673350" y="5029200"/>
          <p14:tracePt t="199159" x="2628900" y="5010150"/>
          <p14:tracePt t="199176" x="2590800" y="5003800"/>
          <p14:tracePt t="199193" x="2552700" y="4997450"/>
          <p14:tracePt t="199210" x="2520950" y="4997450"/>
          <p14:tracePt t="199226" x="2495550" y="4997450"/>
          <p14:tracePt t="199243" x="2457450" y="4997450"/>
          <p14:tracePt t="199259" x="2432050" y="4997450"/>
          <p14:tracePt t="199276" x="2406650" y="4997450"/>
          <p14:tracePt t="199292" x="2368550" y="5010150"/>
          <p14:tracePt t="199309" x="2317750" y="5035550"/>
          <p14:tracePt t="199326" x="2273300" y="5080000"/>
          <p14:tracePt t="199343" x="2209800" y="5149850"/>
          <p14:tracePt t="199359" x="2165350" y="5219700"/>
          <p14:tracePt t="199359" x="2152650" y="5264150"/>
          <p14:tracePt t="199377" x="2127250" y="5340350"/>
          <p14:tracePt t="199393" x="2108200" y="5422900"/>
          <p14:tracePt t="199410" x="2101850" y="5492750"/>
          <p14:tracePt t="199426" x="2095500" y="5562600"/>
          <p14:tracePt t="199443" x="2095500" y="5619750"/>
          <p14:tracePt t="199459" x="2095500" y="5670550"/>
          <p14:tracePt t="199476" x="2108200" y="5721350"/>
          <p14:tracePt t="199492" x="2127250" y="5772150"/>
          <p14:tracePt t="199509" x="2152650" y="5822950"/>
          <p14:tracePt t="199526" x="2171700" y="5873750"/>
          <p14:tracePt t="199543" x="2190750" y="5905500"/>
          <p14:tracePt t="199559" x="2228850" y="5943600"/>
          <p14:tracePt t="199577" x="2241550" y="5962650"/>
          <p14:tracePt t="199593" x="2260600" y="5975350"/>
          <p14:tracePt t="199610" x="2286000" y="5994400"/>
          <p14:tracePt t="199626" x="2317750" y="6007100"/>
          <p14:tracePt t="199643" x="2343150" y="6013450"/>
          <p14:tracePt t="199659" x="2381250" y="6026150"/>
          <p14:tracePt t="199676" x="2406650" y="6032500"/>
          <p14:tracePt t="199692" x="2432050" y="6038850"/>
          <p14:tracePt t="199709" x="2444750" y="6038850"/>
          <p14:tracePt t="199726" x="2457450" y="6038850"/>
          <p14:tracePt t="199743" x="2470150" y="6038850"/>
          <p14:tracePt t="199759" x="2476500" y="6038850"/>
          <p14:tracePt t="199777" x="2482850" y="6038850"/>
          <p14:tracePt t="200104" x="2501900" y="6038850"/>
          <p14:tracePt t="200112" x="2546350" y="6038850"/>
          <p14:tracePt t="200120" x="2641600" y="6038850"/>
          <p14:tracePt t="200128" x="3048000" y="6089650"/>
          <p14:tracePt t="200143" x="3632200" y="6178550"/>
          <p14:tracePt t="200159" x="4654550" y="6203950"/>
          <p14:tracePt t="200177" x="5219700" y="6197600"/>
          <p14:tracePt t="200193" x="5632450" y="6134100"/>
          <p14:tracePt t="200209" x="6013450" y="6057900"/>
          <p14:tracePt t="200226" x="6318250" y="6000750"/>
          <p14:tracePt t="200242" x="6521450" y="5956300"/>
          <p14:tracePt t="200259" x="6686550" y="5918200"/>
          <p14:tracePt t="200276" x="6788150" y="5880100"/>
          <p14:tracePt t="200292" x="6883400" y="5822950"/>
          <p14:tracePt t="200309" x="6965950" y="5746750"/>
          <p14:tracePt t="200326" x="7016750" y="5657850"/>
          <p14:tracePt t="200343" x="7054850" y="5549900"/>
          <p14:tracePt t="200359" x="7067550" y="5403850"/>
          <p14:tracePt t="200377" x="7067550" y="5346700"/>
          <p14:tracePt t="200393" x="7067550" y="5302250"/>
          <p14:tracePt t="200409" x="7067550" y="5276850"/>
          <p14:tracePt t="200426" x="7061200" y="5226050"/>
          <p14:tracePt t="200443" x="7042150" y="5168900"/>
          <p14:tracePt t="200459" x="7004050" y="5092700"/>
          <p14:tracePt t="200476" x="6959600" y="5010150"/>
          <p14:tracePt t="200492" x="6883400" y="4933950"/>
          <p14:tracePt t="200509" x="6788150" y="4876800"/>
          <p14:tracePt t="200526" x="6743700" y="4857750"/>
          <p14:tracePt t="200543" x="6635750" y="4838700"/>
          <p14:tracePt t="200559" x="6432550" y="4813300"/>
          <p14:tracePt t="200577" x="6311900" y="4813300"/>
          <p14:tracePt t="200593" x="6210300" y="4813300"/>
          <p14:tracePt t="200609" x="6108700" y="4813300"/>
          <p14:tracePt t="200626" x="6019800" y="4838700"/>
          <p14:tracePt t="200643" x="5956300" y="4857750"/>
          <p14:tracePt t="200659" x="5867400" y="4902200"/>
          <p14:tracePt t="200676" x="5772150" y="4946650"/>
          <p14:tracePt t="200692" x="5702300" y="4997450"/>
          <p14:tracePt t="200709" x="5657850" y="5054600"/>
          <p14:tracePt t="200726" x="5619750" y="5137150"/>
          <p14:tracePt t="200742" x="5575300" y="5238750"/>
          <p14:tracePt t="200759" x="5530850" y="5391150"/>
          <p14:tracePt t="200776" x="5518150" y="5473700"/>
          <p14:tracePt t="200793" x="5505450" y="5568950"/>
          <p14:tracePt t="200809" x="5505450" y="5664200"/>
          <p14:tracePt t="200826" x="5505450" y="5772150"/>
          <p14:tracePt t="200842" x="5524500" y="5873750"/>
          <p14:tracePt t="200860" x="5556250" y="5969000"/>
          <p14:tracePt t="200876" x="5594350" y="6038850"/>
          <p14:tracePt t="200893" x="5638800" y="6115050"/>
          <p14:tracePt t="200909" x="5689600" y="6184900"/>
          <p14:tracePt t="200926" x="5746750" y="6261100"/>
          <p14:tracePt t="200942" x="5803900" y="6311900"/>
          <p14:tracePt t="200959" x="5848350" y="6356350"/>
          <p14:tracePt t="200976" x="5937250" y="6407150"/>
          <p14:tracePt t="200993" x="5988050" y="6432550"/>
          <p14:tracePt t="201010" x="6026150" y="6445250"/>
          <p14:tracePt t="201027" x="6083300" y="6457950"/>
          <p14:tracePt t="201042" x="6146800" y="6470650"/>
          <p14:tracePt t="201059" x="6216650" y="6470650"/>
          <p14:tracePt t="201076" x="6280150" y="6470650"/>
          <p14:tracePt t="201092" x="6330950" y="6438900"/>
          <p14:tracePt t="201109" x="6394450" y="6394450"/>
          <p14:tracePt t="201126" x="6432550" y="6324600"/>
          <p14:tracePt t="201142" x="6457950" y="6229350"/>
          <p14:tracePt t="201159" x="6470650" y="6140450"/>
          <p14:tracePt t="201176" x="6483350" y="6026150"/>
          <p14:tracePt t="201193" x="6489700" y="5937250"/>
          <p14:tracePt t="201209" x="6489700" y="5816600"/>
          <p14:tracePt t="201226" x="6489700" y="5676900"/>
          <p14:tracePt t="201242" x="6457950" y="5524500"/>
          <p14:tracePt t="201259" x="6413500" y="5384800"/>
          <p14:tracePt t="201276" x="6388100" y="5295900"/>
          <p14:tracePt t="201293" x="6356350" y="5219700"/>
          <p14:tracePt t="201309" x="6330950" y="5175250"/>
          <p14:tracePt t="201326" x="6311900" y="5143500"/>
          <p14:tracePt t="201342" x="6311900" y="5130800"/>
          <p14:tracePt t="201359" x="6305550" y="5124450"/>
          <p14:tracePt t="201376" x="6299200" y="5118100"/>
          <p14:tracePt t="202232" x="6292850" y="5118100"/>
          <p14:tracePt t="202240" x="6254750" y="5130800"/>
          <p14:tracePt t="202245" x="6108700" y="5175250"/>
          <p14:tracePt t="202259" x="5835650" y="5219700"/>
          <p14:tracePt t="202276" x="5410200" y="5270500"/>
          <p14:tracePt t="202292" x="4794250" y="5359400"/>
          <p14:tracePt t="202309" x="4102100" y="5473700"/>
          <p14:tracePt t="202326" x="3492500" y="5549900"/>
          <p14:tracePt t="202342" x="2914650" y="5632450"/>
          <p14:tracePt t="202360" x="2806700" y="5657850"/>
          <p14:tracePt t="202375" x="2654300" y="5657850"/>
          <p14:tracePt t="202392" x="2597150" y="5657850"/>
          <p14:tracePt t="202408" x="2565400" y="5657850"/>
          <p14:tracePt t="202425" x="2520950" y="5657850"/>
          <p14:tracePt t="202442" x="2470150" y="5657850"/>
          <p14:tracePt t="202459" x="2413000" y="5657850"/>
          <p14:tracePt t="202476" x="2355850" y="5657850"/>
          <p14:tracePt t="202492" x="2279650" y="5657850"/>
          <p14:tracePt t="202510" x="2222500" y="5657850"/>
          <p14:tracePt t="202525" x="2165350" y="5657850"/>
          <p14:tracePt t="202543" x="2120900" y="5657850"/>
          <p14:tracePt t="202559" x="2070100" y="5664200"/>
          <p14:tracePt t="202576" x="2051050" y="5676900"/>
          <p14:tracePt t="202592" x="2038350" y="5689600"/>
          <p14:tracePt t="202648" x="2038350" y="5695950"/>
          <p14:tracePt t="202688" x="2051050" y="5702300"/>
          <p14:tracePt t="202696" x="2070100" y="5708650"/>
          <p14:tracePt t="202702" x="2089150" y="5708650"/>
          <p14:tracePt t="202709" x="2159000" y="5727700"/>
          <p14:tracePt t="202726" x="2241550" y="5746750"/>
          <p14:tracePt t="202743" x="2311400" y="5753100"/>
          <p14:tracePt t="202759" x="2368550" y="5765800"/>
          <p14:tracePt t="202775" x="2413000" y="5772150"/>
          <p14:tracePt t="202792" x="2425700" y="5772150"/>
          <p14:tracePt t="202808" x="2432050" y="5772150"/>
          <p14:tracePt t="202944" x="2425700" y="5772150"/>
          <p14:tracePt t="202952" x="2419350" y="5772150"/>
          <p14:tracePt t="202968" x="2406650" y="5778500"/>
          <p14:tracePt t="203008" x="2400300" y="5778500"/>
          <p14:tracePt t="203016" x="2400300" y="5784850"/>
          <p14:tracePt t="203024" x="2393950" y="5784850"/>
          <p14:tracePt t="203032" x="2387600" y="5784850"/>
          <p14:tracePt t="203042" x="2381250" y="5791200"/>
          <p14:tracePt t="203059" x="2381250" y="5797550"/>
          <p14:tracePt t="203076" x="2374900" y="5803900"/>
          <p14:tracePt t="203113" x="2368550" y="5810250"/>
          <p14:tracePt t="203176" x="2362200" y="5810250"/>
          <p14:tracePt t="203202" x="2362200" y="5816600"/>
          <p14:tracePt t="203224" x="2355850" y="5822950"/>
          <p14:tracePt t="203240" x="2349500" y="5822950"/>
          <p14:tracePt t="203280" x="2343150" y="5829300"/>
          <p14:tracePt t="207711" x="2349500" y="5829300"/>
          <p14:tracePt t="207719" x="2381250" y="5829300"/>
          <p14:tracePt t="213136" x="2438400" y="5829300"/>
          <p14:tracePt t="213143" x="2533650" y="5829300"/>
          <p14:tracePt t="213151" x="2622550" y="5848350"/>
          <p14:tracePt t="213160" x="2819400" y="5899150"/>
          <p14:tracePt t="213175" x="2927350" y="5918200"/>
          <p14:tracePt t="213176" x="3124200" y="5956300"/>
          <p14:tracePt t="213192" x="3327400" y="6007100"/>
          <p14:tracePt t="213209" x="3505200" y="6045200"/>
          <p14:tracePt t="213225" x="3638550" y="6057900"/>
          <p14:tracePt t="213242" x="3740150" y="6064250"/>
          <p14:tracePt t="213258" x="3822700" y="6064250"/>
          <p14:tracePt t="213275" x="3873500" y="6064250"/>
          <p14:tracePt t="213292" x="3911600" y="6064250"/>
          <p14:tracePt t="213309" x="3943350" y="6064250"/>
          <p14:tracePt t="213325" x="3975100" y="6064250"/>
          <p14:tracePt t="213342" x="4006850" y="6064250"/>
          <p14:tracePt t="213358" x="4095750" y="6064250"/>
          <p14:tracePt t="213376" x="4184650" y="6057900"/>
          <p14:tracePt t="213392" x="4286250" y="6032500"/>
          <p14:tracePt t="213408" x="4375150" y="6007100"/>
          <p14:tracePt t="213425" x="4451350" y="5988050"/>
          <p14:tracePt t="213442" x="4502150" y="5975350"/>
          <p14:tracePt t="213458" x="4533900" y="5969000"/>
          <p14:tracePt t="213475" x="4552950" y="5969000"/>
          <p14:tracePt t="213492" x="4572000" y="5962650"/>
          <p14:tracePt t="213509" x="4591050" y="5956300"/>
          <p14:tracePt t="213525" x="4610100" y="5949950"/>
          <p14:tracePt t="213542" x="4641850" y="5937250"/>
          <p14:tracePt t="213558" x="4711700" y="5924550"/>
          <p14:tracePt t="213576" x="4756150" y="5905500"/>
          <p14:tracePt t="213592" x="4794250" y="5899150"/>
          <p14:tracePt t="213608" x="4826000" y="5886450"/>
          <p14:tracePt t="213625" x="4857750" y="5880100"/>
          <p14:tracePt t="213642" x="4908550" y="5873750"/>
          <p14:tracePt t="213658" x="4946650" y="5873750"/>
          <p14:tracePt t="213675" x="5010150" y="5873750"/>
          <p14:tracePt t="213692" x="5080000" y="5873750"/>
          <p14:tracePt t="213708" x="5156200" y="5873750"/>
          <p14:tracePt t="213725" x="5245100" y="5873750"/>
          <p14:tracePt t="213742" x="5359400" y="5873750"/>
          <p14:tracePt t="213758" x="5549900" y="5880100"/>
          <p14:tracePt t="213776" x="5683250" y="5880100"/>
          <p14:tracePt t="213792" x="5803900" y="5880100"/>
          <p14:tracePt t="213808" x="5899150" y="5880100"/>
          <p14:tracePt t="213825" x="5988050" y="5867400"/>
          <p14:tracePt t="213842" x="6045200" y="5848350"/>
          <p14:tracePt t="213858" x="6083300" y="5835650"/>
          <p14:tracePt t="213875" x="6089650" y="5829300"/>
          <p14:tracePt t="213892" x="6102350" y="5829300"/>
          <p14:tracePt t="213927" x="6108700" y="5822950"/>
          <p14:tracePt t="213952" x="6115050" y="5822950"/>
          <p14:tracePt t="213984" x="6121400" y="5816600"/>
          <p14:tracePt t="214375" x="6121400" y="5803900"/>
          <p14:tracePt t="214384" x="6121400" y="5784850"/>
          <p14:tracePt t="214388" x="6108700" y="5765800"/>
          <p14:tracePt t="214392" x="6064250" y="5702300"/>
          <p14:tracePt t="214408" x="6032500" y="5645150"/>
          <p14:tracePt t="214425" x="5962650" y="5568950"/>
          <p14:tracePt t="214442" x="5899150" y="5492750"/>
          <p14:tracePt t="214459" x="5822950" y="5441950"/>
          <p14:tracePt t="214475" x="5715000" y="5384800"/>
          <p14:tracePt t="214492" x="5575300" y="5321300"/>
          <p14:tracePt t="214508" x="5391150" y="5257800"/>
          <p14:tracePt t="214525" x="5213350" y="5213350"/>
          <p14:tracePt t="214542" x="5060950" y="5187950"/>
          <p14:tracePt t="214558" x="4883150" y="5175250"/>
          <p14:tracePt t="214576" x="4813300" y="5175250"/>
          <p14:tracePt t="214592" x="4775200" y="5175250"/>
          <p14:tracePt t="214608" x="4737100" y="5187950"/>
          <p14:tracePt t="214625" x="4705350" y="5207000"/>
          <p14:tracePt t="214641" x="4667250" y="5226050"/>
          <p14:tracePt t="214658" x="4622800" y="5257800"/>
          <p14:tracePt t="214675" x="4591050" y="5276850"/>
          <p14:tracePt t="214692" x="4565650" y="5302250"/>
          <p14:tracePt t="214709" x="4559300" y="5308600"/>
          <p14:tracePt t="214725" x="4546600" y="5321300"/>
          <p14:tracePt t="214742" x="4540250" y="5321300"/>
          <p14:tracePt t="214758" x="4533900" y="5327650"/>
          <p14:tracePt t="214775" x="4527550" y="5334000"/>
          <p14:tracePt t="214815" x="4527550" y="5340350"/>
          <p14:tracePt t="214832" x="4527550" y="5346700"/>
          <p14:tracePt t="214848" x="4521200" y="5346700"/>
          <p14:tracePt t="214872" x="4521200" y="5353050"/>
          <p14:tracePt t="214904" x="4521200" y="5359400"/>
          <p14:tracePt t="214944" x="4521200" y="5365750"/>
          <p14:tracePt t="214960" x="4514850" y="5372100"/>
          <p14:tracePt t="214976" x="4514850" y="5378450"/>
          <p14:tracePt t="214984" x="4514850" y="5384800"/>
          <p14:tracePt t="214992" x="4508500" y="5410200"/>
          <p14:tracePt t="215008" x="4502150" y="5441950"/>
          <p14:tracePt t="215025" x="4502150" y="5486400"/>
          <p14:tracePt t="215041" x="4495800" y="5530850"/>
          <p14:tracePt t="215058" x="4495800" y="5568950"/>
          <p14:tracePt t="215075" x="4495800" y="5600700"/>
          <p14:tracePt t="215092" x="4495800" y="5619750"/>
          <p14:tracePt t="215108" x="4495800" y="5632450"/>
          <p14:tracePt t="215125" x="4495800" y="5645150"/>
          <p14:tracePt t="215141" x="4495800" y="5651500"/>
          <p14:tracePt t="215158" x="4508500" y="5657850"/>
          <p14:tracePt t="215158" x="4521200" y="5664200"/>
          <p14:tracePt t="215175" x="4533900" y="5664200"/>
          <p14:tracePt t="215192" x="4559300" y="5664200"/>
          <p14:tracePt t="215208" x="4597400" y="5664200"/>
          <p14:tracePt t="215225" x="4641850" y="5664200"/>
          <p14:tracePt t="215241" x="4724400" y="5664200"/>
          <p14:tracePt t="215258" x="4800600" y="5632450"/>
          <p14:tracePt t="215275" x="4857750" y="5581650"/>
          <p14:tracePt t="215292" x="4908550" y="5518150"/>
          <p14:tracePt t="215308" x="4953000" y="5422900"/>
          <p14:tracePt t="215325" x="4991100" y="5334000"/>
          <p14:tracePt t="215342" x="5022850" y="5251450"/>
          <p14:tracePt t="215359" x="5048250" y="5168900"/>
          <p14:tracePt t="215376" x="5067300" y="5048250"/>
          <p14:tracePt t="215393" x="5080000" y="4978400"/>
          <p14:tracePt t="215409" x="5086350" y="4914900"/>
          <p14:tracePt t="215426" x="5086350" y="4851400"/>
          <p14:tracePt t="215443" x="5086350" y="4806950"/>
          <p14:tracePt t="215459" x="5086350" y="4768850"/>
          <p14:tracePt t="215476" x="5086350" y="4730750"/>
          <p14:tracePt t="215493" x="5080000" y="4705350"/>
          <p14:tracePt t="215509" x="5067300" y="4660900"/>
          <p14:tracePt t="215526" x="5041900" y="4610100"/>
          <p14:tracePt t="215542" x="5016500" y="4584700"/>
          <p14:tracePt t="215559" x="4953000" y="4514850"/>
          <p14:tracePt t="215576" x="4914900" y="4483100"/>
          <p14:tracePt t="215593" x="4857750" y="4451350"/>
          <p14:tracePt t="215609" x="4819650" y="4432300"/>
          <p14:tracePt t="215648" x="4806950" y="4425950"/>
          <p14:tracePt t="215649" x="4781550" y="4413250"/>
          <p14:tracePt t="215664" x="4724400" y="4406900"/>
          <p14:tracePt t="215677" x="4660900" y="4406900"/>
          <p14:tracePt t="215692" x="4591050" y="4406900"/>
          <p14:tracePt t="215710" x="4521200" y="4406900"/>
          <p14:tracePt t="215726" x="4438650" y="4413250"/>
          <p14:tracePt t="215743" x="4362450" y="4445000"/>
          <p14:tracePt t="215759" x="4260850" y="4495800"/>
          <p14:tracePt t="215777" x="4191000" y="4559300"/>
          <p14:tracePt t="215793" x="4127500" y="4629150"/>
          <p14:tracePt t="215810" x="4057650" y="4724400"/>
          <p14:tracePt t="215826" x="3987800" y="4851400"/>
          <p14:tracePt t="215843" x="3917950" y="4997450"/>
          <p14:tracePt t="215859" x="3867150" y="5105400"/>
          <p14:tracePt t="215876" x="3816350" y="5213350"/>
          <p14:tracePt t="215892" x="3797300" y="5295900"/>
          <p14:tracePt t="215909" x="3778250" y="5372100"/>
          <p14:tracePt t="215926" x="3765550" y="5448300"/>
          <p14:tracePt t="215943" x="3759200" y="5518150"/>
          <p14:tracePt t="215959" x="3740150" y="5645150"/>
          <p14:tracePt t="215977" x="3733800" y="5740400"/>
          <p14:tracePt t="215993" x="3733800" y="5835650"/>
          <p14:tracePt t="216010" x="3733800" y="5918200"/>
          <p14:tracePt t="216026" x="3759200" y="6000750"/>
          <p14:tracePt t="216043" x="3778250" y="6057900"/>
          <p14:tracePt t="216059" x="3803650" y="6102350"/>
          <p14:tracePt t="216076" x="3829050" y="6159500"/>
          <p14:tracePt t="216092" x="3867150" y="6203950"/>
          <p14:tracePt t="216109" x="3905250" y="6242050"/>
          <p14:tracePt t="216126" x="3956050" y="6299200"/>
          <p14:tracePt t="216143" x="4044950" y="6362700"/>
          <p14:tracePt t="216159" x="4197350" y="6445250"/>
          <p14:tracePt t="216178" x="4279900" y="6477000"/>
          <p14:tracePt t="216193" x="4356100" y="6502400"/>
          <p14:tracePt t="216210" x="4438650" y="6515100"/>
          <p14:tracePt t="216226" x="4514850" y="6515100"/>
          <p14:tracePt t="216243" x="4578350" y="6508750"/>
          <p14:tracePt t="216259" x="4679950" y="6451600"/>
          <p14:tracePt t="216276" x="4768850" y="6369050"/>
          <p14:tracePt t="216292" x="4889500" y="6248400"/>
          <p14:tracePt t="216309" x="4984750" y="6134100"/>
          <p14:tracePt t="216326" x="5060950" y="6019800"/>
          <p14:tracePt t="216343" x="5130800" y="5899150"/>
          <p14:tracePt t="216359" x="5200650" y="5734050"/>
          <p14:tracePt t="216377" x="5251450" y="5594350"/>
          <p14:tracePt t="216393" x="5270500" y="5454650"/>
          <p14:tracePt t="216409" x="5283200" y="5314950"/>
          <p14:tracePt t="216426" x="5283200" y="5194300"/>
          <p14:tracePt t="216443" x="5276850" y="5086350"/>
          <p14:tracePt t="216459" x="5251450" y="4997450"/>
          <p14:tracePt t="216476" x="5200650" y="4908550"/>
          <p14:tracePt t="216492" x="5168900" y="4857750"/>
          <p14:tracePt t="216509" x="5137150" y="4800600"/>
          <p14:tracePt t="216526" x="5086350" y="4749800"/>
          <p14:tracePt t="216543" x="5048250" y="4705350"/>
          <p14:tracePt t="216559" x="4991100" y="4648200"/>
          <p14:tracePt t="216577" x="4972050" y="4635500"/>
          <p14:tracePt t="216593" x="4940300" y="4616450"/>
          <p14:tracePt t="216609" x="4914900" y="4610100"/>
          <p14:tracePt t="216626" x="4876800" y="4597400"/>
          <p14:tracePt t="216643" x="4845050" y="4597400"/>
          <p14:tracePt t="216659" x="4800600" y="4597400"/>
          <p14:tracePt t="216676" x="4737100" y="4597400"/>
          <p14:tracePt t="216692" x="4667250" y="4597400"/>
          <p14:tracePt t="216709" x="4603750" y="4597400"/>
          <p14:tracePt t="216726" x="4540250" y="4597400"/>
          <p14:tracePt t="216743" x="4489450" y="4597400"/>
          <p14:tracePt t="216743" x="4451350" y="4597400"/>
          <p14:tracePt t="216760" x="4413250" y="4597400"/>
          <p14:tracePt t="216776" x="4381500" y="4597400"/>
          <p14:tracePt t="216793" x="4330700" y="4603750"/>
          <p14:tracePt t="216809" x="4298950" y="4616450"/>
          <p14:tracePt t="216826" x="4273550" y="4622800"/>
          <p14:tracePt t="216842" x="4254500" y="4629150"/>
          <p14:tracePt t="216859" x="4235450" y="4635500"/>
          <p14:tracePt t="216876" x="4229100" y="4641850"/>
          <p14:tracePt t="217824" x="4210050" y="4660900"/>
          <p14:tracePt t="217835" x="4203700" y="4679950"/>
          <p14:tracePt t="217835" x="4191000" y="4718050"/>
          <p14:tracePt t="217842" x="4159250" y="4794250"/>
          <p14:tracePt t="217859" x="4140200" y="4857750"/>
          <p14:tracePt t="217876" x="4121150" y="4933950"/>
          <p14:tracePt t="217893" x="4108450" y="4978400"/>
          <p14:tracePt t="217909" x="4102100" y="5035550"/>
          <p14:tracePt t="217926" x="4095750" y="5092700"/>
          <p14:tracePt t="217943" x="4089400" y="5149850"/>
          <p14:tracePt t="217959" x="4076700" y="5232400"/>
          <p14:tracePt t="217976" x="4070350" y="5295900"/>
          <p14:tracePt t="217993" x="4057650" y="5353050"/>
          <p14:tracePt t="218009" x="4051300" y="5397500"/>
          <p14:tracePt t="218026" x="4044950" y="5435600"/>
          <p14:tracePt t="218042" x="4044950" y="5473700"/>
          <p14:tracePt t="218059" x="4044950" y="5518150"/>
          <p14:tracePt t="218076" x="4038600" y="5549900"/>
          <p14:tracePt t="218093" x="4038600" y="5588000"/>
          <p14:tracePt t="218109" x="4038600" y="5632450"/>
          <p14:tracePt t="218126" x="4038600" y="5676900"/>
          <p14:tracePt t="218142" x="4038600" y="5689600"/>
          <p14:tracePt t="218159" x="4038600" y="5708650"/>
          <p14:tracePt t="218176" x="4038600" y="5715000"/>
          <p14:tracePt t="218232" x="4038600" y="5721350"/>
          <p14:tracePt t="218248" x="4038600" y="5727700"/>
          <p14:tracePt t="218264" x="4044950" y="5727700"/>
          <p14:tracePt t="218272" x="4044950" y="5734050"/>
          <p14:tracePt t="218280" x="4044950" y="5753100"/>
          <p14:tracePt t="218293" x="4051300" y="5778500"/>
          <p14:tracePt t="218309" x="4064000" y="5803900"/>
          <p14:tracePt t="218326" x="4064000" y="5835650"/>
          <p14:tracePt t="218342" x="4070350" y="5867400"/>
          <p14:tracePt t="218359" x="4089400" y="5924550"/>
          <p14:tracePt t="218377" x="4089400" y="5943600"/>
          <p14:tracePt t="218393" x="4102100" y="5962650"/>
          <p14:tracePt t="218409" x="4102100" y="5975350"/>
          <p14:tracePt t="218426" x="4102100" y="5981700"/>
          <p14:tracePt t="218442" x="4114800" y="5994400"/>
          <p14:tracePt t="218459" x="4114800" y="6013450"/>
          <p14:tracePt t="218476" x="4121150" y="6026150"/>
          <p14:tracePt t="218493" x="4133850" y="6045200"/>
          <p14:tracePt t="218509" x="4140200" y="6070600"/>
          <p14:tracePt t="218526" x="4152900" y="6083300"/>
          <p14:tracePt t="218542" x="4159250" y="6102350"/>
          <p14:tracePt t="218559" x="4171950" y="6121400"/>
          <p14:tracePt t="218576" x="4178300" y="6134100"/>
          <p14:tracePt t="218593" x="4184650" y="6140450"/>
          <p14:tracePt t="218609" x="4191000" y="6146800"/>
          <p14:tracePt t="218626" x="4197350" y="6146800"/>
          <p14:tracePt t="218642" x="4203700" y="6146800"/>
          <p14:tracePt t="218659" x="4210050" y="6153150"/>
          <p14:tracePt t="218676" x="4222750" y="6153150"/>
          <p14:tracePt t="218692" x="4229100" y="6153150"/>
          <p14:tracePt t="218709" x="4241800" y="6153150"/>
          <p14:tracePt t="218726" x="4254500" y="6153150"/>
          <p14:tracePt t="218742" x="4260850" y="6153150"/>
          <p14:tracePt t="218759" x="4279900" y="6153150"/>
          <p14:tracePt t="218777" x="4286250" y="6153150"/>
          <p14:tracePt t="218816" x="4292600" y="6153150"/>
          <p14:tracePt t="218832" x="4298950" y="6153150"/>
          <p14:tracePt t="218840" x="4305300" y="6153150"/>
          <p14:tracePt t="218844" x="4311650" y="6153150"/>
          <p14:tracePt t="218859" x="4324350" y="6153150"/>
          <p14:tracePt t="218876" x="4330700" y="6153150"/>
          <p14:tracePt t="218892" x="4343400" y="6153150"/>
          <p14:tracePt t="218909" x="4356100" y="6153150"/>
          <p14:tracePt t="218926" x="4362450" y="6153150"/>
          <p14:tracePt t="218942" x="4375150" y="6153150"/>
          <p14:tracePt t="218976" x="4381500" y="6153150"/>
          <p14:tracePt t="219256" x="4381500" y="6146800"/>
          <p14:tracePt t="219264" x="4368800" y="6134100"/>
          <p14:tracePt t="219272" x="4349750" y="6108700"/>
          <p14:tracePt t="219276" x="4318000" y="6057900"/>
          <p14:tracePt t="219292" x="4298950" y="6019800"/>
          <p14:tracePt t="219309" x="4286250" y="6000750"/>
          <p14:tracePt t="219326" x="4286250" y="5994400"/>
          <p14:tracePt t="219343" x="4279900" y="5988050"/>
          <p14:tracePt t="219359" x="4279900" y="5981700"/>
          <p14:tracePt t="219376" x="4279900" y="5975350"/>
          <p14:tracePt t="219945" x="4279900" y="5969000"/>
          <p14:tracePt t="220168" x="4273550" y="5962650"/>
          <p14:tracePt t="220176" x="4260850" y="5962650"/>
          <p14:tracePt t="220185" x="4241800" y="5962650"/>
          <p14:tracePt t="220192" x="4229100" y="5969000"/>
          <p14:tracePt t="220209" x="4216400" y="5969000"/>
          <p14:tracePt t="220210" x="4203700" y="5969000"/>
          <p14:tracePt t="220226" x="4197350" y="5969000"/>
          <p14:tracePt t="220242" x="4191000" y="5969000"/>
          <p14:tracePt t="220259" x="4184650" y="5969000"/>
          <p14:tracePt t="220276" x="4178300" y="5975350"/>
          <p14:tracePt t="220416" x="4184650" y="5975350"/>
          <p14:tracePt t="220424" x="4203700" y="5981700"/>
          <p14:tracePt t="220442" x="4210050" y="5981700"/>
          <p14:tracePt t="220443" x="4229100" y="5981700"/>
          <p14:tracePt t="220459" x="4248150" y="5981700"/>
          <p14:tracePt t="220476" x="4254500" y="5988050"/>
          <p14:tracePt t="220492" x="4260850" y="5988050"/>
          <p14:tracePt t="220509" x="4267200" y="5988050"/>
          <p14:tracePt t="220525" x="4273550" y="5988050"/>
          <p14:tracePt t="221512" x="4279900" y="5988050"/>
          <p14:tracePt t="221552" x="4286250" y="5988050"/>
          <p14:tracePt t="225472" x="4292600" y="5988050"/>
          <p14:tracePt t="225476" x="4311650" y="5988050"/>
          <p14:tracePt t="225492" x="4337050" y="5988050"/>
          <p14:tracePt t="225493" x="4425950" y="5988050"/>
          <p14:tracePt t="225509" x="4552950" y="5981700"/>
          <p14:tracePt t="225526" x="4699000" y="5949950"/>
          <p14:tracePt t="225543" x="4864100" y="5930900"/>
          <p14:tracePt t="225559" x="5086350" y="5905500"/>
          <p14:tracePt t="225576" x="5207000" y="5880100"/>
          <p14:tracePt t="225592" x="5302250" y="5873750"/>
          <p14:tracePt t="225609" x="5384800" y="5867400"/>
          <p14:tracePt t="225626" x="5461000" y="5848350"/>
          <p14:tracePt t="225642" x="5530850" y="5822950"/>
          <p14:tracePt t="225659" x="5619750" y="5772150"/>
          <p14:tracePt t="225676" x="5670550" y="5695950"/>
          <p14:tracePt t="225692" x="5708650" y="5562600"/>
          <p14:tracePt t="225709" x="5715000" y="5403850"/>
          <p14:tracePt t="225725" x="5689600" y="5238750"/>
          <p14:tracePt t="225742" x="5626100" y="5067300"/>
          <p14:tracePt t="225759" x="5410200" y="4787900"/>
          <p14:tracePt t="225776" x="5257800" y="4635500"/>
          <p14:tracePt t="225792" x="5124450" y="4527550"/>
          <p14:tracePt t="225809" x="5003800" y="4451350"/>
          <p14:tracePt t="225825" x="4895850" y="4394200"/>
          <p14:tracePt t="225842" x="4832350" y="4362450"/>
          <p14:tracePt t="225859" x="4762500" y="4330700"/>
          <p14:tracePt t="225876" x="4724400" y="4324350"/>
          <p14:tracePt t="225892" x="4686300" y="4305300"/>
          <p14:tracePt t="225909" x="4641850" y="4298950"/>
          <p14:tracePt t="225925" x="4616450" y="4298950"/>
          <p14:tracePt t="225942" x="4572000" y="4298950"/>
          <p14:tracePt t="225959" x="4489450" y="4305300"/>
          <p14:tracePt t="225976" x="4432300" y="4311650"/>
          <p14:tracePt t="225992" x="4387850" y="4330700"/>
          <p14:tracePt t="226009" x="4337050" y="4368800"/>
          <p14:tracePt t="226025" x="4286250" y="4419600"/>
          <p14:tracePt t="226042" x="4235450" y="4464050"/>
          <p14:tracePt t="226059" x="4191000" y="4527550"/>
          <p14:tracePt t="226076" x="4165600" y="4578350"/>
          <p14:tracePt t="226092" x="4133850" y="4660900"/>
          <p14:tracePt t="226109" x="4089400" y="4756150"/>
          <p14:tracePt t="226125" x="4064000" y="4845050"/>
          <p14:tracePt t="226142" x="4044950" y="4921250"/>
          <p14:tracePt t="226159" x="4032250" y="4972050"/>
          <p14:tracePt t="226175" x="4032250" y="5003800"/>
          <p14:tracePt t="226192" x="4025900" y="5016500"/>
          <p14:tracePt t="226680" x="4025900" y="5022850"/>
          <p14:tracePt t="226688" x="4057650" y="5022850"/>
          <p14:tracePt t="226695" x="4102100" y="5029200"/>
          <p14:tracePt t="226708" x="4165600" y="5041900"/>
          <p14:tracePt t="226709" x="4343400" y="5073650"/>
          <p14:tracePt t="226725" x="4565650" y="5137150"/>
          <p14:tracePt t="226742" x="4933950" y="5232400"/>
          <p14:tracePt t="226759" x="5638800" y="5416550"/>
          <p14:tracePt t="226776" x="6210300" y="5543550"/>
          <p14:tracePt t="226792" x="6737350" y="5613400"/>
          <p14:tracePt t="226809" x="7112000" y="5676900"/>
          <p14:tracePt t="226825" x="7264400" y="5683250"/>
          <p14:tracePt t="226842" x="7327900" y="5683250"/>
          <p14:tracePt t="226859" x="7346950" y="5676900"/>
          <p14:tracePt t="226875" x="7372350" y="5664200"/>
          <p14:tracePt t="226893" x="7385050" y="5651500"/>
          <p14:tracePt t="226909" x="7416800" y="5632450"/>
          <p14:tracePt t="226925" x="7435850" y="5607050"/>
          <p14:tracePt t="226942" x="7448550" y="5581650"/>
          <p14:tracePt t="226959" x="7467600" y="5518150"/>
          <p14:tracePt t="226976" x="7473950" y="5492750"/>
          <p14:tracePt t="226992" x="7473950" y="5486400"/>
          <p14:tracePt t="227142" x="7486650" y="5480050"/>
          <p14:tracePt t="227168" x="7512050" y="5480050"/>
          <p14:tracePt t="227168" x="7543800" y="5480050"/>
          <p14:tracePt t="227176" x="7626350" y="5511800"/>
          <p14:tracePt t="227193" x="7727950" y="5537200"/>
          <p14:tracePt t="227209" x="7823200" y="5562600"/>
          <p14:tracePt t="227225" x="7931150" y="5588000"/>
          <p14:tracePt t="227242" x="8064500" y="5594350"/>
          <p14:tracePt t="227259" x="8153400" y="5600700"/>
          <p14:tracePt t="227275" x="8235950" y="5600700"/>
          <p14:tracePt t="227292" x="8293100" y="5600700"/>
          <p14:tracePt t="227308" x="8324850" y="5600700"/>
          <p14:tracePt t="227325" x="8350250" y="5588000"/>
          <p14:tracePt t="227342" x="8369300" y="5588000"/>
          <p14:tracePt t="227359" x="8375650" y="5581650"/>
          <p14:tracePt t="227568" x="8369300" y="5581650"/>
          <p14:tracePt t="227575" x="8318500" y="5575300"/>
          <p14:tracePt t="227585" x="8286750" y="5568950"/>
          <p14:tracePt t="227592" x="8172450" y="5556250"/>
          <p14:tracePt t="227609" x="8032750" y="5537200"/>
          <p14:tracePt t="227625" x="7874000" y="5505450"/>
          <p14:tracePt t="227642" x="7696200" y="5454650"/>
          <p14:tracePt t="227659" x="7531100" y="5410200"/>
          <p14:tracePt t="227675" x="7391400" y="5365750"/>
          <p14:tracePt t="227692" x="7258050" y="5346700"/>
          <p14:tracePt t="227709" x="7118350" y="5327650"/>
          <p14:tracePt t="227726" x="7010400" y="5321300"/>
          <p14:tracePt t="227742" x="6921500" y="5314950"/>
          <p14:tracePt t="227759" x="6864350" y="5314950"/>
          <p14:tracePt t="227872" x="6877050" y="5327650"/>
          <p14:tracePt t="227880" x="6940550" y="5346700"/>
          <p14:tracePt t="227885" x="7010400" y="5372100"/>
          <p14:tracePt t="227893" x="7277100" y="5435600"/>
          <p14:tracePt t="227909" x="7613650" y="5511800"/>
          <p14:tracePt t="227926" x="7899400" y="5562600"/>
          <p14:tracePt t="227942" x="8064500" y="5575300"/>
          <p14:tracePt t="227959" x="8178800" y="5575300"/>
          <p14:tracePt t="227975" x="8191500" y="5575300"/>
          <p14:tracePt t="227992" x="8210550" y="5575300"/>
          <p14:tracePt t="228008" x="8216900" y="5575300"/>
          <p14:tracePt t="228025" x="8216900" y="5568950"/>
          <p14:tracePt t="228104" x="8204200" y="5568950"/>
          <p14:tracePt t="228112" x="8185150" y="5568950"/>
          <p14:tracePt t="228118" x="8147050" y="5568950"/>
          <p14:tracePt t="228125" x="8039100" y="5568950"/>
          <p14:tracePt t="228142" x="7880350" y="5568950"/>
          <p14:tracePt t="228159" x="7480300" y="5568950"/>
          <p14:tracePt t="228176" x="7162800" y="5537200"/>
          <p14:tracePt t="228192" x="6883400" y="5505450"/>
          <p14:tracePt t="228208" x="6705600" y="5467350"/>
          <p14:tracePt t="228225" x="6559550" y="5422900"/>
          <p14:tracePt t="228242" x="6457950" y="5391150"/>
          <p14:tracePt t="228259" x="6432550" y="5378450"/>
          <p14:tracePt t="228275" x="6419850" y="5378450"/>
          <p14:tracePt t="228292" x="6413500" y="5378450"/>
          <p14:tracePt t="228383" x="6432550" y="5378450"/>
          <p14:tracePt t="228392" x="6483350" y="5378450"/>
          <p14:tracePt t="228399" x="6553200" y="5391150"/>
          <p14:tracePt t="228408" x="6667500" y="5422900"/>
          <p14:tracePt t="228409" x="7035800" y="5530850"/>
          <p14:tracePt t="228425" x="7461250" y="5638800"/>
          <p14:tracePt t="228442" x="7835900" y="5702300"/>
          <p14:tracePt t="228459" x="8045450" y="5734050"/>
          <p14:tracePt t="228475" x="8166100" y="5740400"/>
          <p14:tracePt t="228492" x="8216900" y="5740400"/>
          <p14:tracePt t="228508" x="8229600" y="5740400"/>
          <p14:tracePt t="228525" x="8235950" y="5740400"/>
          <p14:tracePt t="228542" x="8242300" y="5740400"/>
          <p14:tracePt t="228704" x="8235950" y="5740400"/>
          <p14:tracePt t="228768" x="8229600" y="5740400"/>
          <p14:tracePt t="228785" x="8216900" y="5740400"/>
          <p14:tracePt t="228799" x="8204200" y="5740400"/>
          <p14:tracePt t="228808" x="8178800" y="5740400"/>
          <p14:tracePt t="228818" x="8172450" y="5740400"/>
          <p14:tracePt t="228825" x="8140700" y="5734050"/>
          <p14:tracePt t="228842" x="8128000" y="5727700"/>
          <p14:tracePt t="228859" x="8108950" y="5721350"/>
          <p14:tracePt t="228876" x="8102600" y="5721350"/>
          <p14:tracePt t="228892" x="8089900" y="5721350"/>
          <p14:tracePt t="228909" x="8077200" y="5721350"/>
          <p14:tracePt t="228925" x="8064500" y="5721350"/>
          <p14:tracePt t="228942" x="8045450" y="5715000"/>
          <p14:tracePt t="228958" x="7994650" y="5708650"/>
          <p14:tracePt t="228976" x="7962900" y="5702300"/>
          <p14:tracePt t="228992" x="7937500" y="5702300"/>
          <p14:tracePt t="229009" x="7899400" y="5695950"/>
          <p14:tracePt t="229025" x="7874000" y="5689600"/>
          <p14:tracePt t="229042" x="7842250" y="5683250"/>
          <p14:tracePt t="229058" x="7816850" y="5683250"/>
          <p14:tracePt t="229075" x="7797800" y="5683250"/>
          <p14:tracePt t="229092" x="7791450" y="5676900"/>
          <p14:tracePt t="229109" x="7785100" y="5676900"/>
          <p14:tracePt t="229125" x="7778750" y="5670550"/>
          <p14:tracePt t="229311" x="7766050" y="5670550"/>
          <p14:tracePt t="229319" x="7747000" y="5670550"/>
          <p14:tracePt t="229327" x="7721600" y="5664200"/>
          <p14:tracePt t="229335" x="7683500" y="5657850"/>
          <p14:tracePt t="229341" x="7581900" y="5645150"/>
          <p14:tracePt t="229358" x="7378700" y="5607050"/>
          <p14:tracePt t="229376" x="7226300" y="5575300"/>
          <p14:tracePt t="229392" x="7067550" y="5549900"/>
          <p14:tracePt t="229409" x="6946900" y="5518150"/>
          <p14:tracePt t="229425" x="6794500" y="5499100"/>
          <p14:tracePt t="229442" x="6591300" y="5454650"/>
          <p14:tracePt t="229458" x="6432550" y="5429250"/>
          <p14:tracePt t="229475" x="6273800" y="5422900"/>
          <p14:tracePt t="229492" x="6121400" y="5422900"/>
          <p14:tracePt t="229509" x="5994400" y="5422900"/>
          <p14:tracePt t="229525" x="5880100" y="5422900"/>
          <p14:tracePt t="229542" x="5791200" y="5448300"/>
          <p14:tracePt t="229558" x="5657850" y="5499100"/>
          <p14:tracePt t="229576" x="5581650" y="5530850"/>
          <p14:tracePt t="229592" x="5454650" y="5575300"/>
          <p14:tracePt t="229609" x="5314950" y="5632450"/>
          <p14:tracePt t="229625" x="5168900" y="5683250"/>
          <p14:tracePt t="229642" x="4991100" y="5753100"/>
          <p14:tracePt t="229658" x="4781550" y="5835650"/>
          <p14:tracePt t="229675" x="4533900" y="5943600"/>
          <p14:tracePt t="229692" x="4381500" y="6007100"/>
          <p14:tracePt t="229709" x="4273550" y="6057900"/>
          <p14:tracePt t="229725" x="4197350" y="6102350"/>
          <p14:tracePt t="229742" x="4146550" y="6140450"/>
          <p14:tracePt t="229758" x="4127500" y="6191250"/>
          <p14:tracePt t="229776" x="4127500" y="6223000"/>
          <p14:tracePt t="229792" x="4127500" y="6242050"/>
          <p14:tracePt t="229809" x="4140200" y="6261100"/>
          <p14:tracePt t="229825" x="4159250" y="6261100"/>
          <p14:tracePt t="229842" x="4191000" y="6267450"/>
          <p14:tracePt t="229858" x="4248150" y="6267450"/>
          <p14:tracePt t="229875" x="4362450" y="6254750"/>
          <p14:tracePt t="229892" x="4584700" y="6153150"/>
          <p14:tracePt t="229909" x="4838700" y="5975350"/>
          <p14:tracePt t="229926" x="5022850" y="5765800"/>
          <p14:tracePt t="229942" x="5130800" y="5594350"/>
          <p14:tracePt t="229959" x="5187950" y="5403850"/>
          <p14:tracePt t="229976" x="5194300" y="5283200"/>
          <p14:tracePt t="229992" x="5168900" y="5162550"/>
          <p14:tracePt t="230008" x="5111750" y="5054600"/>
          <p14:tracePt t="230025" x="5016500" y="4933950"/>
          <p14:tracePt t="230042" x="4927600" y="4826000"/>
          <p14:tracePt t="230058" x="4826000" y="4756150"/>
          <p14:tracePt t="230075" x="4743450" y="4705350"/>
          <p14:tracePt t="230092" x="4686300" y="4679950"/>
          <p14:tracePt t="230109" x="4641850" y="4660900"/>
          <p14:tracePt t="230125" x="4603750" y="4654550"/>
          <p14:tracePt t="230142" x="4546600" y="4648200"/>
          <p14:tracePt t="230158" x="4451350" y="4648200"/>
          <p14:tracePt t="230176" x="4330700" y="4699000"/>
          <p14:tracePt t="230192" x="4210050" y="4781550"/>
          <p14:tracePt t="230208" x="4095750" y="4876800"/>
          <p14:tracePt t="230225" x="3994150" y="4978400"/>
          <p14:tracePt t="230242" x="3917950" y="5080000"/>
          <p14:tracePt t="230259" x="3860800" y="5200650"/>
          <p14:tracePt t="230274" x="3835400" y="5308600"/>
          <p14:tracePt t="230291" x="3816350" y="5429250"/>
          <p14:tracePt t="230308" x="3816350" y="5562600"/>
          <p14:tracePt t="230325" x="3816350" y="5683250"/>
          <p14:tracePt t="230342" x="3854450" y="5810250"/>
          <p14:tracePt t="230359" x="3937000" y="5975350"/>
          <p14:tracePt t="230376" x="3987800" y="6057900"/>
          <p14:tracePt t="230392" x="4032250" y="6121400"/>
          <p14:tracePt t="230408" x="4076700" y="6165850"/>
          <p14:tracePt t="230425" x="4114800" y="6197600"/>
          <p14:tracePt t="230442" x="4178300" y="6229350"/>
          <p14:tracePt t="230458" x="4235450" y="6229350"/>
          <p14:tracePt t="230475" x="4337050" y="6229350"/>
          <p14:tracePt t="230492" x="4470400" y="6223000"/>
          <p14:tracePt t="230509" x="4635500" y="6134100"/>
          <p14:tracePt t="230526" x="4832350" y="5975350"/>
          <p14:tracePt t="230542" x="4984750" y="5829300"/>
          <p14:tracePt t="230542" x="5048250" y="5753100"/>
          <p14:tracePt t="230560" x="5130800" y="5613400"/>
          <p14:tracePt t="230575" x="5181600" y="5499100"/>
          <p14:tracePt t="230592" x="5200650" y="5416550"/>
          <p14:tracePt t="230609" x="5200650" y="5372100"/>
          <p14:tracePt t="230625" x="5200650" y="5365750"/>
          <p14:tracePt t="230642" x="5200650" y="5353050"/>
          <p14:tracePt t="230680" x="5200650" y="5346700"/>
          <p14:tracePt t="231591" x="5194300" y="5346700"/>
          <p14:tracePt t="231608" x="5187950" y="5346700"/>
          <p14:tracePt t="231614" x="5162550" y="5346700"/>
          <p14:tracePt t="231626" x="5105400" y="5353050"/>
          <p14:tracePt t="231642" x="5022850" y="5365750"/>
          <p14:tracePt t="231658" x="4946650" y="5378450"/>
          <p14:tracePt t="231675" x="4832350" y="5391150"/>
          <p14:tracePt t="231692" x="4724400" y="5403850"/>
          <p14:tracePt t="231708" x="4635500" y="5416550"/>
          <p14:tracePt t="231725" x="4559300" y="5435600"/>
          <p14:tracePt t="231742" x="4514850" y="5448300"/>
          <p14:tracePt t="231742" x="4495800" y="5448300"/>
          <p14:tracePt t="231760" x="4476750" y="5454650"/>
          <p14:tracePt t="231776" x="4457700" y="5467350"/>
          <p14:tracePt t="231792" x="4425950" y="5473700"/>
          <p14:tracePt t="231808" x="4400550" y="5480050"/>
          <p14:tracePt t="231825" x="4368800" y="5486400"/>
          <p14:tracePt t="231842" x="4330700" y="5499100"/>
          <p14:tracePt t="231858" x="4292600" y="5505450"/>
          <p14:tracePt t="231875" x="4254500" y="5524500"/>
          <p14:tracePt t="231892" x="4222750" y="5537200"/>
          <p14:tracePt t="231908" x="4191000" y="5556250"/>
          <p14:tracePt t="231925" x="4184650" y="5562600"/>
          <p14:tracePt t="231942" x="4171950" y="5562600"/>
          <p14:tracePt t="231959" x="4171950" y="5568950"/>
          <p14:tracePt t="232095" x="4171950" y="5575300"/>
          <p14:tracePt t="232103" x="4171950" y="5581650"/>
          <p14:tracePt t="232109" x="4178300" y="5581650"/>
          <p14:tracePt t="232125" x="4184650" y="5588000"/>
          <p14:tracePt t="232126" x="4210050" y="5588000"/>
          <p14:tracePt t="232143" x="4235450" y="5588000"/>
          <p14:tracePt t="232158" x="4248150" y="5588000"/>
          <p14:tracePt t="232176" x="4254500" y="5588000"/>
          <p14:tracePt t="232223" x="4260850" y="5588000"/>
          <p14:tracePt t="232799" x="4279900" y="5588000"/>
          <p14:tracePt t="232807" x="4298950" y="5588000"/>
          <p14:tracePt t="232808" x="4324350" y="5588000"/>
          <p14:tracePt t="232826" x="4381500" y="5588000"/>
          <p14:tracePt t="232832" x="4552950" y="5588000"/>
          <p14:tracePt t="232843" x="4908550" y="5588000"/>
          <p14:tracePt t="232859" x="5365750" y="5588000"/>
          <p14:tracePt t="232876" x="5829300" y="5594350"/>
          <p14:tracePt t="232893" x="6324600" y="5594350"/>
          <p14:tracePt t="232910" x="6819900" y="5594350"/>
          <p14:tracePt t="232926" x="7207250" y="5607050"/>
          <p14:tracePt t="232943" x="7461250" y="5613400"/>
          <p14:tracePt t="232959" x="7626350" y="5619750"/>
          <p14:tracePt t="232978" x="7689850" y="5619750"/>
          <p14:tracePt t="232993" x="7727950" y="5619750"/>
          <p14:tracePt t="233010" x="7772400" y="5619750"/>
          <p14:tracePt t="233026" x="7823200" y="5619750"/>
          <p14:tracePt t="233043" x="7893050" y="5619750"/>
          <p14:tracePt t="233059" x="7962900" y="5619750"/>
          <p14:tracePt t="233076" x="8007350" y="5619750"/>
          <p14:tracePt t="233092" x="8051800" y="5619750"/>
          <p14:tracePt t="233109" x="8089900" y="5619750"/>
          <p14:tracePt t="233126" x="8115300" y="5619750"/>
          <p14:tracePt t="233143" x="8140700" y="5619750"/>
          <p14:tracePt t="233159" x="8153400" y="5619750"/>
          <p14:tracePt t="233272" x="8159750" y="5619750"/>
          <p14:tracePt t="233288" x="8172450" y="5619750"/>
          <p14:tracePt t="233304" x="8178800" y="5619750"/>
          <p14:tracePt t="233312" x="8185150" y="5619750"/>
          <p14:tracePt t="233336" x="8191500" y="5619750"/>
          <p14:tracePt t="233568" x="8185150" y="5613400"/>
          <p14:tracePt t="233576" x="8172450" y="5607050"/>
          <p14:tracePt t="233608" x="8172450" y="5600700"/>
          <p14:tracePt t="233880" x="8166100" y="5594350"/>
          <p14:tracePt t="233888" x="8147050" y="5575300"/>
          <p14:tracePt t="233892" x="8140700" y="5575300"/>
          <p14:tracePt t="233901" x="8134350" y="5562600"/>
          <p14:tracePt t="233909" x="8128000" y="5556250"/>
          <p14:tracePt t="233926" x="8121650" y="5549900"/>
          <p14:tracePt t="233943" x="8115300" y="5543550"/>
          <p14:tracePt t="234184" x="8102600" y="5543550"/>
          <p14:tracePt t="234192" x="8083550" y="5543550"/>
          <p14:tracePt t="234193" x="8045450" y="5543550"/>
          <p14:tracePt t="234209" x="7956550" y="5568950"/>
          <p14:tracePt t="234226" x="7899400" y="5581650"/>
          <p14:tracePt t="234242" x="7810500" y="5594350"/>
          <p14:tracePt t="234259" x="7727950" y="5607050"/>
          <p14:tracePt t="234276" x="7670800" y="5607050"/>
          <p14:tracePt t="234293" x="7613650" y="5619750"/>
          <p14:tracePt t="234309" x="7575550" y="5626100"/>
          <p14:tracePt t="234326" x="7531100" y="5626100"/>
          <p14:tracePt t="234343" x="7499350" y="5626100"/>
          <p14:tracePt t="234359" x="7442200" y="5626100"/>
          <p14:tracePt t="234376" x="7397750" y="5626100"/>
          <p14:tracePt t="234393" x="7372350" y="5626100"/>
          <p14:tracePt t="234409" x="7353300" y="5632450"/>
          <p14:tracePt t="234426" x="7340600" y="5632450"/>
          <p14:tracePt t="234443" x="7327900" y="5638800"/>
          <p14:tracePt t="234459" x="7315200" y="5638800"/>
          <p14:tracePt t="234476" x="7296150" y="5638800"/>
          <p14:tracePt t="234493" x="7283450" y="5638800"/>
          <p14:tracePt t="234509" x="7251700" y="5638800"/>
          <p14:tracePt t="234526" x="7219950" y="5638800"/>
          <p14:tracePt t="234542" x="7194550" y="5638800"/>
          <p14:tracePt t="234559" x="7156450" y="5638800"/>
          <p14:tracePt t="234576" x="7131050" y="5638800"/>
          <p14:tracePt t="234593" x="7118350" y="5638800"/>
          <p14:tracePt t="234609" x="7105650" y="5638800"/>
          <p14:tracePt t="234626" x="7092950" y="5626100"/>
          <p14:tracePt t="234643" x="7073900" y="5619750"/>
          <p14:tracePt t="234659" x="7067550" y="5613400"/>
          <p14:tracePt t="234676" x="7054850" y="5607050"/>
          <p14:tracePt t="234693" x="7048500" y="5607050"/>
          <p14:tracePt t="234709" x="7048500" y="5600700"/>
          <p14:tracePt t="234726" x="7035800" y="5594350"/>
          <p14:tracePt t="234742" x="7029450" y="5588000"/>
          <p14:tracePt t="234880" x="7023100" y="5588000"/>
          <p14:tracePt t="234960" x="7023100" y="5581650"/>
          <p14:tracePt t="235168" x="7029450" y="5581650"/>
          <p14:tracePt t="235352" x="7035800" y="5581650"/>
          <p14:tracePt t="235360" x="7042150" y="5575300"/>
          <p14:tracePt t="235376" x="7054850" y="5568950"/>
          <p14:tracePt t="235387" x="7061200" y="5568950"/>
          <p14:tracePt t="235393" x="7067550" y="5568950"/>
          <p14:tracePt t="235409" x="7080250" y="5568950"/>
          <p14:tracePt t="235426" x="7099300" y="5568950"/>
          <p14:tracePt t="235442" x="7124700" y="5562600"/>
          <p14:tracePt t="235459" x="7143750" y="5562600"/>
          <p14:tracePt t="235476" x="7175500" y="5556250"/>
          <p14:tracePt t="235492" x="7207250" y="5549900"/>
          <p14:tracePt t="235510" x="7232650" y="5549900"/>
          <p14:tracePt t="235526" x="7264400" y="5543550"/>
          <p14:tracePt t="235543" x="7283450" y="5543550"/>
          <p14:tracePt t="235559" x="7334250" y="5543550"/>
          <p14:tracePt t="235577" x="7353300" y="5537200"/>
          <p14:tracePt t="235593" x="7385050" y="5537200"/>
          <p14:tracePt t="235609" x="7397750" y="5537200"/>
          <p14:tracePt t="235626" x="7429500" y="5537200"/>
          <p14:tracePt t="235643" x="7448550" y="5537200"/>
          <p14:tracePt t="235659" x="7473950" y="5537200"/>
          <p14:tracePt t="235676" x="7505700" y="5543550"/>
          <p14:tracePt t="235692" x="7531100" y="5543550"/>
          <p14:tracePt t="235709" x="7562850" y="5549900"/>
          <p14:tracePt t="235726" x="7588250" y="5549900"/>
          <p14:tracePt t="235743" x="7607300" y="5549900"/>
          <p14:tracePt t="235759" x="7639050" y="5556250"/>
          <p14:tracePt t="235800" x="7645400" y="5556250"/>
          <p14:tracePt t="235816" x="7651750" y="5556250"/>
          <p14:tracePt t="235832" x="7658100" y="5556250"/>
          <p14:tracePt t="235835" x="7664450" y="5556250"/>
          <p14:tracePt t="236432" x="7696200" y="5556250"/>
          <p14:tracePt t="236440" x="7740650" y="5556250"/>
          <p14:tracePt t="236448" x="7772400" y="5556250"/>
          <p14:tracePt t="236458" x="7823200" y="5549900"/>
          <p14:tracePt t="236464" x="7880350" y="5549900"/>
          <p14:tracePt t="236475" x="7943850" y="5549900"/>
          <p14:tracePt t="236492" x="7981950" y="5549900"/>
          <p14:tracePt t="236509" x="8013700" y="5549900"/>
          <p14:tracePt t="236526" x="8045450" y="5549900"/>
          <p14:tracePt t="236542" x="8070850" y="5549900"/>
          <p14:tracePt t="236558" x="8102600" y="5549900"/>
          <p14:tracePt t="236558" x="8121650" y="5549900"/>
          <p14:tracePt t="236575" x="8147050" y="5549900"/>
          <p14:tracePt t="236592" x="8159750" y="5549900"/>
          <p14:tracePt t="236609" x="8185150" y="5549900"/>
          <p14:tracePt t="236625" x="8223250" y="5549900"/>
          <p14:tracePt t="236641" x="8267700" y="5549900"/>
          <p14:tracePt t="236658" x="8312150" y="5549900"/>
          <p14:tracePt t="236675" x="8350250" y="5549900"/>
          <p14:tracePt t="236692" x="8375650" y="5549900"/>
          <p14:tracePt t="236708" x="8401050" y="5549900"/>
          <p14:tracePt t="236726" x="8426450" y="5549900"/>
          <p14:tracePt t="236743" x="8445500" y="5556250"/>
          <p14:tracePt t="236759" x="8477250" y="5562600"/>
          <p14:tracePt t="236776" x="8496300" y="5562600"/>
          <p14:tracePt t="236792" x="8515350" y="5562600"/>
          <p14:tracePt t="236809" x="8547100" y="5562600"/>
          <p14:tracePt t="236826" x="8566150" y="5562600"/>
          <p14:tracePt t="236842" x="8604250" y="5568950"/>
          <p14:tracePt t="236859" x="8623300" y="5568950"/>
          <p14:tracePt t="236875" x="8655050" y="5575300"/>
          <p14:tracePt t="236892" x="8674100" y="5575300"/>
          <p14:tracePt t="236908" x="8686800" y="5575300"/>
          <p14:tracePt t="236925" x="8699500" y="5575300"/>
          <p14:tracePt t="237193" x="8680450" y="5575300"/>
          <p14:tracePt t="237194" x="8623300" y="5575300"/>
          <p14:tracePt t="237209" x="8515350" y="5575300"/>
          <p14:tracePt t="237210" x="8077200" y="5575300"/>
          <p14:tracePt t="237226" x="7524750" y="5575300"/>
          <p14:tracePt t="237242" x="6997700" y="5575300"/>
          <p14:tracePt t="237259" x="6483350" y="5556250"/>
          <p14:tracePt t="237276" x="6178550" y="5511800"/>
          <p14:tracePt t="237293" x="5943600" y="5480050"/>
          <p14:tracePt t="237309" x="5803900" y="5454650"/>
          <p14:tracePt t="237326" x="5765800" y="5448300"/>
          <p14:tracePt t="237342" x="5740400" y="5441950"/>
          <p14:tracePt t="237359" x="5676900" y="5435600"/>
          <p14:tracePt t="237376" x="5632450" y="5435600"/>
          <p14:tracePt t="237393" x="5594350" y="5435600"/>
          <p14:tracePt t="237409" x="5556250" y="5429250"/>
          <p14:tracePt t="237426" x="5537200" y="5422900"/>
          <p14:tracePt t="237442" x="5530850" y="5422900"/>
          <p14:tracePt t="237459" x="5530850" y="5416550"/>
          <p14:tracePt t="237475" x="5524500" y="5410200"/>
          <p14:tracePt t="237491" x="5511800" y="5403850"/>
          <p14:tracePt t="237508" x="5499100" y="5384800"/>
          <p14:tracePt t="237525" x="5486400" y="5372100"/>
          <p14:tracePt t="237541" x="5473700" y="5353050"/>
          <p14:tracePt t="237558" x="5454650" y="5334000"/>
          <p14:tracePt t="237575" x="5397500" y="5289550"/>
          <p14:tracePt t="237592" x="5340350" y="5226050"/>
          <p14:tracePt t="237608" x="5264150" y="5130800"/>
          <p14:tracePt t="237626" x="5194300" y="5022850"/>
          <p14:tracePt t="237642" x="5143500" y="4940300"/>
          <p14:tracePt t="237659" x="5105400" y="4851400"/>
          <p14:tracePt t="237676" x="5086350" y="4806950"/>
          <p14:tracePt t="237693" x="5067300" y="4762500"/>
          <p14:tracePt t="237709" x="5054600" y="4711700"/>
          <p14:tracePt t="237726" x="5022850" y="4654550"/>
          <p14:tracePt t="237742" x="4991100" y="4610100"/>
          <p14:tracePt t="237759" x="4927600" y="4533900"/>
          <p14:tracePt t="237776" x="4889500" y="4502150"/>
          <p14:tracePt t="237793" x="4851400" y="4470400"/>
          <p14:tracePt t="237809" x="4800600" y="4438650"/>
          <p14:tracePt t="237826" x="4756150" y="4413250"/>
          <p14:tracePt t="237842" x="4692650" y="4381500"/>
          <p14:tracePt t="237859" x="4641850" y="4356100"/>
          <p14:tracePt t="237875" x="4584700" y="4343400"/>
          <p14:tracePt t="237891" x="4521200" y="4324350"/>
          <p14:tracePt t="237908" x="4457700" y="4311650"/>
          <p14:tracePt t="237925" x="4387850" y="4305300"/>
          <p14:tracePt t="237941" x="4305300" y="4305300"/>
          <p14:tracePt t="237958" x="4241800" y="4305300"/>
          <p14:tracePt t="237975" x="4165600" y="4305300"/>
          <p14:tracePt t="237992" x="4102100" y="4324350"/>
          <p14:tracePt t="238008" x="4057650" y="4356100"/>
          <p14:tracePt t="238026" x="4006850" y="4394200"/>
          <p14:tracePt t="238042" x="3949700" y="4451350"/>
          <p14:tracePt t="238060" x="3905250" y="4527550"/>
          <p14:tracePt t="238075" x="3848100" y="4635500"/>
          <p14:tracePt t="238092" x="3803650" y="4749800"/>
          <p14:tracePt t="238108" x="3746500" y="4864100"/>
          <p14:tracePt t="238125" x="3702050" y="4984750"/>
          <p14:tracePt t="238141" x="3676650" y="5118100"/>
          <p14:tracePt t="238158" x="3663950" y="5251450"/>
          <p14:tracePt t="238175" x="3657600" y="5441950"/>
          <p14:tracePt t="238191" x="3632200" y="5581650"/>
          <p14:tracePt t="238208" x="3613150" y="5721350"/>
          <p14:tracePt t="238225" x="3594100" y="5829300"/>
          <p14:tracePt t="238241" x="3594100" y="5924550"/>
          <p14:tracePt t="238258" x="3594100" y="5994400"/>
          <p14:tracePt t="238275" x="3619500" y="6070600"/>
          <p14:tracePt t="238293" x="3644900" y="6127750"/>
          <p14:tracePt t="238309" x="3670300" y="6172200"/>
          <p14:tracePt t="238326" x="3689350" y="6197600"/>
          <p14:tracePt t="238342" x="3714750" y="6223000"/>
          <p14:tracePt t="238359" x="3778250" y="6261100"/>
          <p14:tracePt t="238375" x="3892550" y="6324600"/>
          <p14:tracePt t="238391" x="3987800" y="6369050"/>
          <p14:tracePt t="238408" x="4076700" y="6388100"/>
          <p14:tracePt t="238425" x="4191000" y="6400800"/>
          <p14:tracePt t="238441" x="4318000" y="6400800"/>
          <p14:tracePt t="238458" x="4483100" y="6343650"/>
          <p14:tracePt t="238475" x="4603750" y="6229350"/>
          <p14:tracePt t="238491" x="4756150" y="6032500"/>
          <p14:tracePt t="238508" x="4851400" y="5816600"/>
          <p14:tracePt t="238526" x="4940300" y="5594350"/>
          <p14:tracePt t="238542" x="4991100" y="5397500"/>
          <p14:tracePt t="238542" x="5010150" y="5321300"/>
          <p14:tracePt t="238560" x="5029200" y="5162550"/>
          <p14:tracePt t="238576" x="5029200" y="5035550"/>
          <p14:tracePt t="238592" x="5029200" y="4921250"/>
          <p14:tracePt t="238609" x="5029200" y="4826000"/>
          <p14:tracePt t="238626" x="5016500" y="4730750"/>
          <p14:tracePt t="238642" x="4997450" y="4667250"/>
          <p14:tracePt t="238659" x="4984750" y="4622800"/>
          <p14:tracePt t="238675" x="4978400" y="4597400"/>
          <p14:tracePt t="238692" x="4972050" y="4572000"/>
          <p14:tracePt t="238710" x="4959350" y="4552950"/>
          <p14:tracePt t="238726" x="4946650" y="4527550"/>
          <p14:tracePt t="238743" x="4946650" y="4521200"/>
          <p14:tracePt t="239679" x="4940300" y="4514850"/>
          <p14:tracePt t="239719" x="4933950" y="4514850"/>
          <p14:tracePt t="239727" x="4927600" y="4514850"/>
          <p14:tracePt t="239760" x="4921250" y="4514850"/>
          <p14:tracePt t="239887" x="4933950" y="4514850"/>
          <p14:tracePt t="239895" x="4959350" y="4514850"/>
          <p14:tracePt t="239908" x="4978400" y="4514850"/>
          <p14:tracePt t="239908" x="5029200" y="4489450"/>
          <p14:tracePt t="239925" x="5073650" y="4451350"/>
          <p14:tracePt t="239941" x="5130800" y="4400550"/>
          <p14:tracePt t="239958" x="5175250" y="4343400"/>
          <p14:tracePt t="239975" x="5207000" y="4235450"/>
          <p14:tracePt t="239992" x="5213350" y="4133850"/>
          <p14:tracePt t="240009" x="5213350" y="4038600"/>
          <p14:tracePt t="240026" x="5213350" y="3892550"/>
          <p14:tracePt t="240042" x="5213350" y="3746500"/>
          <p14:tracePt t="240059" x="5181600" y="3575050"/>
          <p14:tracePt t="240076" x="5130800" y="3371850"/>
          <p14:tracePt t="240093" x="5048250" y="3086100"/>
          <p14:tracePt t="240109" x="4946650" y="2870200"/>
          <p14:tracePt t="240126" x="4813300" y="2660650"/>
          <p14:tracePt t="240142" x="4705350" y="2540000"/>
          <p14:tracePt t="240159" x="4546600" y="2343150"/>
          <p14:tracePt t="240177" x="4438650" y="2235200"/>
          <p14:tracePt t="240192" x="4318000" y="2152650"/>
          <p14:tracePt t="240209" x="4184650" y="2095500"/>
          <p14:tracePt t="240225" x="4032250" y="2051050"/>
          <p14:tracePt t="240242" x="3867150" y="2025650"/>
          <p14:tracePt t="240259" x="3702050" y="2006600"/>
          <p14:tracePt t="240276" x="3530600" y="1987550"/>
          <p14:tracePt t="240292" x="3416300" y="1974850"/>
          <p14:tracePt t="240309" x="3263900" y="1949450"/>
          <p14:tracePt t="240325" x="3130550" y="1930400"/>
          <p14:tracePt t="240342" x="3041650" y="1917700"/>
          <p14:tracePt t="240342" x="2997200" y="1911350"/>
          <p14:tracePt t="240360" x="2914650" y="1898650"/>
          <p14:tracePt t="240376" x="2857500" y="1898650"/>
          <p14:tracePt t="240392" x="2794000" y="1898650"/>
          <p14:tracePt t="240409" x="2724150" y="1898650"/>
          <p14:tracePt t="240425" x="2647950" y="1898650"/>
          <p14:tracePt t="240441" x="2590800" y="1917700"/>
          <p14:tracePt t="240458" x="2514600" y="1949450"/>
          <p14:tracePt t="240475" x="2476500" y="1987550"/>
          <p14:tracePt t="240491" x="2432050" y="2032000"/>
          <p14:tracePt t="240508" x="2393950" y="2082800"/>
          <p14:tracePt t="240525" x="2374900" y="2133600"/>
          <p14:tracePt t="240541" x="2368550" y="2209800"/>
          <p14:tracePt t="240558" x="2368550" y="2260600"/>
          <p14:tracePt t="240575" x="2413000" y="2362200"/>
          <p14:tracePt t="240592" x="2451100" y="2406650"/>
          <p14:tracePt t="240608" x="2514600" y="2451100"/>
          <p14:tracePt t="240626" x="2571750" y="2470150"/>
          <p14:tracePt t="240642" x="2616200" y="2482850"/>
          <p14:tracePt t="240658" x="2692400" y="2489200"/>
          <p14:tracePt t="240674" x="2806700" y="2489200"/>
          <p14:tracePt t="240691" x="2921000" y="2489200"/>
          <p14:tracePt t="240708" x="3022600" y="2489200"/>
          <p14:tracePt t="240725" x="3130550" y="2489200"/>
          <p14:tracePt t="240741" x="3244850" y="2501900"/>
          <p14:tracePt t="240758" x="3384550" y="2520950"/>
          <p14:tracePt t="240774" x="3613150" y="2552700"/>
          <p14:tracePt t="240791" x="3784600" y="2565400"/>
          <p14:tracePt t="240808" x="3898900" y="2571750"/>
          <p14:tracePt t="240825" x="3994150" y="2571750"/>
          <p14:tracePt t="240842" x="4038600" y="2571750"/>
          <p14:tracePt t="240859" x="4070350" y="2578100"/>
          <p14:tracePt t="240875" x="4089400" y="2578100"/>
          <p14:tracePt t="240892" x="4114800" y="2578100"/>
          <p14:tracePt t="240909" x="4133850" y="2578100"/>
          <p14:tracePt t="240926" x="4165600" y="2578100"/>
          <p14:tracePt t="240942" x="4178300" y="2578100"/>
          <p14:tracePt t="240942" x="4191000" y="2578100"/>
          <p14:tracePt t="240960" x="4210050" y="2584450"/>
          <p14:tracePt t="240976" x="4235450" y="2584450"/>
          <p14:tracePt t="240992" x="4260850" y="2590800"/>
          <p14:tracePt t="241008" x="4286250" y="2597150"/>
          <p14:tracePt t="241025" x="4324350" y="2603500"/>
          <p14:tracePt t="241041" x="4387850" y="2609850"/>
          <p14:tracePt t="241058" x="4476750" y="2616200"/>
          <p14:tracePt t="241074" x="4565650" y="2622550"/>
          <p14:tracePt t="241092" x="4648200" y="2622550"/>
          <p14:tracePt t="241108" x="4737100" y="2635250"/>
          <p14:tracePt t="241125" x="4794250" y="2635250"/>
          <p14:tracePt t="241141" x="4845050" y="2635250"/>
          <p14:tracePt t="241158" x="4889500" y="2635250"/>
          <p14:tracePt t="241176" x="4908550" y="2635250"/>
          <p14:tracePt t="241231" x="4914900" y="2635250"/>
          <p14:tracePt t="242392" x="4933950" y="2654300"/>
          <p14:tracePt t="242402" x="4984750" y="2692400"/>
          <p14:tracePt t="242409" x="5048250" y="2724150"/>
          <p14:tracePt t="242410" x="5187950" y="2787650"/>
          <p14:tracePt t="242425" x="5346700" y="2838450"/>
          <p14:tracePt t="242442" x="5486400" y="2876550"/>
          <p14:tracePt t="242459" x="5575300" y="2889250"/>
          <p14:tracePt t="242476" x="5619750" y="2895600"/>
          <p14:tracePt t="242632" x="5607050" y="2895600"/>
          <p14:tracePt t="242639" x="5581650" y="2895600"/>
          <p14:tracePt t="242647" x="5537200" y="2895600"/>
          <p14:tracePt t="242655" x="5486400" y="2876550"/>
          <p14:tracePt t="242664" x="5384800" y="2863850"/>
          <p14:tracePt t="242675" x="5289550" y="2851150"/>
          <p14:tracePt t="242692" x="5238750" y="2838450"/>
          <p14:tracePt t="242709" x="5219700" y="2838450"/>
          <p14:tracePt t="242725" x="5200650" y="2838450"/>
          <p14:tracePt t="242742" x="5181600" y="2838450"/>
          <p14:tracePt t="242759" x="5156200" y="2838450"/>
          <p14:tracePt t="242776" x="5111750" y="2832100"/>
          <p14:tracePt t="242792" x="5080000" y="2825750"/>
          <p14:tracePt t="242809" x="5054600" y="2825750"/>
          <p14:tracePt t="242825" x="5041900" y="2819400"/>
          <p14:tracePt t="242842" x="5035550" y="2813050"/>
          <p14:tracePt t="242935" x="5022850" y="2800350"/>
          <p14:tracePt t="242944" x="5016500" y="2794000"/>
          <p14:tracePt t="242951" x="5003800" y="2781300"/>
          <p14:tracePt t="242960" x="4972050" y="2736850"/>
          <p14:tracePt t="242968" x="4953000" y="2705100"/>
          <p14:tracePt t="242976" x="4940300" y="2686050"/>
          <p14:tracePt t="242992" x="4933950" y="2667000"/>
          <p14:tracePt t="243009" x="4933950" y="2660650"/>
          <p14:tracePt t="243026" x="4933950" y="2654300"/>
          <p14:tracePt t="243042" x="4933950" y="2647950"/>
          <p14:tracePt t="243059" x="4933950" y="2635250"/>
          <p14:tracePt t="243076" x="4927600" y="2622550"/>
          <p14:tracePt t="243092" x="4927600" y="2609850"/>
          <p14:tracePt t="243192" x="4927600" y="2603500"/>
          <p14:tracePt t="243207" x="4972050" y="2603500"/>
          <p14:tracePt t="243215" x="5016500" y="2603500"/>
          <p14:tracePt t="243223" x="5073650" y="2603500"/>
          <p14:tracePt t="243230" x="5245100" y="2597150"/>
          <p14:tracePt t="243242" x="5461000" y="2597150"/>
          <p14:tracePt t="243259" x="5670550" y="2597150"/>
          <p14:tracePt t="243275" x="5829300" y="2597150"/>
          <p14:tracePt t="243292" x="5930900" y="2597150"/>
          <p14:tracePt t="243309" x="5988050" y="2597150"/>
          <p14:tracePt t="243326" x="6013450" y="2597150"/>
          <p14:tracePt t="243342" x="6019800" y="2597150"/>
          <p14:tracePt t="243584" x="6013450" y="2597150"/>
          <p14:tracePt t="243591" x="5981700" y="2597150"/>
          <p14:tracePt t="243609" x="5962650" y="2590800"/>
          <p14:tracePt t="243610" x="5899150" y="2578100"/>
          <p14:tracePt t="243625" x="5816600" y="2565400"/>
          <p14:tracePt t="243643" x="5734050" y="2540000"/>
          <p14:tracePt t="243660" x="5670550" y="2520950"/>
          <p14:tracePt t="243676" x="5619750" y="2501900"/>
          <p14:tracePt t="243693" x="5562600" y="2482850"/>
          <p14:tracePt t="243709" x="5524500" y="2476500"/>
          <p14:tracePt t="243726" x="5486400" y="2457450"/>
          <p14:tracePt t="243742" x="5454650" y="2451100"/>
          <p14:tracePt t="243759" x="5397500" y="2432050"/>
          <p14:tracePt t="243775" x="5359400" y="2425700"/>
          <p14:tracePt t="243793" x="5321300" y="2419350"/>
          <p14:tracePt t="243809" x="5302250" y="2419350"/>
          <p14:tracePt t="243826" x="5289550" y="2413000"/>
          <p14:tracePt t="243842" x="5283200" y="2413000"/>
          <p14:tracePt t="243859" x="5276850" y="2413000"/>
          <p14:tracePt t="243896" x="5276850" y="2406650"/>
          <p14:tracePt t="244039" x="5283200" y="2406650"/>
          <p14:tracePt t="244047" x="5289550" y="2406650"/>
          <p14:tracePt t="244047" x="5295900" y="2406650"/>
          <p14:tracePt t="244063" x="5308600" y="2400300"/>
          <p14:tracePt t="244072" x="5314950" y="2400300"/>
          <p14:tracePt t="244080" x="5340350" y="2393950"/>
          <p14:tracePt t="244092" x="5365750" y="2387600"/>
          <p14:tracePt t="244109" x="5384800" y="2387600"/>
          <p14:tracePt t="244125" x="5422900" y="2381250"/>
          <p14:tracePt t="244142" x="5467350" y="2368550"/>
          <p14:tracePt t="244160" x="5492750" y="2355850"/>
          <p14:tracePt t="244176" x="5518150" y="2349500"/>
          <p14:tracePt t="244193" x="5549900" y="2343150"/>
          <p14:tracePt t="244209" x="5588000" y="2330450"/>
          <p14:tracePt t="244226" x="5613400" y="2324100"/>
          <p14:tracePt t="244242" x="5626100" y="2317750"/>
          <p14:tracePt t="244423" x="5613400" y="2317750"/>
          <p14:tracePt t="244432" x="5594350" y="2324100"/>
          <p14:tracePt t="244440" x="5588000" y="2330450"/>
          <p14:tracePt t="244447" x="5549900" y="2393950"/>
          <p14:tracePt t="244459" x="5518150" y="2482850"/>
          <p14:tracePt t="244475" x="5480050" y="2609850"/>
          <p14:tracePt t="244492" x="5461000" y="2743200"/>
          <p14:tracePt t="244509" x="5441950" y="2870200"/>
          <p14:tracePt t="244526" x="5422900" y="3016250"/>
          <p14:tracePt t="244542" x="5422900" y="3136900"/>
          <p14:tracePt t="244559" x="5422900" y="3263900"/>
          <p14:tracePt t="244576" x="5429250" y="3346450"/>
          <p14:tracePt t="244592" x="5441950" y="3403600"/>
          <p14:tracePt t="244609" x="5454650" y="3460750"/>
          <p14:tracePt t="244626" x="5480050" y="3505200"/>
          <p14:tracePt t="244643" x="5486400" y="3536950"/>
          <p14:tracePt t="244659" x="5492750" y="3549650"/>
          <p14:tracePt t="244872" x="5499100" y="3549650"/>
          <p14:tracePt t="244920" x="5505450" y="3549650"/>
          <p14:tracePt t="244935" x="5518150" y="3530600"/>
          <p14:tracePt t="244944" x="5530850" y="3492500"/>
          <p14:tracePt t="244946" x="5543550" y="3435350"/>
          <p14:tracePt t="244959" x="5556250" y="3105150"/>
          <p14:tracePt t="244976" x="5537200" y="2876550"/>
          <p14:tracePt t="244992" x="5486400" y="2717800"/>
          <p14:tracePt t="245009" x="5441950" y="2578100"/>
          <p14:tracePt t="245025" x="5416550" y="2495550"/>
          <p14:tracePt t="245042" x="5403850" y="2457450"/>
          <p14:tracePt t="245059" x="5403850" y="2444750"/>
          <p14:tracePt t="245239" x="5416550" y="2444750"/>
          <p14:tracePt t="245243" x="5480050" y="2451100"/>
          <p14:tracePt t="245259" x="5556250" y="2470150"/>
          <p14:tracePt t="245259" x="5873750" y="2546350"/>
          <p14:tracePt t="245275" x="6102350" y="2597150"/>
          <p14:tracePt t="245292" x="6388100" y="2635250"/>
          <p14:tracePt t="245309" x="6584950" y="2667000"/>
          <p14:tracePt t="245325" x="6750050" y="2686050"/>
          <p14:tracePt t="245358" x="6940550" y="2705100"/>
          <p14:tracePt t="245360" x="7035800" y="2711450"/>
          <p14:tracePt t="245376" x="7169150" y="2743200"/>
          <p14:tracePt t="245392" x="7308850" y="2755900"/>
          <p14:tracePt t="245409" x="7454900" y="2762250"/>
          <p14:tracePt t="245425" x="7594600" y="2768600"/>
          <p14:tracePt t="245442" x="7727950" y="2768600"/>
          <p14:tracePt t="245458" x="7810500" y="2768600"/>
          <p14:tracePt t="245475" x="7861300" y="2768600"/>
          <p14:tracePt t="245492" x="7874000" y="2768600"/>
          <p14:tracePt t="245509" x="7893050" y="2774950"/>
          <p14:tracePt t="245631" x="7899400" y="2774950"/>
          <p14:tracePt t="245647" x="7905750" y="2774950"/>
          <p14:tracePt t="245655" x="7912100" y="2781300"/>
          <p14:tracePt t="245663" x="7924800" y="2787650"/>
          <p14:tracePt t="245775" x="7931150" y="2787650"/>
          <p14:tracePt t="245776" x="7943850" y="2787650"/>
          <p14:tracePt t="245792" x="7956550" y="2794000"/>
          <p14:tracePt t="245800" x="7994650" y="2806700"/>
          <p14:tracePt t="245809" x="8026400" y="2813050"/>
          <p14:tracePt t="245825" x="8058150" y="2825750"/>
          <p14:tracePt t="245843" x="8070850" y="2825750"/>
          <p14:tracePt t="246319" x="8064500" y="2825750"/>
          <p14:tracePt t="246327" x="7988300" y="2819400"/>
          <p14:tracePt t="246327" x="7791450" y="2794000"/>
          <p14:tracePt t="246344" x="7581900" y="2736850"/>
          <p14:tracePt t="246344" x="7346950" y="2667000"/>
          <p14:tracePt t="246359" x="6629400" y="2470150"/>
          <p14:tracePt t="246376" x="6242050" y="2362200"/>
          <p14:tracePt t="246392" x="6038850" y="2298700"/>
          <p14:tracePt t="246409" x="5886450" y="2254250"/>
          <p14:tracePt t="246425" x="5753100" y="2222500"/>
          <p14:tracePt t="246442" x="5645150" y="2184400"/>
          <p14:tracePt t="246458" x="5537200" y="2171700"/>
          <p14:tracePt t="246476" x="5486400" y="2171700"/>
          <p14:tracePt t="246492" x="5397500" y="2171700"/>
          <p14:tracePt t="246509" x="5346700" y="2171700"/>
          <p14:tracePt t="246525" x="5308600" y="2178050"/>
          <p14:tracePt t="246542" x="5283200" y="2190750"/>
          <p14:tracePt t="246559" x="5264150" y="2209800"/>
          <p14:tracePt t="246576" x="5251450" y="2222500"/>
          <p14:tracePt t="246592" x="5238750" y="2254250"/>
          <p14:tracePt t="246609" x="5232400" y="2305050"/>
          <p14:tracePt t="246625" x="5219700" y="2413000"/>
          <p14:tracePt t="246642" x="5200650" y="2578100"/>
          <p14:tracePt t="246659" x="5200650" y="2755900"/>
          <p14:tracePt t="246675" x="5226050" y="3009900"/>
          <p14:tracePt t="246692" x="5283200" y="3257550"/>
          <p14:tracePt t="246709" x="5372100" y="3429000"/>
          <p14:tracePt t="246725" x="5454650" y="3543300"/>
          <p14:tracePt t="246742" x="5549900" y="3600450"/>
          <p14:tracePt t="246758" x="5702300" y="3625850"/>
          <p14:tracePt t="246776" x="5842000" y="3619500"/>
          <p14:tracePt t="246792" x="5949950" y="3549650"/>
          <p14:tracePt t="246808" x="6096000" y="3429000"/>
          <p14:tracePt t="246825" x="6191250" y="3276600"/>
          <p14:tracePt t="246842" x="6254750" y="3124200"/>
          <p14:tracePt t="246858" x="6280150" y="2959100"/>
          <p14:tracePt t="246875" x="6280150" y="2800350"/>
          <p14:tracePt t="246892" x="6254750" y="2635250"/>
          <p14:tracePt t="246908" x="6216650" y="2533650"/>
          <p14:tracePt t="246925" x="6191250" y="2495550"/>
          <p14:tracePt t="246942" x="6178550" y="2476500"/>
          <p14:tracePt t="246959" x="6159500" y="2476500"/>
          <p14:tracePt t="246975" x="6140450" y="2476500"/>
          <p14:tracePt t="246993" x="6102350" y="2476500"/>
          <p14:tracePt t="247008" x="6083300" y="2476500"/>
          <p14:tracePt t="247025" x="6051550" y="2476500"/>
          <p14:tracePt t="247042" x="6038850" y="2482850"/>
          <p14:tracePt t="247059" x="6032500" y="2489200"/>
          <p14:tracePt t="247095" x="6026150" y="2501900"/>
          <p14:tracePt t="247119" x="6026150" y="2508250"/>
          <p14:tracePt t="247134" x="6013450" y="2533650"/>
          <p14:tracePt t="247143" x="6013450" y="2546350"/>
          <p14:tracePt t="247144" x="6007100" y="2565400"/>
          <p14:tracePt t="247159" x="6007100" y="2609850"/>
          <p14:tracePt t="247175" x="6007100" y="2635250"/>
          <p14:tracePt t="247192" x="6026150" y="2667000"/>
          <p14:tracePt t="247208" x="6057900" y="2692400"/>
          <p14:tracePt t="247226" x="6115050" y="2717800"/>
          <p14:tracePt t="247242" x="6203950" y="2730500"/>
          <p14:tracePt t="247259" x="6292850" y="2736850"/>
          <p14:tracePt t="247275" x="6356350" y="2736850"/>
          <p14:tracePt t="247292" x="6381750" y="2724150"/>
          <p14:tracePt t="247391" x="6369050" y="2724150"/>
          <p14:tracePt t="247400" x="6350000" y="2724150"/>
          <p14:tracePt t="247401" x="6337300" y="2724150"/>
          <p14:tracePt t="247409" x="6324600" y="2724150"/>
          <p14:tracePt t="247425" x="6311900" y="2724150"/>
          <p14:tracePt t="247503" x="6330950" y="2724150"/>
          <p14:tracePt t="247511" x="6381750" y="2724150"/>
          <p14:tracePt t="247520" x="6432550" y="2724150"/>
          <p14:tracePt t="247525" x="6648450" y="2698750"/>
          <p14:tracePt t="247542" x="7137400" y="2559050"/>
          <p14:tracePt t="247559" x="8064500" y="2241550"/>
          <p14:tracePt t="247575" x="8674100" y="1974850"/>
          <p14:tracePt t="247592" x="9055100" y="1828800"/>
          <p14:tracePt t="247608" x="9137650" y="1797050"/>
          <p14:tracePt t="247625" x="9137650" y="1790700"/>
          <p14:tracePt t="247663" x="9137650" y="1797050"/>
          <p14:tracePt t="247664" x="9137650" y="1816100"/>
          <p14:tracePt t="247675" x="9137650" y="1879600"/>
          <p14:tracePt t="247693" x="9137650" y="1974850"/>
          <p14:tracePt t="247709" x="9137650" y="2044700"/>
          <p14:tracePt t="247726" x="9137650" y="2139950"/>
          <p14:tracePt t="247742" x="9137650" y="2209800"/>
          <p14:tracePt t="247742" x="9137650" y="2254250"/>
          <p14:tracePt t="247760" x="9137650" y="2349500"/>
          <p14:tracePt t="247775" x="9137650" y="2432050"/>
          <p14:tracePt t="247792" x="9137650" y="2514600"/>
          <p14:tracePt t="247808" x="9137650" y="2609850"/>
          <p14:tracePt t="247825" x="9137650" y="2692400"/>
          <p14:tracePt t="247863" x="9131300" y="2724150"/>
          <p14:tracePt t="247864" x="9105900" y="2762250"/>
          <p14:tracePt t="247875" x="9010650" y="2851150"/>
          <p14:tracePt t="247892" x="8877300" y="2901950"/>
          <p14:tracePt t="247908" x="8724900" y="2921000"/>
          <p14:tracePt t="247925" x="8572500" y="2921000"/>
          <p14:tracePt t="247942" x="8458200" y="2908300"/>
          <p14:tracePt t="247942" x="8413750" y="2889250"/>
          <p14:tracePt t="247960" x="8362950" y="2870200"/>
          <p14:tracePt t="247975" x="8337550" y="2851150"/>
          <p14:tracePt t="247992" x="8324850" y="2838450"/>
          <p14:tracePt t="248063" x="8318500" y="2838450"/>
          <p14:tracePt t="248071" x="8299450" y="2838450"/>
          <p14:tracePt t="248079" x="8210550" y="2813050"/>
          <p14:tracePt t="248092" x="8070850" y="2813050"/>
          <p14:tracePt t="248108" x="7899400" y="2813050"/>
          <p14:tracePt t="248125" x="7785100" y="2825750"/>
          <p14:tracePt t="248142" x="7753350" y="2832100"/>
          <p14:tracePt t="248239" x="7772400" y="2832100"/>
          <p14:tracePt t="248251" x="7785100" y="2832100"/>
          <p14:tracePt t="248258" x="7804150" y="2832100"/>
          <p14:tracePt t="248259" x="7848600" y="2825750"/>
          <p14:tracePt t="248275" x="7912100" y="2825750"/>
          <p14:tracePt t="248292" x="7969250" y="2825750"/>
          <p14:tracePt t="248308" x="8001000" y="2819400"/>
          <p14:tracePt t="248326" x="8007350" y="2819400"/>
          <p14:tracePt t="249551" x="8013700" y="2813050"/>
          <p14:tracePt t="249568" x="7886700" y="2787650"/>
          <p14:tracePt t="249569" x="7747000" y="2762250"/>
          <p14:tracePt t="249576" x="7448550" y="2724150"/>
          <p14:tracePt t="249592" x="7245350" y="2711450"/>
          <p14:tracePt t="249608" x="7137400" y="2711450"/>
          <p14:tracePt t="249625" x="7054850" y="2711450"/>
          <p14:tracePt t="249642" x="7004050" y="2711450"/>
          <p14:tracePt t="249658" x="6946900" y="2711450"/>
          <p14:tracePt t="249675" x="6864350" y="2711450"/>
          <p14:tracePt t="249692" x="6756400" y="2711450"/>
          <p14:tracePt t="249709" x="6648450" y="2711450"/>
          <p14:tracePt t="249725" x="6572250" y="2717800"/>
          <p14:tracePt t="249742" x="6540500" y="2717800"/>
          <p14:tracePt t="249807" x="6534150" y="2724150"/>
          <p14:tracePt t="249828" x="6565900" y="2730500"/>
          <p14:tracePt t="249834" x="6623050" y="2743200"/>
          <p14:tracePt t="249842" x="6794500" y="2762250"/>
          <p14:tracePt t="249858" x="7099300" y="2800350"/>
          <p14:tracePt t="249875" x="7404100" y="2857500"/>
          <p14:tracePt t="249892" x="7689850" y="2895600"/>
          <p14:tracePt t="249909" x="7886700" y="2927350"/>
          <p14:tracePt t="249925" x="7988300" y="2933700"/>
          <p14:tracePt t="249942" x="8039100" y="2933700"/>
          <p14:tracePt t="249958" x="8064500" y="2933700"/>
          <p14:tracePt t="250103" x="8045450" y="2933700"/>
          <p14:tracePt t="250111" x="7981950" y="2933700"/>
          <p14:tracePt t="250119" x="7899400" y="2933700"/>
          <p14:tracePt t="250119" x="7772400" y="2914650"/>
          <p14:tracePt t="250127" x="7600950" y="2882900"/>
          <p14:tracePt t="250142" x="7264400" y="2838450"/>
          <p14:tracePt t="250159" x="6718300" y="2743200"/>
          <p14:tracePt t="250176" x="6489700" y="2686050"/>
          <p14:tracePt t="250192" x="6318250" y="2635250"/>
          <p14:tracePt t="250208" x="6184900" y="2597150"/>
          <p14:tracePt t="250225" x="6108700" y="2565400"/>
          <p14:tracePt t="250242" x="6057900" y="2540000"/>
          <p14:tracePt t="250258" x="6019800" y="2514600"/>
          <p14:tracePt t="250275" x="5994400" y="2489200"/>
          <p14:tracePt t="250292" x="5981700" y="2482850"/>
          <p14:tracePt t="250309" x="5975350" y="2476500"/>
          <p14:tracePt t="250360" x="5969000" y="2470150"/>
          <p14:tracePt t="250384" x="5962650" y="2463800"/>
          <p14:tracePt t="250393" x="5962650" y="2451100"/>
          <p14:tracePt t="250409" x="5962650" y="2444750"/>
          <p14:tracePt t="250410" x="5962650" y="2425700"/>
          <p14:tracePt t="250427" x="5962650" y="2400300"/>
          <p14:tracePt t="250443" x="5962650" y="2381250"/>
          <p14:tracePt t="250460" x="5962650" y="2374900"/>
          <p14:tracePt t="250476" x="5962650" y="2368550"/>
          <p14:tracePt t="250520" x="5969000" y="2374900"/>
          <p14:tracePt t="250528" x="5981700" y="2444750"/>
          <p14:tracePt t="250529" x="5994400" y="2552700"/>
          <p14:tracePt t="250543" x="6026150" y="2851150"/>
          <p14:tracePt t="250559" x="6057900" y="3149600"/>
          <p14:tracePt t="250577" x="6096000" y="3270250"/>
          <p14:tracePt t="250593" x="6140450" y="3365500"/>
          <p14:tracePt t="250609" x="6216650" y="3435350"/>
          <p14:tracePt t="250626" x="6299200" y="3486150"/>
          <p14:tracePt t="250643" x="6394450" y="3505200"/>
          <p14:tracePt t="250659" x="6489700" y="3511550"/>
          <p14:tracePt t="250676" x="6584950" y="3492500"/>
          <p14:tracePt t="250693" x="6699250" y="3435350"/>
          <p14:tracePt t="250710" x="6813550" y="3340100"/>
          <p14:tracePt t="250727" x="6902450" y="3194050"/>
          <p14:tracePt t="250742" x="6965950" y="2914650"/>
          <p14:tracePt t="250759" x="7016750" y="2603500"/>
          <p14:tracePt t="250776" x="7016750" y="2451100"/>
          <p14:tracePt t="250792" x="6985000" y="2317750"/>
          <p14:tracePt t="250809" x="6953250" y="2228850"/>
          <p14:tracePt t="250827" x="6915150" y="2165350"/>
          <p14:tracePt t="250843" x="6864350" y="2114550"/>
          <p14:tracePt t="250859" x="6813550" y="2076450"/>
          <p14:tracePt t="250876" x="6718300" y="2032000"/>
          <p14:tracePt t="250893" x="6610350" y="1993900"/>
          <p14:tracePt t="250909" x="6515100" y="1981200"/>
          <p14:tracePt t="250926" x="6432550" y="1981200"/>
          <p14:tracePt t="250943" x="6375400" y="1981200"/>
          <p14:tracePt t="250943" x="6350000" y="1987550"/>
          <p14:tracePt t="250961" x="6292850" y="2032000"/>
          <p14:tracePt t="250976" x="6223000" y="2101850"/>
          <p14:tracePt t="250993" x="6146800" y="2247900"/>
          <p14:tracePt t="251009" x="6070600" y="2457450"/>
          <p14:tracePt t="251026" x="6019800" y="2698750"/>
          <p14:tracePt t="251043" x="6007100" y="2895600"/>
          <p14:tracePt t="251060" x="6007100" y="3086100"/>
          <p14:tracePt t="251076" x="6013450" y="3232150"/>
          <p14:tracePt t="251093" x="6051550" y="3333750"/>
          <p14:tracePt t="251109" x="6089650" y="3403600"/>
          <p14:tracePt t="251126" x="6127750" y="3454400"/>
          <p14:tracePt t="251143" x="6134100" y="3473450"/>
          <p14:tracePt t="251143" x="6146800" y="3479800"/>
          <p14:tracePt t="251161" x="6172200" y="3498850"/>
          <p14:tracePt t="251176" x="6210300" y="3517900"/>
          <p14:tracePt t="251193" x="6273800" y="3530600"/>
          <p14:tracePt t="251209" x="6337300" y="3543300"/>
          <p14:tracePt t="251226" x="6388100" y="3549650"/>
          <p14:tracePt t="251243" x="6413500" y="3549650"/>
          <p14:tracePt t="251260" x="6432550" y="3549650"/>
          <p14:tracePt t="251276" x="6451600" y="3549650"/>
          <p14:tracePt t="251293" x="6483350" y="3536950"/>
          <p14:tracePt t="251309" x="6508750" y="3530600"/>
          <p14:tracePt t="251326" x="6527800" y="3511550"/>
          <p14:tracePt t="251343" x="6540500" y="3505200"/>
          <p14:tracePt t="251343" x="6546850" y="3498850"/>
          <p14:tracePt t="251512" x="6553200" y="3492500"/>
          <p14:tracePt t="251520" x="6591300" y="3486150"/>
          <p14:tracePt t="251528" x="6610350" y="3479800"/>
          <p14:tracePt t="251529" x="6661150" y="3448050"/>
          <p14:tracePt t="251544" x="6762750" y="3390900"/>
          <p14:tracePt t="251544" x="6813550" y="3340100"/>
          <p14:tracePt t="251560" x="6870700" y="3175000"/>
          <p14:tracePt t="251576" x="6934200" y="2749550"/>
          <p14:tracePt t="251593" x="6915150" y="2349500"/>
          <p14:tracePt t="251609" x="6877050" y="2159000"/>
          <p14:tracePt t="251626" x="6813550" y="2032000"/>
          <p14:tracePt t="251643" x="6750050" y="1943100"/>
          <p14:tracePt t="251659" x="6699250" y="1885950"/>
          <p14:tracePt t="251676" x="6667500" y="1847850"/>
          <p14:tracePt t="251693" x="6616700" y="1809750"/>
          <p14:tracePt t="251709" x="6565900" y="1790700"/>
          <p14:tracePt t="251726" x="6515100" y="1778000"/>
          <p14:tracePt t="251743" x="6432550" y="1771650"/>
          <p14:tracePt t="251743" x="6394450" y="1771650"/>
          <p14:tracePt t="251761" x="6305550" y="1771650"/>
          <p14:tracePt t="251776" x="6216650" y="1809750"/>
          <p14:tracePt t="251793" x="6172200" y="1835150"/>
          <p14:tracePt t="251809" x="6108700" y="1905000"/>
          <p14:tracePt t="251826" x="6051550" y="1987550"/>
          <p14:tracePt t="251843" x="6019800" y="2095500"/>
          <p14:tracePt t="251859" x="6000750" y="2222500"/>
          <p14:tracePt t="251876" x="5994400" y="2362200"/>
          <p14:tracePt t="251893" x="5994400" y="2508250"/>
          <p14:tracePt t="251909" x="5994400" y="2673350"/>
          <p14:tracePt t="251926" x="6019800" y="2844800"/>
          <p14:tracePt t="251943" x="6064250" y="3022600"/>
          <p14:tracePt t="251959" x="6108700" y="3302000"/>
          <p14:tracePt t="251976" x="6153150" y="3479800"/>
          <p14:tracePt t="251993" x="6197600" y="3613150"/>
          <p14:tracePt t="252010" x="6261100" y="3740150"/>
          <p14:tracePt t="252026" x="6343650" y="3835400"/>
          <p14:tracePt t="252043" x="6400800" y="3873500"/>
          <p14:tracePt t="252059" x="6477000" y="3898900"/>
          <p14:tracePt t="252076" x="6591300" y="3898900"/>
          <p14:tracePt t="252092" x="6737350" y="3892550"/>
          <p14:tracePt t="252109" x="6864350" y="3835400"/>
          <p14:tracePt t="252126" x="6997700" y="3740150"/>
          <p14:tracePt t="252143" x="7092950" y="3663950"/>
          <p14:tracePt t="252159" x="7219950" y="3511550"/>
          <p14:tracePt t="252176" x="7258050" y="3384550"/>
          <p14:tracePt t="252193" x="7283450" y="3206750"/>
          <p14:tracePt t="252210" x="7283450" y="2940050"/>
          <p14:tracePt t="252226" x="7219950" y="2628900"/>
          <p14:tracePt t="252243" x="7175500" y="2495550"/>
          <p14:tracePt t="252259" x="7061200" y="2260600"/>
          <p14:tracePt t="252276" x="6959600" y="2089150"/>
          <p14:tracePt t="252293" x="6864350" y="1974850"/>
          <p14:tracePt t="252309" x="6800850" y="1905000"/>
          <p14:tracePt t="252326" x="6750050" y="1866900"/>
          <p14:tracePt t="252343" x="6673850" y="1841500"/>
          <p14:tracePt t="252359" x="6565900" y="1841500"/>
          <p14:tracePt t="252376" x="6470650" y="1854200"/>
          <p14:tracePt t="252393" x="6375400" y="1924050"/>
          <p14:tracePt t="252409" x="6261100" y="2019300"/>
          <p14:tracePt t="252426" x="6172200" y="2127250"/>
          <p14:tracePt t="252443" x="6115050" y="2235200"/>
          <p14:tracePt t="252459" x="6083300" y="2343150"/>
          <p14:tracePt t="252476" x="6064250" y="2489200"/>
          <p14:tracePt t="252492" x="6057900" y="2647950"/>
          <p14:tracePt t="252509" x="6070600" y="2768600"/>
          <p14:tracePt t="252526" x="6108700" y="2876550"/>
          <p14:tracePt t="252543" x="6146800" y="2959100"/>
          <p14:tracePt t="252559" x="6203950" y="3092450"/>
          <p14:tracePt t="252576" x="6248400" y="3168650"/>
          <p14:tracePt t="252593" x="6299200" y="3238500"/>
          <p14:tracePt t="252609" x="6330950" y="3327400"/>
          <p14:tracePt t="252626" x="6369050" y="3397250"/>
          <p14:tracePt t="252643" x="6413500" y="3460750"/>
          <p14:tracePt t="252659" x="6438900" y="3505200"/>
          <p14:tracePt t="252676" x="6451600" y="3517900"/>
          <p14:tracePt t="252693" x="6470650" y="3524250"/>
          <p14:tracePt t="252710" x="6496050" y="3536950"/>
          <p14:tracePt t="252726" x="6515100" y="3536950"/>
          <p14:tracePt t="252726" x="6527800" y="3536950"/>
          <p14:tracePt t="252744" x="6540500" y="3536950"/>
          <p14:tracePt t="252759" x="6572250" y="3536950"/>
          <p14:tracePt t="252777" x="6578600" y="3536950"/>
          <p14:tracePt t="252793" x="6584950" y="3536950"/>
          <p14:tracePt t="252809" x="6591300" y="3536950"/>
          <p14:tracePt t="253416" x="6591300" y="3524250"/>
          <p14:tracePt t="253424" x="6572250" y="3492500"/>
          <p14:tracePt t="253428" x="6508750" y="3390900"/>
          <p14:tracePt t="253443" x="6457950" y="3295650"/>
          <p14:tracePt t="253459" x="6432550" y="3206750"/>
          <p14:tracePt t="253476" x="6413500" y="3162300"/>
          <p14:tracePt t="253492" x="6413500" y="3143250"/>
          <p14:tracePt t="253509" x="6400800" y="3130550"/>
          <p14:tracePt t="253526" x="6400800" y="3117850"/>
          <p14:tracePt t="253542" x="6394450" y="3105150"/>
          <p14:tracePt t="253559" x="6388100" y="3105150"/>
          <p14:tracePt t="253648" x="6381750" y="3105150"/>
          <p14:tracePt t="253669" x="6375400" y="3105150"/>
          <p14:tracePt t="253688" x="6362700" y="3111500"/>
          <p14:tracePt t="253704" x="6362700" y="3124200"/>
          <p14:tracePt t="253712" x="6369050" y="3149600"/>
          <p14:tracePt t="253720" x="6381750" y="3181350"/>
          <p14:tracePt t="253726" x="6432550" y="3257550"/>
          <p14:tracePt t="253742" x="6521450" y="3365500"/>
          <p14:tracePt t="253759" x="6629400" y="3435350"/>
          <p14:tracePt t="253777" x="6692900" y="3454400"/>
          <p14:tracePt t="253793" x="6737350" y="3460750"/>
          <p14:tracePt t="253809" x="6788150" y="3460750"/>
          <p14:tracePt t="253826" x="6845300" y="3460750"/>
          <p14:tracePt t="253843" x="6946900" y="3422650"/>
          <p14:tracePt t="253859" x="7004050" y="3384550"/>
          <p14:tracePt t="253876" x="7086600" y="3321050"/>
          <p14:tracePt t="253893" x="7143750" y="3276600"/>
          <p14:tracePt t="253909" x="7169150" y="3213100"/>
          <p14:tracePt t="253926" x="7181850" y="3143250"/>
          <p14:tracePt t="253942" x="7181850" y="3073400"/>
          <p14:tracePt t="253942" x="7181850" y="3041650"/>
          <p14:tracePt t="253960" x="7124700" y="2940050"/>
          <p14:tracePt t="253976" x="7035800" y="2844800"/>
          <p14:tracePt t="253993" x="6934200" y="2774950"/>
          <p14:tracePt t="254009" x="6819900" y="2711450"/>
          <p14:tracePt t="254026" x="6737350" y="2673350"/>
          <p14:tracePt t="254042" x="6661150" y="2641600"/>
          <p14:tracePt t="254059" x="6629400" y="2635250"/>
          <p14:tracePt t="254076" x="6597650" y="2628900"/>
          <p14:tracePt t="254093" x="6591300" y="2628900"/>
          <p14:tracePt t="254224" x="6597650" y="2628900"/>
          <p14:tracePt t="254234" x="6610350" y="2628900"/>
          <p14:tracePt t="254235" x="6629400" y="2628900"/>
          <p14:tracePt t="254247" x="6724650" y="2628900"/>
          <p14:tracePt t="254259" x="6883400" y="2654300"/>
          <p14:tracePt t="254276" x="7105650" y="2705100"/>
          <p14:tracePt t="254293" x="7194550" y="2730500"/>
          <p14:tracePt t="254309" x="7378700" y="2762250"/>
          <p14:tracePt t="254326" x="7518400" y="2781300"/>
          <p14:tracePt t="254342" x="7632700" y="2794000"/>
          <p14:tracePt t="254342" x="7677150" y="2806700"/>
          <p14:tracePt t="254360" x="7747000" y="2813050"/>
          <p14:tracePt t="254376" x="7810500" y="2819400"/>
          <p14:tracePt t="254393" x="7893050" y="2838450"/>
          <p14:tracePt t="254409" x="7975600" y="2851150"/>
          <p14:tracePt t="254426" x="8064500" y="2870200"/>
          <p14:tracePt t="254442" x="8140700" y="2876550"/>
          <p14:tracePt t="254459" x="8166100" y="2882900"/>
          <p14:tracePt t="254476" x="8178800" y="2882900"/>
          <p14:tracePt t="254493" x="8185150" y="2882900"/>
          <p14:tracePt t="254509" x="8191500" y="2882900"/>
          <p14:tracePt t="254526" x="8197850" y="2882900"/>
          <p14:tracePt t="254560" x="8204200" y="2882900"/>
          <p14:tracePt t="254776" x="8191500" y="2882900"/>
          <p14:tracePt t="254781" x="8178800" y="2882900"/>
          <p14:tracePt t="254793" x="8166100" y="2876550"/>
          <p14:tracePt t="254793" x="8147050" y="2870200"/>
          <p14:tracePt t="254809" x="8121650" y="2863850"/>
          <p14:tracePt t="254826" x="8102600" y="2857500"/>
          <p14:tracePt t="254872" x="8096250" y="2857500"/>
          <p14:tracePt t="254888" x="8083550" y="2857500"/>
          <p14:tracePt t="254896" x="8077200" y="2857500"/>
          <p14:tracePt t="254904" x="8070850" y="2857500"/>
          <p14:tracePt t="254911" x="8045450" y="2857500"/>
          <p14:tracePt t="254926" x="8020050" y="2851150"/>
          <p14:tracePt t="254942" x="8001000" y="2851150"/>
          <p14:tracePt t="254942" x="7994650" y="2851150"/>
          <p14:tracePt t="254960" x="7988300" y="2851150"/>
          <p14:tracePt t="254976" x="7981950" y="2851150"/>
          <p14:tracePt t="255384" x="7975600" y="2851150"/>
          <p14:tracePt t="255408" x="7981950" y="2851150"/>
          <p14:tracePt t="255417" x="7988300" y="2851150"/>
          <p14:tracePt t="255448" x="7994650" y="2851150"/>
          <p14:tracePt t="256935" x="8001000" y="2844800"/>
          <p14:tracePt t="256944" x="7981950" y="2832100"/>
          <p14:tracePt t="256958" x="7924800" y="2806700"/>
          <p14:tracePt t="256976" x="7912100" y="2794000"/>
          <p14:tracePt t="256977" x="7842250" y="2774950"/>
          <p14:tracePt t="256993" x="7778750" y="2736850"/>
          <p14:tracePt t="257009" x="7664450" y="2692400"/>
          <p14:tracePt t="257026" x="7550150" y="2641600"/>
          <p14:tracePt t="257042" x="7416800" y="2603500"/>
          <p14:tracePt t="257059" x="7302500" y="2590800"/>
          <p14:tracePt t="257076" x="7226300" y="2578100"/>
          <p14:tracePt t="257092" x="7181850" y="2578100"/>
          <p14:tracePt t="257109" x="7156450" y="2578100"/>
          <p14:tracePt t="257126" x="7143750" y="2578100"/>
          <p14:tracePt t="257142" x="7137400" y="2578100"/>
          <p14:tracePt t="257142" x="7131050" y="2578100"/>
          <p14:tracePt t="257160" x="7118350" y="2578100"/>
          <p14:tracePt t="257176" x="7105650" y="2578100"/>
          <p14:tracePt t="257193" x="7086600" y="2578100"/>
          <p14:tracePt t="257209" x="7054850" y="2578100"/>
          <p14:tracePt t="257226" x="7035800" y="2578100"/>
          <p14:tracePt t="257242" x="7010400" y="2584450"/>
          <p14:tracePt t="257259" x="6985000" y="2584450"/>
          <p14:tracePt t="257276" x="6934200" y="2584450"/>
          <p14:tracePt t="257292" x="6838950" y="2584450"/>
          <p14:tracePt t="257309" x="6686550" y="2578100"/>
          <p14:tracePt t="257326" x="6502400" y="2546350"/>
          <p14:tracePt t="257342" x="6299200" y="2520950"/>
          <p14:tracePt t="257360" x="6261100" y="2514600"/>
          <p14:tracePt t="257376" x="6254750" y="2508250"/>
          <p14:tracePt t="257393" x="6248400" y="2508250"/>
          <p14:tracePt t="257409" x="6248400" y="2489200"/>
          <p14:tracePt t="257426" x="6242050" y="2438400"/>
          <p14:tracePt t="257442" x="6235700" y="2317750"/>
          <p14:tracePt t="257459" x="6216650" y="2171700"/>
          <p14:tracePt t="257476" x="6197600" y="2006600"/>
          <p14:tracePt t="257493" x="6197600" y="1873250"/>
          <p14:tracePt t="257509" x="6210300" y="1778000"/>
          <p14:tracePt t="257526" x="6248400" y="1701800"/>
          <p14:tracePt t="257542" x="6292850" y="1631950"/>
          <p14:tracePt t="257559" x="6362700" y="1555750"/>
          <p14:tracePt t="257576" x="6426200" y="1485900"/>
          <p14:tracePt t="257593" x="6540500" y="1422400"/>
          <p14:tracePt t="257609" x="6667500" y="1377950"/>
          <p14:tracePt t="257626" x="6800850" y="1314450"/>
          <p14:tracePt t="257642" x="6978650" y="1270000"/>
          <p14:tracePt t="257659" x="7092950" y="1257300"/>
          <p14:tracePt t="257676" x="7258050" y="1238250"/>
          <p14:tracePt t="257693" x="7416800" y="1238250"/>
          <p14:tracePt t="257709" x="7581900" y="1250950"/>
          <p14:tracePt t="257726" x="7740650" y="1276350"/>
          <p14:tracePt t="257742" x="7867650" y="1295400"/>
          <p14:tracePt t="257742" x="7918450" y="1320800"/>
          <p14:tracePt t="257760" x="8001000" y="1346200"/>
          <p14:tracePt t="257776" x="8064500" y="1365250"/>
          <p14:tracePt t="257793" x="8108950" y="1397000"/>
          <p14:tracePt t="257810" x="8159750" y="1428750"/>
          <p14:tracePt t="257826" x="8216900" y="1479550"/>
          <p14:tracePt t="257842" x="8286750" y="1549400"/>
          <p14:tracePt t="257859" x="8369300" y="1638300"/>
          <p14:tracePt t="257876" x="8458200" y="1714500"/>
          <p14:tracePt t="257893" x="8572500" y="1816100"/>
          <p14:tracePt t="257909" x="8674100" y="1898650"/>
          <p14:tracePt t="257926" x="8763000" y="1974850"/>
          <p14:tracePt t="257942" x="8940800" y="2114550"/>
          <p14:tracePt t="257960" x="9036050" y="2197100"/>
          <p14:tracePt t="257976" x="9112250" y="2273300"/>
          <p14:tracePt t="257992" x="9137650" y="2349500"/>
          <p14:tracePt t="258009" x="9137650" y="2444750"/>
          <p14:tracePt t="258026" x="9137650" y="2540000"/>
          <p14:tracePt t="258042" x="9137650" y="2647950"/>
          <p14:tracePt t="258059" x="9137650" y="2743200"/>
          <p14:tracePt t="258076" x="9137650" y="2838450"/>
          <p14:tracePt t="258093" x="9137650" y="2965450"/>
          <p14:tracePt t="258109" x="9118600" y="3117850"/>
          <p14:tracePt t="258126" x="9048750" y="3333750"/>
          <p14:tracePt t="258142" x="8959850" y="3587750"/>
          <p14:tracePt t="258142" x="8915400" y="3702050"/>
          <p14:tracePt t="258160" x="8832850" y="3879850"/>
          <p14:tracePt t="258176" x="8724900" y="4051300"/>
          <p14:tracePt t="258192" x="8629650" y="4165600"/>
          <p14:tracePt t="258209" x="8496300" y="4273550"/>
          <p14:tracePt t="258226" x="8401050" y="4330700"/>
          <p14:tracePt t="258242" x="8274050" y="4387850"/>
          <p14:tracePt t="258259" x="8121650" y="4419600"/>
          <p14:tracePt t="258276" x="8013700" y="4425950"/>
          <p14:tracePt t="258292" x="7912100" y="4425950"/>
          <p14:tracePt t="258309" x="7759700" y="4400550"/>
          <p14:tracePt t="258326" x="7594600" y="4381500"/>
          <p14:tracePt t="258342" x="7448550" y="4349750"/>
          <p14:tracePt t="258342" x="7378700" y="4343400"/>
          <p14:tracePt t="258360" x="7251700" y="4324350"/>
          <p14:tracePt t="258376" x="7156450" y="4298950"/>
          <p14:tracePt t="258392" x="7073900" y="4273550"/>
          <p14:tracePt t="258409" x="7010400" y="4235450"/>
          <p14:tracePt t="258426" x="6953250" y="4197350"/>
          <p14:tracePt t="258442" x="6883400" y="4159250"/>
          <p14:tracePt t="258459" x="6813550" y="4127500"/>
          <p14:tracePt t="258476" x="6724650" y="4102100"/>
          <p14:tracePt t="258492" x="6692900" y="4076700"/>
          <p14:tracePt t="258509" x="6648450" y="4064000"/>
          <p14:tracePt t="258526" x="6616700" y="4044950"/>
          <p14:tracePt t="258543" x="6591300" y="4032250"/>
          <p14:tracePt t="258559" x="6572250" y="4025900"/>
          <p14:tracePt t="259567" x="6553200" y="4013200"/>
          <p14:tracePt t="259575" x="6477000" y="3981450"/>
          <p14:tracePt t="259583" x="6413500" y="3943350"/>
          <p14:tracePt t="259592" x="6286500" y="3879850"/>
          <p14:tracePt t="259609" x="6223000" y="3854450"/>
          <p14:tracePt t="259609" x="6134100" y="3816350"/>
          <p14:tracePt t="259626" x="6089650" y="3784600"/>
          <p14:tracePt t="259642" x="6070600" y="3771900"/>
          <p14:tracePt t="259659" x="6057900" y="3765550"/>
          <p14:tracePt t="259676" x="6051550" y="3759200"/>
          <p14:tracePt t="259692" x="6045200" y="3752850"/>
          <p14:tracePt t="259709" x="6038850" y="3746500"/>
          <p14:tracePt t="259726" x="6032500" y="3740150"/>
          <p14:tracePt t="259742" x="6026150" y="3733800"/>
          <p14:tracePt t="259759" x="6019800" y="3727450"/>
          <p14:tracePt t="259776" x="6007100" y="3714750"/>
          <p14:tracePt t="259816" x="6007100" y="3708400"/>
          <p14:tracePt t="259823" x="6000750" y="3708400"/>
          <p14:tracePt t="259829" x="6000750" y="3702050"/>
          <p14:tracePt t="259842" x="5988050" y="3695700"/>
          <p14:tracePt t="259859" x="5981700" y="3689350"/>
          <p14:tracePt t="259876" x="5962650" y="3670300"/>
          <p14:tracePt t="259892" x="5943600" y="3644900"/>
          <p14:tracePt t="259909" x="5911850" y="3619500"/>
          <p14:tracePt t="259926" x="5880100" y="3594100"/>
          <p14:tracePt t="259942" x="5867400" y="3581400"/>
          <p14:tracePt t="270104" x="5835650" y="3600450"/>
          <p14:tracePt t="270112" x="5765800" y="3759200"/>
          <p14:tracePt t="270120" x="5607050" y="4083050"/>
          <p14:tracePt t="270128" x="5549900" y="4229100"/>
          <p14:tracePt t="270143" x="5410200" y="4584700"/>
          <p14:tracePt t="270160" x="5359400" y="4756150"/>
          <p14:tracePt t="270176" x="5327650" y="4902200"/>
          <p14:tracePt t="270193" x="5308600" y="5022850"/>
          <p14:tracePt t="270209" x="5302250" y="5124450"/>
          <p14:tracePt t="270226" x="5289550" y="5168900"/>
          <p14:tracePt t="270242" x="5283200" y="5207000"/>
          <p14:tracePt t="270260" x="5283200" y="5219700"/>
          <p14:tracePt t="270276" x="5283200" y="5245100"/>
          <p14:tracePt t="270293" x="5283200" y="5270500"/>
          <p14:tracePt t="270309" x="5283200" y="5302250"/>
          <p14:tracePt t="270326" x="5283200" y="5340350"/>
          <p14:tracePt t="270342" x="5283200" y="5403850"/>
          <p14:tracePt t="270360" x="5283200" y="5461000"/>
          <p14:tracePt t="270376" x="5283200" y="5530850"/>
          <p14:tracePt t="270393" x="5276850" y="5600700"/>
          <p14:tracePt t="270410" x="5264150" y="5651500"/>
          <p14:tracePt t="270426" x="5257800" y="5708650"/>
          <p14:tracePt t="270443" x="5238750" y="5746750"/>
          <p14:tracePt t="270459" x="5232400" y="5772150"/>
          <p14:tracePt t="270476" x="5219700" y="5803900"/>
          <p14:tracePt t="270493" x="5207000" y="5829300"/>
          <p14:tracePt t="270509" x="5194300" y="5867400"/>
          <p14:tracePt t="270526" x="5162550" y="5911850"/>
          <p14:tracePt t="270543" x="5137150" y="5975350"/>
          <p14:tracePt t="270560" x="5111750" y="6000750"/>
          <p14:tracePt t="270576" x="5092700" y="6032500"/>
          <p14:tracePt t="270593" x="5073650" y="6051550"/>
          <p14:tracePt t="270609" x="5067300" y="6057900"/>
          <p14:tracePt t="270626" x="5060950" y="6057900"/>
          <p14:tracePt t="270848" x="5054600" y="6057900"/>
          <p14:tracePt t="270856" x="5048250" y="6064250"/>
          <p14:tracePt t="270864" x="5041900" y="6070600"/>
          <p14:tracePt t="270872" x="5041900" y="6076950"/>
          <p14:tracePt t="270880" x="5022850" y="6108700"/>
          <p14:tracePt t="270892" x="5003800" y="6134100"/>
          <p14:tracePt t="270909" x="4984750" y="6159500"/>
          <p14:tracePt t="270926" x="4978400" y="6172200"/>
          <p14:tracePt t="270942" x="4959350" y="6197600"/>
          <p14:tracePt t="270960" x="4953000" y="6210300"/>
          <p14:tracePt t="270976" x="4953000" y="6216650"/>
          <p14:tracePt t="271039" x="4953000" y="6223000"/>
          <p14:tracePt t="271063" x="4946650" y="6229350"/>
          <p14:tracePt t="271080" x="4940300" y="6235700"/>
          <p14:tracePt t="271096" x="4940300" y="6242050"/>
          <p14:tracePt t="271104" x="4933950" y="6254750"/>
          <p14:tracePt t="271111" x="4933950" y="6261100"/>
          <p14:tracePt t="271126" x="4921250" y="6273800"/>
          <p14:tracePt t="271126" x="4914900" y="6286500"/>
          <p14:tracePt t="271142" x="4908550" y="6305550"/>
          <p14:tracePt t="272550" x="4876800" y="6311900"/>
          <p14:tracePt t="272558" x="4781550" y="6299200"/>
          <p14:tracePt t="272575" x="4737100" y="6292850"/>
          <p14:tracePt t="272576" x="4610100" y="6267450"/>
          <p14:tracePt t="272592" x="4445000" y="6248400"/>
          <p14:tracePt t="272608" x="4292600" y="6248400"/>
          <p14:tracePt t="272625" x="4171950" y="6248400"/>
          <p14:tracePt t="272642" x="4076700" y="6248400"/>
          <p14:tracePt t="272658" x="4025900" y="6248400"/>
          <p14:tracePt t="272675" x="3994150" y="6248400"/>
          <p14:tracePt t="272691" x="3975100" y="6254750"/>
          <p14:tracePt t="272709" x="3968750" y="6261100"/>
          <p14:tracePt t="272743" x="3962400" y="6261100"/>
          <p14:tracePt t="272903" x="3968750" y="6267450"/>
          <p14:tracePt t="272911" x="3987800" y="6267450"/>
          <p14:tracePt t="272919" x="4006850" y="6267450"/>
          <p14:tracePt t="272927" x="4064000" y="6267450"/>
          <p14:tracePt t="272942" x="4133850" y="6267450"/>
          <p14:tracePt t="272958" x="4248150" y="6267450"/>
          <p14:tracePt t="272975" x="4324350" y="6267450"/>
          <p14:tracePt t="272992" x="4406900" y="6267450"/>
          <p14:tracePt t="273008" x="4476750" y="6267450"/>
          <p14:tracePt t="273025" x="4527550" y="6273800"/>
          <p14:tracePt t="273041" x="4578350" y="6280150"/>
          <p14:tracePt t="273058" x="4597400" y="6280150"/>
          <p14:tracePt t="273076" x="4603750" y="6280150"/>
          <p14:tracePt t="273091" x="4610100" y="6280150"/>
          <p14:tracePt t="273214" x="4603750" y="6280150"/>
          <p14:tracePt t="273223" x="4591050" y="6280150"/>
          <p14:tracePt t="273224" x="4533900" y="6280150"/>
          <p14:tracePt t="273242" x="4476750" y="6280150"/>
          <p14:tracePt t="273258" x="4419600" y="6280150"/>
          <p14:tracePt t="273275" x="4381500" y="6280150"/>
          <p14:tracePt t="273291" x="4324350" y="6280150"/>
          <p14:tracePt t="273308" x="4286250" y="6280150"/>
          <p14:tracePt t="273326" x="4248150" y="6280150"/>
          <p14:tracePt t="273342" x="4235450" y="6280150"/>
          <p14:tracePt t="273558" x="4248150" y="6280150"/>
          <p14:tracePt t="273559" x="4267200" y="6280150"/>
          <p14:tracePt t="273575" x="4292600" y="6280150"/>
          <p14:tracePt t="273576" x="4349750" y="6280150"/>
          <p14:tracePt t="273592" x="4425950" y="6273800"/>
          <p14:tracePt t="273608" x="4508500" y="6248400"/>
          <p14:tracePt t="273624" x="4616450" y="6178550"/>
          <p14:tracePt t="273641" x="4711700" y="6083300"/>
          <p14:tracePt t="273658" x="4781550" y="5943600"/>
          <p14:tracePt t="273674" x="4813300" y="5746750"/>
          <p14:tracePt t="273691" x="4813300" y="5575300"/>
          <p14:tracePt t="273708" x="4806950" y="5429250"/>
          <p14:tracePt t="273725" x="4768850" y="5302250"/>
          <p14:tracePt t="273741" x="4718050" y="5162550"/>
          <p14:tracePt t="273759" x="4686300" y="5086350"/>
          <p14:tracePt t="273775" x="4648200" y="5022850"/>
          <p14:tracePt t="273792" x="4616450" y="4965700"/>
          <p14:tracePt t="273808" x="4578350" y="4921250"/>
          <p14:tracePt t="273825" x="4552950" y="4889500"/>
          <p14:tracePt t="273841" x="4527550" y="4864100"/>
          <p14:tracePt t="273859" x="4502150" y="4838700"/>
          <p14:tracePt t="273875" x="4470400" y="4819650"/>
          <p14:tracePt t="273891" x="4445000" y="4806950"/>
          <p14:tracePt t="273908" x="4425950" y="4800600"/>
          <p14:tracePt t="273924" x="4400550" y="4800600"/>
          <p14:tracePt t="273941" x="4362450" y="4800600"/>
          <p14:tracePt t="273959" x="4311650" y="4838700"/>
          <p14:tracePt t="273975" x="4235450" y="4921250"/>
          <p14:tracePt t="273992" x="4178300" y="4997450"/>
          <p14:tracePt t="274008" x="4133850" y="5060950"/>
          <p14:tracePt t="274025" x="4089400" y="5124450"/>
          <p14:tracePt t="274041" x="4051300" y="5181600"/>
          <p14:tracePt t="274058" x="4032250" y="5238750"/>
          <p14:tracePt t="274075" x="4006850" y="5321300"/>
          <p14:tracePt t="274092" x="3994150" y="5429250"/>
          <p14:tracePt t="274108" x="3994150" y="5562600"/>
          <p14:tracePt t="274125" x="3994150" y="5683250"/>
          <p14:tracePt t="274141" x="4019550" y="5822950"/>
          <p14:tracePt t="274159" x="4051300" y="5918200"/>
          <p14:tracePt t="274175" x="4089400" y="5988050"/>
          <p14:tracePt t="274192" x="4127500" y="6045200"/>
          <p14:tracePt t="274208" x="4146550" y="6083300"/>
          <p14:tracePt t="274226" x="4171950" y="6115050"/>
          <p14:tracePt t="274242" x="4191000" y="6134100"/>
          <p14:tracePt t="274257" x="4203700" y="6146800"/>
          <p14:tracePt t="274274" x="4241800" y="6153150"/>
          <p14:tracePt t="274291" x="4298950" y="6165850"/>
          <p14:tracePt t="274307" x="4375150" y="6172200"/>
          <p14:tracePt t="274325" x="4445000" y="6172200"/>
          <p14:tracePt t="274341" x="4578350" y="6159500"/>
          <p14:tracePt t="274359" x="4667250" y="6115050"/>
          <p14:tracePt t="274375" x="4762500" y="6038850"/>
          <p14:tracePt t="274391" x="4845050" y="5930900"/>
          <p14:tracePt t="274408" x="4933950" y="5791200"/>
          <p14:tracePt t="274425" x="4997450" y="5638800"/>
          <p14:tracePt t="274441" x="5092700" y="5410200"/>
          <p14:tracePt t="274457" x="5137150" y="5219700"/>
          <p14:tracePt t="274475" x="5175250" y="5067300"/>
          <p14:tracePt t="274492" x="5194300" y="4946650"/>
          <p14:tracePt t="274508" x="5200650" y="4857750"/>
          <p14:tracePt t="274525" x="5200650" y="4794250"/>
          <p14:tracePt t="274541" x="5200650" y="4737100"/>
          <p14:tracePt t="274559" x="5187950" y="4705350"/>
          <p14:tracePt t="274575" x="5168900" y="4673600"/>
          <p14:tracePt t="274591" x="5143500" y="4648200"/>
          <p14:tracePt t="274608" x="5105400" y="4610100"/>
          <p14:tracePt t="274625" x="5060950" y="4572000"/>
          <p14:tracePt t="274641" x="5029200" y="4552950"/>
          <p14:tracePt t="274658" x="4997450" y="4527550"/>
          <p14:tracePt t="274675" x="4978400" y="4514850"/>
          <p14:tracePt t="274691" x="4953000" y="4508500"/>
          <p14:tracePt t="274708" x="4908550" y="4489450"/>
          <p14:tracePt t="274725" x="4876800" y="4489450"/>
          <p14:tracePt t="274741" x="4768850" y="4483100"/>
          <p14:tracePt t="274759" x="4679950" y="4483100"/>
          <p14:tracePt t="274775" x="4603750" y="4483100"/>
          <p14:tracePt t="274791" x="4540250" y="4483100"/>
          <p14:tracePt t="274808" x="4464050" y="4495800"/>
          <p14:tracePt t="274825" x="4400550" y="4508500"/>
          <p14:tracePt t="274841" x="4343400" y="4533900"/>
          <p14:tracePt t="274858" x="4292600" y="4552950"/>
          <p14:tracePt t="274875" x="4235450" y="4591050"/>
          <p14:tracePt t="274891" x="4184650" y="4629150"/>
          <p14:tracePt t="274908" x="4133850" y="4660900"/>
          <p14:tracePt t="274925" x="4095750" y="4692650"/>
          <p14:tracePt t="274941" x="4051300" y="4737100"/>
          <p14:tracePt t="274959" x="4032250" y="4756150"/>
          <p14:tracePt t="274976" x="4006850" y="4787900"/>
          <p14:tracePt t="274991" x="3987800" y="4838700"/>
          <p14:tracePt t="275009" x="3968750" y="4895850"/>
          <p14:tracePt t="275025" x="3962400" y="4978400"/>
          <p14:tracePt t="275041" x="3949700" y="5080000"/>
          <p14:tracePt t="275058" x="3943350" y="5187950"/>
          <p14:tracePt t="275075" x="3943350" y="5302250"/>
          <p14:tracePt t="275091" x="3943350" y="5403850"/>
          <p14:tracePt t="275109" x="3975100" y="5499100"/>
          <p14:tracePt t="275125" x="4000500" y="5588000"/>
          <p14:tracePt t="275142" x="4025900" y="5657850"/>
          <p14:tracePt t="275142" x="4044950" y="5695950"/>
          <p14:tracePt t="275159" x="4070350" y="5753100"/>
          <p14:tracePt t="275175" x="4089400" y="5797550"/>
          <p14:tracePt t="275191" x="4114800" y="5829300"/>
          <p14:tracePt t="275208" x="4133850" y="5861050"/>
          <p14:tracePt t="275225" x="4146550" y="5873750"/>
          <p14:tracePt t="275242" x="4152900" y="5880100"/>
          <p14:tracePt t="275258" x="4152900" y="5886450"/>
          <p14:tracePt t="275275" x="4165600" y="5892800"/>
          <p14:tracePt t="275291" x="4171950" y="5899150"/>
          <p14:tracePt t="275308" x="4178300" y="5899150"/>
          <p14:tracePt t="275325" x="4197350" y="5905500"/>
          <p14:tracePt t="275341" x="4216400" y="5918200"/>
          <p14:tracePt t="275359" x="4229100" y="5924550"/>
          <p14:tracePt t="275375" x="4241800" y="5930900"/>
          <p14:tracePt t="275391" x="4254500" y="5930900"/>
          <p14:tracePt t="275408" x="4260850" y="5937250"/>
          <p14:tracePt t="275425" x="4267200" y="5937250"/>
          <p14:tracePt t="275442" x="4273550" y="5943600"/>
          <p14:tracePt t="275458" x="4286250" y="5949950"/>
          <p14:tracePt t="275475" x="4292600" y="5949950"/>
          <p14:tracePt t="275491" x="4298950" y="5956300"/>
          <p14:tracePt t="275508" x="4311650" y="5962650"/>
          <p14:tracePt t="275542" x="4318000" y="5962650"/>
          <p14:tracePt t="275543" x="4324350" y="5969000"/>
          <p14:tracePt t="275559" x="4330700" y="5969000"/>
          <p14:tracePt t="275575" x="4343400" y="5975350"/>
          <p14:tracePt t="275695" x="4349750" y="5975350"/>
          <p14:tracePt t="277734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Delay Calculation from Geometry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dirty="0" smtClean="0"/>
              <a:t>Simple path length difference given array geometry and focus point coordinates</a:t>
            </a:r>
          </a:p>
          <a:p>
            <a:pPr lvl="1"/>
            <a:r>
              <a:rPr lang="en-US" dirty="0" smtClean="0"/>
              <a:t>Relative to longest path</a:t>
            </a:r>
          </a:p>
          <a:p>
            <a:pPr lvl="1"/>
            <a:r>
              <a:rPr lang="en-US" dirty="0" smtClean="0"/>
              <a:t>Assume c=1540m/s</a:t>
            </a:r>
          </a:p>
          <a:p>
            <a:r>
              <a:rPr lang="en-US" dirty="0" smtClean="0"/>
              <a:t>Focusing:  </a:t>
            </a:r>
            <a:r>
              <a:rPr lang="en-US" dirty="0" smtClean="0">
                <a:sym typeface="Symbol"/>
              </a:rPr>
              <a:t>=0</a:t>
            </a:r>
          </a:p>
          <a:p>
            <a:endParaRPr lang="en-US" dirty="0">
              <a:sym typeface="Symbol"/>
            </a:endParaRPr>
          </a:p>
          <a:p>
            <a:r>
              <a:rPr lang="en-US" dirty="0" smtClean="0">
                <a:sym typeface="Symbol"/>
              </a:rPr>
              <a:t>Same for transmission</a:t>
            </a:r>
          </a:p>
          <a:p>
            <a:pPr marL="0" indent="0">
              <a:buNone/>
            </a:pPr>
            <a:r>
              <a:rPr lang="en-US" dirty="0">
                <a:sym typeface="Symbol"/>
              </a:rPr>
              <a:t> </a:t>
            </a:r>
            <a:r>
              <a:rPr lang="en-US" dirty="0" smtClean="0">
                <a:sym typeface="Symbol"/>
              </a:rPr>
              <a:t>  and reception focusing</a:t>
            </a:r>
          </a:p>
          <a:p>
            <a:pPr marL="0" indent="0">
              <a:buNone/>
            </a:pPr>
            <a:r>
              <a:rPr lang="en-US" dirty="0">
                <a:sym typeface="Symbol"/>
              </a:rPr>
              <a:t> </a:t>
            </a:r>
            <a:r>
              <a:rPr lang="en-US" dirty="0" smtClean="0">
                <a:sym typeface="Symbol"/>
              </a:rPr>
              <a:t>  calculations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517" y="2381249"/>
            <a:ext cx="45339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80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955"/>
    </mc:Choice>
    <mc:Fallback>
      <p:transition spd="slow" advTm="275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824" x="6115050" y="3860800"/>
          <p14:tracePt t="15024" x="6134100" y="3854450"/>
          <p14:tracePt t="15030" x="6159500" y="3848100"/>
          <p14:tracePt t="15049" x="6203950" y="3829050"/>
          <p14:tracePt t="15064" x="6273800" y="3759200"/>
          <p14:tracePt t="15080" x="6388100" y="3644900"/>
          <p14:tracePt t="15096" x="6515100" y="3524250"/>
          <p14:tracePt t="15112" x="6572250" y="3467100"/>
          <p14:tracePt t="15120" x="6711950" y="3352800"/>
          <p14:tracePt t="15131" x="6832600" y="3257550"/>
          <p14:tracePt t="15152" x="6940550" y="3155950"/>
          <p14:tracePt t="15165" x="6997700" y="3086100"/>
          <p14:tracePt t="15184" x="7016750" y="3054350"/>
          <p14:tracePt t="15200" x="7023100" y="3041650"/>
          <p14:tracePt t="15400" x="7029450" y="3028950"/>
          <p14:tracePt t="15408" x="7048500" y="3009900"/>
          <p14:tracePt t="15416" x="7067550" y="2984500"/>
          <p14:tracePt t="15424" x="7080250" y="2965450"/>
          <p14:tracePt t="15424" x="7099300" y="2940050"/>
          <p14:tracePt t="15433" x="7131050" y="2914650"/>
          <p14:tracePt t="15448" x="7137400" y="2889250"/>
          <p14:tracePt t="15465" x="7143750" y="2882900"/>
          <p14:tracePt t="15482" x="7150100" y="2876550"/>
          <p14:tracePt t="15499" x="7156450" y="2876550"/>
          <p14:tracePt t="15552" x="7162800" y="2876550"/>
          <p14:tracePt t="15568" x="7169150" y="2870200"/>
          <p14:tracePt t="15576" x="7175500" y="2870200"/>
          <p14:tracePt t="15584" x="7181850" y="2863850"/>
          <p14:tracePt t="15592" x="7200900" y="2863850"/>
          <p14:tracePt t="15598" x="7226300" y="2851150"/>
          <p14:tracePt t="15615" x="7264400" y="2838450"/>
          <p14:tracePt t="15632" x="7308850" y="2819400"/>
          <p14:tracePt t="15649" x="7321550" y="2806700"/>
          <p14:tracePt t="15665" x="7334250" y="2800350"/>
          <p14:tracePt t="15681" x="7340600" y="2800350"/>
          <p14:tracePt t="15698" x="7346950" y="2787650"/>
          <p14:tracePt t="15832" x="7353300" y="2787650"/>
          <p14:tracePt t="15833" x="7359650" y="2781300"/>
          <p14:tracePt t="15856" x="7366000" y="2774950"/>
          <p14:tracePt t="15865" x="7366000" y="2768600"/>
          <p14:tracePt t="15865" x="7366000" y="2762250"/>
          <p14:tracePt t="15881" x="7372350" y="2749550"/>
          <p14:tracePt t="15920" x="7372350" y="2743200"/>
          <p14:tracePt t="15956" x="7378700" y="2736850"/>
          <p14:tracePt t="15992" x="7372350" y="2736850"/>
          <p14:tracePt t="16008" x="7366000" y="2736850"/>
          <p14:tracePt t="16024" x="7359650" y="2736850"/>
          <p14:tracePt t="16032" x="7353300" y="2736850"/>
          <p14:tracePt t="16056" x="7346950" y="2736850"/>
          <p14:tracePt t="16080" x="7340600" y="2736850"/>
          <p14:tracePt t="16496" x="7334250" y="2736850"/>
          <p14:tracePt t="16592" x="7327900" y="2736850"/>
          <p14:tracePt t="16632" x="7327900" y="2730500"/>
          <p14:tracePt t="16659" x="7321550" y="2730500"/>
          <p14:tracePt t="16704" x="7321550" y="2724150"/>
          <p14:tracePt t="16880" x="7321550" y="2717800"/>
          <p14:tracePt t="16920" x="7321550" y="2711450"/>
          <p14:tracePt t="16936" x="7315200" y="2711450"/>
          <p14:tracePt t="18361" x="7308850" y="2705100"/>
          <p14:tracePt t="18375" x="7270750" y="2705100"/>
          <p14:tracePt t="18376" x="7226300" y="2717800"/>
          <p14:tracePt t="18382" x="7016750" y="2768600"/>
          <p14:tracePt t="18399" x="6737350" y="2800350"/>
          <p14:tracePt t="18416" x="6546850" y="2819400"/>
          <p14:tracePt t="18432" x="6356350" y="2819400"/>
          <p14:tracePt t="18450" x="6273800" y="2825750"/>
          <p14:tracePt t="18466" x="6210300" y="2838450"/>
          <p14:tracePt t="18482" x="6172200" y="2844800"/>
          <p14:tracePt t="18499" x="6102350" y="2851150"/>
          <p14:tracePt t="18516" x="6013450" y="2863850"/>
          <p14:tracePt t="18532" x="5937250" y="2863850"/>
          <p14:tracePt t="18549" x="5854700" y="2863850"/>
          <p14:tracePt t="18565" x="5765800" y="2863850"/>
          <p14:tracePt t="18582" x="5715000" y="2863850"/>
          <p14:tracePt t="18599" x="5670550" y="2863850"/>
          <p14:tracePt t="18616" x="5632450" y="2870200"/>
          <p14:tracePt t="18632" x="5588000" y="2882900"/>
          <p14:tracePt t="18650" x="5537200" y="2901950"/>
          <p14:tracePt t="18666" x="5505450" y="2908300"/>
          <p14:tracePt t="18682" x="5473700" y="2914650"/>
          <p14:tracePt t="18699" x="5454650" y="2921000"/>
          <p14:tracePt t="18716" x="5429250" y="2927350"/>
          <p14:tracePt t="18732" x="5410200" y="2927350"/>
          <p14:tracePt t="18749" x="5384800" y="2927350"/>
          <p14:tracePt t="18766" x="5359400" y="2927350"/>
          <p14:tracePt t="18782" x="5327650" y="2927350"/>
          <p14:tracePt t="18799" x="5302250" y="2927350"/>
          <p14:tracePt t="18816" x="5276850" y="2927350"/>
          <p14:tracePt t="18849" x="5264150" y="2927350"/>
          <p14:tracePt t="18850" x="5251450" y="2927350"/>
          <p14:tracePt t="18866" x="5245100" y="2927350"/>
          <p14:tracePt t="18882" x="5238750" y="2927350"/>
          <p14:tracePt t="19009" x="5232400" y="2927350"/>
          <p14:tracePt t="19201" x="5238750" y="2927350"/>
          <p14:tracePt t="19226" x="5245100" y="2927350"/>
          <p14:tracePt t="19241" x="5251450" y="2927350"/>
          <p14:tracePt t="19249" x="5257800" y="2927350"/>
          <p14:tracePt t="19601" x="5264150" y="2927350"/>
          <p14:tracePt t="19633" x="5264150" y="2921000"/>
          <p14:tracePt t="19985" x="5251450" y="2914650"/>
          <p14:tracePt t="19987" x="5251450" y="2908300"/>
          <p14:tracePt t="20009" x="5245100" y="2908300"/>
          <p14:tracePt t="20721" x="5245100" y="2914650"/>
          <p14:tracePt t="20729" x="5245100" y="2933700"/>
          <p14:tracePt t="20737" x="5245100" y="2984500"/>
          <p14:tracePt t="20749" x="5245100" y="3022600"/>
          <p14:tracePt t="20765" x="5245100" y="3060700"/>
          <p14:tracePt t="20782" x="5245100" y="3079750"/>
          <p14:tracePt t="20799" x="5245100" y="3098800"/>
          <p14:tracePt t="20816" x="5245100" y="3111500"/>
          <p14:tracePt t="20832" x="5245100" y="3136900"/>
          <p14:tracePt t="20850" x="5245100" y="3149600"/>
          <p14:tracePt t="20865" x="5245100" y="3175000"/>
          <p14:tracePt t="20882" x="5245100" y="3200400"/>
          <p14:tracePt t="20899" x="5245100" y="3225800"/>
          <p14:tracePt t="20916" x="5245100" y="3257550"/>
          <p14:tracePt t="20932" x="5245100" y="3276600"/>
          <p14:tracePt t="20949" x="5245100" y="3295650"/>
          <p14:tracePt t="20965" x="5245100" y="3302000"/>
          <p14:tracePt t="20982" x="5245100" y="3308350"/>
          <p14:tracePt t="20999" x="5245100" y="3314700"/>
          <p14:tracePt t="21032" x="5245100" y="3321050"/>
          <p14:tracePt t="21033" x="5245100" y="3327400"/>
          <p14:tracePt t="21050" x="5245100" y="3333750"/>
          <p14:tracePt t="21065" x="5245100" y="3340100"/>
          <p14:tracePt t="21082" x="5245100" y="3346450"/>
          <p14:tracePt t="21153" x="5245100" y="3352800"/>
          <p14:tracePt t="21160" x="5245100" y="3359150"/>
          <p14:tracePt t="21177" x="5245100" y="3365500"/>
          <p14:tracePt t="21201" x="5245100" y="3371850"/>
          <p14:tracePt t="21225" x="5245100" y="3378200"/>
          <p14:tracePt t="21233" x="5245100" y="3384550"/>
          <p14:tracePt t="21265" x="5245100" y="3390900"/>
          <p14:tracePt t="21625" x="5245100" y="3384550"/>
          <p14:tracePt t="21633" x="5245100" y="3365500"/>
          <p14:tracePt t="21641" x="5245100" y="3352800"/>
          <p14:tracePt t="21641" x="5245100" y="3340100"/>
          <p14:tracePt t="21649" x="5245100" y="3321050"/>
          <p14:tracePt t="21666" x="5245100" y="3314700"/>
          <p14:tracePt t="21682" x="5245100" y="3302000"/>
          <p14:tracePt t="21699" x="5245100" y="3295650"/>
          <p14:tracePt t="21715" x="5245100" y="3270250"/>
          <p14:tracePt t="21732" x="5245100" y="3238500"/>
          <p14:tracePt t="21749" x="5245100" y="3200400"/>
          <p14:tracePt t="21765" x="5245100" y="3136900"/>
          <p14:tracePt t="21782" x="5245100" y="3086100"/>
          <p14:tracePt t="21799" x="5245100" y="3048000"/>
          <p14:tracePt t="21816" x="5245100" y="3003550"/>
          <p14:tracePt t="21832" x="5245100" y="2959100"/>
          <p14:tracePt t="21850" x="5245100" y="2946400"/>
          <p14:tracePt t="21865" x="5245100" y="2927350"/>
          <p14:tracePt t="21882" x="5245100" y="2914650"/>
          <p14:tracePt t="21898" x="5245100" y="2901950"/>
          <p14:tracePt t="21915" x="5245100" y="2889250"/>
          <p14:tracePt t="21932" x="5245100" y="2882900"/>
          <p14:tracePt t="21949" x="5245100" y="2870200"/>
          <p14:tracePt t="21965" x="5245100" y="2863850"/>
          <p14:tracePt t="22000" x="5245100" y="2857500"/>
          <p14:tracePt t="22015" x="5245100" y="2851150"/>
          <p14:tracePt t="22145" x="5245100" y="2870200"/>
          <p14:tracePt t="22153" x="5245100" y="2895600"/>
          <p14:tracePt t="22165" x="5245100" y="2940050"/>
          <p14:tracePt t="22166" x="5245100" y="3003550"/>
          <p14:tracePt t="22182" x="5245100" y="3067050"/>
          <p14:tracePt t="22199" x="5251450" y="3117850"/>
          <p14:tracePt t="22215" x="5264150" y="3162300"/>
          <p14:tracePt t="22232" x="5264150" y="3194050"/>
          <p14:tracePt t="22249" x="5264150" y="3219450"/>
          <p14:tracePt t="22265" x="5270500" y="3238500"/>
          <p14:tracePt t="22282" x="5270500" y="3263900"/>
          <p14:tracePt t="22299" x="5270500" y="3289300"/>
          <p14:tracePt t="22315" x="5270500" y="3308350"/>
          <p14:tracePt t="22332" x="5276850" y="3321050"/>
          <p14:tracePt t="22348" x="5276850" y="3327400"/>
          <p14:tracePt t="22365" x="5276850" y="3340100"/>
          <p14:tracePt t="22382" x="5276850" y="3346450"/>
          <p14:tracePt t="22399" x="5276850" y="3352800"/>
          <p14:tracePt t="22415" x="5276850" y="3359150"/>
          <p14:tracePt t="22415" x="5276850" y="3365500"/>
          <p14:tracePt t="22609" x="5276850" y="3371850"/>
          <p14:tracePt t="22633" x="5276850" y="3378200"/>
          <p14:tracePt t="22896" x="5276850" y="3371850"/>
          <p14:tracePt t="22904" x="5276850" y="3365500"/>
          <p14:tracePt t="22920" x="5276850" y="3359150"/>
          <p14:tracePt t="22944" x="5276850" y="3346450"/>
          <p14:tracePt t="23256" x="5270500" y="3346450"/>
          <p14:tracePt t="23264" x="5264150" y="3346450"/>
          <p14:tracePt t="23272" x="5251450" y="3346450"/>
          <p14:tracePt t="23287" x="5232400" y="3346450"/>
          <p14:tracePt t="23298" x="5226050" y="3346450"/>
          <p14:tracePt t="23344" x="5219700" y="3346450"/>
          <p14:tracePt t="23456" x="5226050" y="3346450"/>
          <p14:tracePt t="23464" x="5238750" y="3346450"/>
          <p14:tracePt t="23480" x="5245100" y="3346450"/>
          <p14:tracePt t="23484" x="5257800" y="3346450"/>
          <p14:tracePt t="23498" x="5264150" y="3346450"/>
          <p14:tracePt t="23544" x="5270500" y="3346450"/>
          <p14:tracePt t="23617" x="5270500" y="3340100"/>
          <p14:tracePt t="23657" x="5276850" y="3340100"/>
          <p14:tracePt t="23913" x="5276850" y="3333750"/>
          <p14:tracePt t="24297" x="5270500" y="3333750"/>
          <p14:tracePt t="26105" x="5276850" y="3333750"/>
          <p14:tracePt t="26121" x="5283200" y="3333750"/>
          <p14:tracePt t="26129" x="5289550" y="3333750"/>
          <p14:tracePt t="26145" x="5295900" y="3327400"/>
          <p14:tracePt t="26185" x="5302250" y="3327400"/>
          <p14:tracePt t="26257" x="5308600" y="3327400"/>
          <p14:tracePt t="26354" x="5314950" y="3327400"/>
          <p14:tracePt t="26361" x="5321300" y="3327400"/>
          <p14:tracePt t="26370" x="5327650" y="3327400"/>
          <p14:tracePt t="26386" x="5334000" y="3327400"/>
          <p14:tracePt t="26410" x="5346700" y="3327400"/>
          <p14:tracePt t="26433" x="5353050" y="3327400"/>
          <p14:tracePt t="26450" x="5359400" y="3321050"/>
          <p14:tracePt t="26456" x="5365750" y="3321050"/>
          <p14:tracePt t="26466" x="5372100" y="3314700"/>
          <p14:tracePt t="26483" x="5384800" y="3314700"/>
          <p14:tracePt t="26499" x="5391150" y="3308350"/>
          <p14:tracePt t="26515" x="5403850" y="3308350"/>
          <p14:tracePt t="26532" x="5416550" y="3295650"/>
          <p14:tracePt t="26548" x="5429250" y="3295650"/>
          <p14:tracePt t="26565" x="5448300" y="3282950"/>
          <p14:tracePt t="26582" x="5467350" y="3276600"/>
          <p14:tracePt t="26599" x="5473700" y="3270250"/>
          <p14:tracePt t="26615" x="5480050" y="3270250"/>
          <p14:tracePt t="26632" x="5486400" y="3270250"/>
          <p14:tracePt t="26648" x="5499100" y="3263900"/>
          <p14:tracePt t="26929" x="5492750" y="3263900"/>
          <p14:tracePt t="26942" x="5480050" y="3263900"/>
          <p14:tracePt t="26943" x="5473700" y="3263900"/>
          <p14:tracePt t="26951" x="5461000" y="3263900"/>
          <p14:tracePt t="26966" x="5448300" y="3263900"/>
          <p14:tracePt t="26982" x="5429250" y="3263900"/>
          <p14:tracePt t="26999" x="5422900" y="3270250"/>
          <p14:tracePt t="27016" x="5403850" y="3276600"/>
          <p14:tracePt t="27033" x="5391150" y="3289300"/>
          <p14:tracePt t="27049" x="5372100" y="3295650"/>
          <p14:tracePt t="27066" x="5365750" y="3302000"/>
          <p14:tracePt t="27083" x="5346700" y="3308350"/>
          <p14:tracePt t="27100" x="5340350" y="3308350"/>
          <p14:tracePt t="27117" x="5334000" y="3314700"/>
          <p14:tracePt t="27133" x="5327650" y="3314700"/>
          <p14:tracePt t="27150" x="5321300" y="3321050"/>
          <p14:tracePt t="27166" x="5314950" y="3321050"/>
          <p14:tracePt t="27183" x="5308600" y="3327400"/>
          <p14:tracePt t="27199" x="5302250" y="3327400"/>
          <p14:tracePt t="27216" x="5289550" y="3327400"/>
          <p14:tracePt t="27233" x="5283200" y="3333750"/>
          <p14:tracePt t="27250" x="5270500" y="3333750"/>
          <p14:tracePt t="27266" x="5270500" y="3340100"/>
          <p14:tracePt t="27283" x="5264150" y="3346450"/>
          <p14:tracePt t="27417" x="5257800" y="3346450"/>
          <p14:tracePt t="27849" x="5270500" y="3346450"/>
          <p14:tracePt t="27857" x="5276850" y="3346450"/>
          <p14:tracePt t="27865" x="5283200" y="3346450"/>
          <p14:tracePt t="27873" x="5308600" y="3346450"/>
          <p14:tracePt t="27882" x="5334000" y="3340100"/>
          <p14:tracePt t="27903" x="5372100" y="3327400"/>
          <p14:tracePt t="27915" x="5410200" y="3321050"/>
          <p14:tracePt t="27932" x="5461000" y="3302000"/>
          <p14:tracePt t="27949" x="5505450" y="3295650"/>
          <p14:tracePt t="27965" x="5543550" y="3282950"/>
          <p14:tracePt t="27982" x="5594350" y="3263900"/>
          <p14:tracePt t="27998" x="5619750" y="3257550"/>
          <p14:tracePt t="28016" x="5670550" y="3238500"/>
          <p14:tracePt t="28034" x="5727700" y="3219450"/>
          <p14:tracePt t="28050" x="5765800" y="3206750"/>
          <p14:tracePt t="28066" x="5810250" y="3194050"/>
          <p14:tracePt t="28083" x="5842000" y="3181350"/>
          <p14:tracePt t="28099" x="5880100" y="3175000"/>
          <p14:tracePt t="28116" x="5924550" y="3162300"/>
          <p14:tracePt t="28133" x="5975350" y="3149600"/>
          <p14:tracePt t="28150" x="6032500" y="3130550"/>
          <p14:tracePt t="28166" x="6076950" y="3117850"/>
          <p14:tracePt t="28183" x="6127750" y="3105150"/>
          <p14:tracePt t="28199" x="6165850" y="3098800"/>
          <p14:tracePt t="28216" x="6242050" y="3073400"/>
          <p14:tracePt t="28233" x="6337300" y="3048000"/>
          <p14:tracePt t="28250" x="6394450" y="3028950"/>
          <p14:tracePt t="28266" x="6445250" y="3009900"/>
          <p14:tracePt t="28283" x="6483350" y="2990850"/>
          <p14:tracePt t="28299" x="6508750" y="2978150"/>
          <p14:tracePt t="28316" x="6540500" y="2965450"/>
          <p14:tracePt t="28316" x="6559550" y="2952750"/>
          <p14:tracePt t="28349" x="6572250" y="2946400"/>
          <p14:tracePt t="28349" x="6610350" y="2940050"/>
          <p14:tracePt t="28365" x="6661150" y="2901950"/>
          <p14:tracePt t="28382" x="6769100" y="2870200"/>
          <p14:tracePt t="28398" x="6877050" y="2844800"/>
          <p14:tracePt t="28416" x="6978650" y="2813050"/>
          <p14:tracePt t="28433" x="7105650" y="2781300"/>
          <p14:tracePt t="28450" x="7156450" y="2762250"/>
          <p14:tracePt t="28466" x="7188200" y="2749550"/>
          <p14:tracePt t="28483" x="7207250" y="2749550"/>
          <p14:tracePt t="28499" x="7219950" y="2743200"/>
          <p14:tracePt t="28516" x="7232650" y="2736850"/>
          <p14:tracePt t="28533" x="7251700" y="2736850"/>
          <p14:tracePt t="28549" x="7264400" y="2730500"/>
          <p14:tracePt t="28566" x="7277100" y="2730500"/>
          <p14:tracePt t="28583" x="7289800" y="2730500"/>
          <p14:tracePt t="28599" x="7302500" y="2730500"/>
          <p14:tracePt t="28633" x="7315200" y="2724150"/>
          <p14:tracePt t="28633" x="7346950" y="2724150"/>
          <p14:tracePt t="28650" x="7378700" y="2724150"/>
          <p14:tracePt t="28666" x="7385050" y="2717800"/>
          <p14:tracePt t="28683" x="7391400" y="2717800"/>
          <p14:tracePt t="28946" x="7385050" y="2717800"/>
          <p14:tracePt t="28953" x="7378700" y="2717800"/>
          <p14:tracePt t="28961" x="7372350" y="2717800"/>
          <p14:tracePt t="28966" x="7366000" y="2717800"/>
          <p14:tracePt t="29113" x="7359650" y="2717800"/>
          <p14:tracePt t="29145" x="7353300" y="2717800"/>
          <p14:tracePt t="29153" x="7346950" y="2717800"/>
          <p14:tracePt t="29194" x="7340600" y="2717800"/>
          <p14:tracePt t="29610" x="7334250" y="2717800"/>
          <p14:tracePt t="29625" x="7315200" y="2724150"/>
          <p14:tracePt t="29633" x="7289800" y="2730500"/>
          <p14:tracePt t="29634" x="7181850" y="2730500"/>
          <p14:tracePt t="29650" x="6915150" y="2762250"/>
          <p14:tracePt t="29666" x="6623050" y="2762250"/>
          <p14:tracePt t="29683" x="6438900" y="2762250"/>
          <p14:tracePt t="29699" x="6286500" y="2762250"/>
          <p14:tracePt t="29716" x="6184900" y="2762250"/>
          <p14:tracePt t="29733" x="6140450" y="2762250"/>
          <p14:tracePt t="29749" x="6115050" y="2762250"/>
          <p14:tracePt t="29766" x="6096000" y="2768600"/>
          <p14:tracePt t="29782" x="6064250" y="2781300"/>
          <p14:tracePt t="29799" x="6057900" y="2781300"/>
          <p14:tracePt t="29816" x="6026150" y="2781300"/>
          <p14:tracePt t="29816" x="6013450" y="2787650"/>
          <p14:tracePt t="29834" x="5994400" y="2794000"/>
          <p14:tracePt t="29850" x="5969000" y="2800350"/>
          <p14:tracePt t="29866" x="5930900" y="2800350"/>
          <p14:tracePt t="29882" x="5899150" y="2806700"/>
          <p14:tracePt t="29899" x="5842000" y="2813050"/>
          <p14:tracePt t="29916" x="5784850" y="2819400"/>
          <p14:tracePt t="29932" x="5727700" y="2825750"/>
          <p14:tracePt t="29949" x="5664200" y="2825750"/>
          <p14:tracePt t="29966" x="5613400" y="2825750"/>
          <p14:tracePt t="29982" x="5568950" y="2825750"/>
          <p14:tracePt t="29999" x="5524500" y="2825750"/>
          <p14:tracePt t="30016" x="5492750" y="2832100"/>
          <p14:tracePt t="30016" x="5473700" y="2838450"/>
          <p14:tracePt t="30034" x="5441950" y="2838450"/>
          <p14:tracePt t="30050" x="5422900" y="2844800"/>
          <p14:tracePt t="30066" x="5403850" y="2844800"/>
          <p14:tracePt t="30083" x="5391150" y="2844800"/>
          <p14:tracePt t="30099" x="5384800" y="2851150"/>
          <p14:tracePt t="30116" x="5372100" y="2851150"/>
          <p14:tracePt t="30132" x="5359400" y="2857500"/>
          <p14:tracePt t="30149" x="5340350" y="2863850"/>
          <p14:tracePt t="30167" x="5327650" y="2876550"/>
          <p14:tracePt t="30182" x="5321300" y="2876550"/>
          <p14:tracePt t="30199" x="5321300" y="2882900"/>
          <p14:tracePt t="30216" x="5314950" y="2882900"/>
          <p14:tracePt t="30233" x="5308600" y="2889250"/>
          <p14:tracePt t="30250" x="5302250" y="2889250"/>
          <p14:tracePt t="30305" x="5295900" y="2895600"/>
          <p14:tracePt t="30324" x="5295900" y="2901950"/>
          <p14:tracePt t="30401" x="5289550" y="2901950"/>
          <p14:tracePt t="30417" x="5283200" y="2908300"/>
          <p14:tracePt t="30794" x="5289550" y="2908300"/>
          <p14:tracePt t="30817" x="5295900" y="2908300"/>
          <p14:tracePt t="30842" x="5302250" y="2908300"/>
          <p14:tracePt t="30845" x="5308600" y="2908300"/>
          <p14:tracePt t="30849" x="5321300" y="2908300"/>
          <p14:tracePt t="30866" x="5340350" y="2908300"/>
          <p14:tracePt t="30883" x="5359400" y="2908300"/>
          <p14:tracePt t="30899" x="5384800" y="2908300"/>
          <p14:tracePt t="30916" x="5422900" y="2908300"/>
          <p14:tracePt t="30933" x="5454650" y="2908300"/>
          <p14:tracePt t="30949" x="5499100" y="2908300"/>
          <p14:tracePt t="30966" x="5549900" y="2908300"/>
          <p14:tracePt t="30983" x="5607050" y="2908300"/>
          <p14:tracePt t="30999" x="5670550" y="2908300"/>
          <p14:tracePt t="31016" x="5727700" y="2908300"/>
          <p14:tracePt t="31032" x="5784850" y="2908300"/>
          <p14:tracePt t="31050" x="5829300" y="2908300"/>
          <p14:tracePt t="31066" x="5899150" y="2908300"/>
          <p14:tracePt t="31083" x="5962650" y="2908300"/>
          <p14:tracePt t="31099" x="6032500" y="2914650"/>
          <p14:tracePt t="31116" x="6102350" y="2914650"/>
          <p14:tracePt t="31132" x="6159500" y="2914650"/>
          <p14:tracePt t="31149" x="6210300" y="2914650"/>
          <p14:tracePt t="31166" x="6261100" y="2914650"/>
          <p14:tracePt t="31183" x="6324600" y="2914650"/>
          <p14:tracePt t="31200" x="6381750" y="2914650"/>
          <p14:tracePt t="31216" x="6432550" y="2914650"/>
          <p14:tracePt t="31232" x="6496050" y="2914650"/>
          <p14:tracePt t="31250" x="6540500" y="2908300"/>
          <p14:tracePt t="31266" x="6604000" y="2895600"/>
          <p14:tracePt t="31283" x="6648450" y="2895600"/>
          <p14:tracePt t="31299" x="6718300" y="2889250"/>
          <p14:tracePt t="31316" x="6813550" y="2876550"/>
          <p14:tracePt t="31333" x="6902450" y="2851150"/>
          <p14:tracePt t="31349" x="6985000" y="2832100"/>
          <p14:tracePt t="31366" x="7061200" y="2819400"/>
          <p14:tracePt t="31383" x="7137400" y="2800350"/>
          <p14:tracePt t="31399" x="7181850" y="2800350"/>
          <p14:tracePt t="31416" x="7226300" y="2787650"/>
          <p14:tracePt t="31432" x="7270750" y="2781300"/>
          <p14:tracePt t="31450" x="7296150" y="2774950"/>
          <p14:tracePt t="31466" x="7321550" y="2774950"/>
          <p14:tracePt t="31482" x="7340600" y="2774950"/>
          <p14:tracePt t="31499" x="7359650" y="2768600"/>
          <p14:tracePt t="31516" x="7372350" y="2762250"/>
          <p14:tracePt t="31533" x="7378700" y="2762250"/>
          <p14:tracePt t="31549" x="7385050" y="2762250"/>
          <p14:tracePt t="31565" x="7391400" y="2762250"/>
          <p14:tracePt t="31583" x="7397750" y="2762250"/>
          <p14:tracePt t="31649" x="7404100" y="2755900"/>
          <p14:tracePt t="31751" x="7404100" y="2749550"/>
          <p14:tracePt t="31785" x="7404100" y="2743200"/>
          <p14:tracePt t="31809" x="7391400" y="2736850"/>
          <p14:tracePt t="31825" x="7378700" y="2730500"/>
          <p14:tracePt t="31849" x="7372350" y="2730500"/>
          <p14:tracePt t="31865" x="7366000" y="2730500"/>
          <p14:tracePt t="31881" x="7359650" y="2730500"/>
          <p14:tracePt t="31889" x="7353300" y="2730500"/>
          <p14:tracePt t="31914" x="7346950" y="2730500"/>
          <p14:tracePt t="31937" x="7340600" y="2730500"/>
          <p14:tracePt t="31954" x="7327900" y="2730500"/>
          <p14:tracePt t="32977" x="7308850" y="2724150"/>
          <p14:tracePt t="32985" x="7296150" y="2724150"/>
          <p14:tracePt t="32992" x="7270750" y="2724150"/>
          <p14:tracePt t="33000" x="7213600" y="2724150"/>
          <p14:tracePt t="33016" x="7156450" y="2724150"/>
          <p14:tracePt t="33016" x="7118350" y="2724150"/>
          <p14:tracePt t="33034" x="7010400" y="2743200"/>
          <p14:tracePt t="33049" x="6889750" y="2781300"/>
          <p14:tracePt t="33066" x="6769100" y="2825750"/>
          <p14:tracePt t="33082" x="6680200" y="2882900"/>
          <p14:tracePt t="33099" x="6616700" y="2933700"/>
          <p14:tracePt t="33116" x="6578600" y="2978150"/>
          <p14:tracePt t="33132" x="6553200" y="3028950"/>
          <p14:tracePt t="33149" x="6521450" y="3105150"/>
          <p14:tracePt t="33166" x="6496050" y="3168650"/>
          <p14:tracePt t="33182" x="6470650" y="3238500"/>
          <p14:tracePt t="33199" x="6451600" y="3314700"/>
          <p14:tracePt t="33216" x="6419850" y="3390900"/>
          <p14:tracePt t="33216" x="6407150" y="3435350"/>
          <p14:tracePt t="33234" x="6388100" y="3498850"/>
          <p14:tracePt t="33249" x="6388100" y="3536950"/>
          <p14:tracePt t="33266" x="6388100" y="3568700"/>
          <p14:tracePt t="33282" x="6388100" y="3581400"/>
          <p14:tracePt t="33299" x="6388100" y="3587750"/>
          <p14:tracePt t="33316" x="6388100" y="3594100"/>
          <p14:tracePt t="33332" x="6400800" y="3594100"/>
          <p14:tracePt t="33349" x="6426200" y="3594100"/>
          <p14:tracePt t="33366" x="6457950" y="3594100"/>
          <p14:tracePt t="33382" x="6489700" y="3581400"/>
          <p14:tracePt t="33399" x="6515100" y="3549650"/>
          <p14:tracePt t="33416" x="6527800" y="3505200"/>
          <p14:tracePt t="33433" x="6540500" y="3409950"/>
          <p14:tracePt t="33449" x="6540500" y="3346450"/>
          <p14:tracePt t="33466" x="6534150" y="3308350"/>
          <p14:tracePt t="33482" x="6515100" y="3251200"/>
          <p14:tracePt t="33499" x="6470650" y="3194050"/>
          <p14:tracePt t="33516" x="6400800" y="3130550"/>
          <p14:tracePt t="33533" x="6305550" y="3092450"/>
          <p14:tracePt t="33549" x="6197600" y="3048000"/>
          <p14:tracePt t="33566" x="6108700" y="3028950"/>
          <p14:tracePt t="33582" x="6000750" y="3022600"/>
          <p14:tracePt t="33599" x="5911850" y="3022600"/>
          <p14:tracePt t="33616" x="5867400" y="3022600"/>
          <p14:tracePt t="33632" x="5803900" y="3041650"/>
          <p14:tracePt t="33650" x="5772150" y="3067050"/>
          <p14:tracePt t="33666" x="5727700" y="3092450"/>
          <p14:tracePt t="33683" x="5695950" y="3117850"/>
          <p14:tracePt t="33699" x="5670550" y="3143250"/>
          <p14:tracePt t="33716" x="5651500" y="3175000"/>
          <p14:tracePt t="33733" x="5645150" y="3200400"/>
          <p14:tracePt t="33749" x="5632450" y="3225800"/>
          <p14:tracePt t="33793" x="5632450" y="3232150"/>
          <p14:tracePt t="33808" x="5632450" y="3238500"/>
          <p14:tracePt t="33825" x="5632450" y="3244850"/>
          <p14:tracePt t="33865" x="5632450" y="3257550"/>
          <p14:tracePt t="33905" x="5632450" y="3263900"/>
          <p14:tracePt t="33914" x="5632450" y="3270250"/>
          <p14:tracePt t="33915" x="5632450" y="3289300"/>
          <p14:tracePt t="33932" x="5632450" y="3327400"/>
          <p14:tracePt t="33949" x="5632450" y="3359150"/>
          <p14:tracePt t="33966" x="5632450" y="3378200"/>
          <p14:tracePt t="33983" x="5638800" y="3403600"/>
          <p14:tracePt t="33999" x="5638800" y="3422650"/>
          <p14:tracePt t="34016" x="5638800" y="3435350"/>
          <p14:tracePt t="34032" x="5645150" y="3454400"/>
          <p14:tracePt t="34073" x="5645150" y="3460750"/>
          <p14:tracePt t="34121" x="5651500" y="3460750"/>
          <p14:tracePt t="34241" x="5651500" y="3467100"/>
          <p14:tracePt t="34249" x="5657850" y="3473450"/>
          <p14:tracePt t="34257" x="5676900" y="3492500"/>
          <p14:tracePt t="34265" x="5702300" y="3517900"/>
          <p14:tracePt t="34275" x="5727700" y="3530600"/>
          <p14:tracePt t="34282" x="5784850" y="3581400"/>
          <p14:tracePt t="34299" x="5829300" y="3619500"/>
          <p14:tracePt t="34316" x="5867400" y="3651250"/>
          <p14:tracePt t="34332" x="5899150" y="3683000"/>
          <p14:tracePt t="34349" x="5937250" y="3721100"/>
          <p14:tracePt t="34366" x="5962650" y="3752850"/>
          <p14:tracePt t="34383" x="6000750" y="3784600"/>
          <p14:tracePt t="34399" x="6032500" y="3810000"/>
          <p14:tracePt t="34416" x="6076950" y="3835400"/>
          <p14:tracePt t="34432" x="6134100" y="3879850"/>
          <p14:tracePt t="34450" x="6172200" y="3905250"/>
          <p14:tracePt t="34466" x="6210300" y="3924300"/>
          <p14:tracePt t="34484" x="6242050" y="3943350"/>
          <p14:tracePt t="34499" x="6273800" y="3956050"/>
          <p14:tracePt t="34516" x="6286500" y="3956050"/>
          <p14:tracePt t="34532" x="6305550" y="3968750"/>
          <p14:tracePt t="34549" x="6318250" y="3975100"/>
          <p14:tracePt t="34566" x="6337300" y="3987800"/>
          <p14:tracePt t="34583" x="6356350" y="3994150"/>
          <p14:tracePt t="34599" x="6375400" y="4006850"/>
          <p14:tracePt t="34616" x="6381750" y="4013200"/>
          <p14:tracePt t="34632" x="6407150" y="4025900"/>
          <p14:tracePt t="34650" x="6413500" y="4038600"/>
          <p14:tracePt t="34666" x="6432550" y="4044950"/>
          <p14:tracePt t="34682" x="6457950" y="4051300"/>
          <p14:tracePt t="34699" x="6477000" y="4057650"/>
          <p14:tracePt t="34716" x="6508750" y="4057650"/>
          <p14:tracePt t="34732" x="6546850" y="4057650"/>
          <p14:tracePt t="34749" x="6591300" y="4057650"/>
          <p14:tracePt t="34766" x="6642100" y="4025900"/>
          <p14:tracePt t="34783" x="6692900" y="3981450"/>
          <p14:tracePt t="34799" x="6737350" y="3924300"/>
          <p14:tracePt t="34816" x="6781800" y="3822700"/>
          <p14:tracePt t="34832" x="6794500" y="3695700"/>
          <p14:tracePt t="34850" x="6794500" y="3619500"/>
          <p14:tracePt t="34866" x="6788150" y="3556000"/>
          <p14:tracePt t="34882" x="6743700" y="3486150"/>
          <p14:tracePt t="34899" x="6711950" y="3441700"/>
          <p14:tracePt t="34916" x="6667500" y="3416300"/>
          <p14:tracePt t="34932" x="6604000" y="3403600"/>
          <p14:tracePt t="34949" x="6546850" y="3403600"/>
          <p14:tracePt t="34965" x="6496050" y="3403600"/>
          <p14:tracePt t="34982" x="6445250" y="3422650"/>
          <p14:tracePt t="34999" x="6407150" y="3441700"/>
          <p14:tracePt t="35016" x="6362700" y="3492500"/>
          <p14:tracePt t="35033" x="6350000" y="3543300"/>
          <p14:tracePt t="35049" x="6337300" y="3619500"/>
          <p14:tracePt t="35066" x="6330950" y="3695700"/>
          <p14:tracePt t="35082" x="6330950" y="3784600"/>
          <p14:tracePt t="35099" x="6330950" y="3879850"/>
          <p14:tracePt t="35116" x="6343650" y="3981450"/>
          <p14:tracePt t="35132" x="6362700" y="4064000"/>
          <p14:tracePt t="35149" x="6394450" y="4146550"/>
          <p14:tracePt t="35166" x="6426200" y="4222750"/>
          <p14:tracePt t="35182" x="6464300" y="4273550"/>
          <p14:tracePt t="35199" x="6496050" y="4318000"/>
          <p14:tracePt t="35216" x="6527800" y="4343400"/>
          <p14:tracePt t="35216" x="6559550" y="4362450"/>
          <p14:tracePt t="35234" x="6610350" y="4394200"/>
          <p14:tracePt t="35250" x="6692900" y="4419600"/>
          <p14:tracePt t="35266" x="6788150" y="4432300"/>
          <p14:tracePt t="35282" x="6889750" y="4438650"/>
          <p14:tracePt t="35300" x="6985000" y="4438650"/>
          <p14:tracePt t="35316" x="7048500" y="4425950"/>
          <p14:tracePt t="35333" x="7099300" y="4400550"/>
          <p14:tracePt t="35349" x="7156450" y="4356100"/>
          <p14:tracePt t="35366" x="7207250" y="4298950"/>
          <p14:tracePt t="35382" x="7232650" y="4235450"/>
          <p14:tracePt t="35399" x="7270750" y="4140200"/>
          <p14:tracePt t="35415" x="7283450" y="4038600"/>
          <p14:tracePt t="35434" x="7283450" y="3962400"/>
          <p14:tracePt t="35449" x="7283450" y="3892550"/>
          <p14:tracePt t="35466" x="7283450" y="3822700"/>
          <p14:tracePt t="35482" x="7283450" y="3765550"/>
          <p14:tracePt t="35499" x="7264400" y="3695700"/>
          <p14:tracePt t="35515" x="7226300" y="3644900"/>
          <p14:tracePt t="35532" x="7175500" y="3594100"/>
          <p14:tracePt t="35549" x="7105650" y="3556000"/>
          <p14:tracePt t="35566" x="7004050" y="3505200"/>
          <p14:tracePt t="35582" x="6915150" y="3473450"/>
          <p14:tracePt t="35599" x="6788150" y="3441700"/>
          <p14:tracePt t="35615" x="6699250" y="3422650"/>
          <p14:tracePt t="35632" x="6578600" y="3416300"/>
          <p14:tracePt t="35649" x="6502400" y="3441700"/>
          <p14:tracePt t="35666" x="6438900" y="3479800"/>
          <p14:tracePt t="35682" x="6400800" y="3517900"/>
          <p14:tracePt t="35700" x="6362700" y="3549650"/>
          <p14:tracePt t="35716" x="6337300" y="3581400"/>
          <p14:tracePt t="35733" x="6330950" y="3600450"/>
          <p14:tracePt t="35749" x="6330950" y="3606800"/>
          <p14:tracePt t="35766" x="6330950" y="3613150"/>
          <p14:tracePt t="35782" x="6324600" y="3619500"/>
          <p14:tracePt t="36401" x="6330950" y="3625850"/>
          <p14:tracePt t="36409" x="6330950" y="3638550"/>
          <p14:tracePt t="36417" x="6330950" y="3676650"/>
          <p14:tracePt t="36433" x="6330950" y="3708400"/>
          <p14:tracePt t="36433" x="6330950" y="3771900"/>
          <p14:tracePt t="36449" x="6330950" y="3835400"/>
          <p14:tracePt t="36466" x="6330950" y="3892550"/>
          <p14:tracePt t="36482" x="6324600" y="3943350"/>
          <p14:tracePt t="36499" x="6324600" y="3975100"/>
          <p14:tracePt t="36516" x="6324600" y="4000500"/>
          <p14:tracePt t="36532" x="6330950" y="4032250"/>
          <p14:tracePt t="36549" x="6330950" y="4051300"/>
          <p14:tracePt t="36566" x="6337300" y="4070350"/>
          <p14:tracePt t="36582" x="6350000" y="4102100"/>
          <p14:tracePt t="36598" x="6356350" y="4127500"/>
          <p14:tracePt t="36615" x="6369050" y="4171950"/>
          <p14:tracePt t="36615" x="6375400" y="4191000"/>
          <p14:tracePt t="36633" x="6375400" y="4222750"/>
          <p14:tracePt t="36649" x="6400800" y="4260850"/>
          <p14:tracePt t="36666" x="6426200" y="4292600"/>
          <p14:tracePt t="36682" x="6438900" y="4318000"/>
          <p14:tracePt t="36699" x="6445250" y="4330700"/>
          <p14:tracePt t="36715" x="6457950" y="4343400"/>
          <p14:tracePt t="36732" x="6483350" y="4356100"/>
          <p14:tracePt t="36749" x="6515100" y="4375150"/>
          <p14:tracePt t="36766" x="6565900" y="4394200"/>
          <p14:tracePt t="36782" x="6623050" y="4400550"/>
          <p14:tracePt t="36799" x="6692900" y="4413250"/>
          <p14:tracePt t="36815" x="6775450" y="4413250"/>
          <p14:tracePt t="36815" x="6819900" y="4413250"/>
          <p14:tracePt t="36834" x="6896100" y="4394200"/>
          <p14:tracePt t="36849" x="6972300" y="4356100"/>
          <p14:tracePt t="36866" x="7035800" y="4292600"/>
          <p14:tracePt t="36882" x="7099300" y="4222750"/>
          <p14:tracePt t="36899" x="7131050" y="4159250"/>
          <p14:tracePt t="36916" x="7137400" y="4114800"/>
          <p14:tracePt t="36932" x="7156450" y="4032250"/>
          <p14:tracePt t="36949" x="7156450" y="3943350"/>
          <p14:tracePt t="36965" x="7156450" y="3848100"/>
          <p14:tracePt t="36983" x="7156450" y="3765550"/>
          <p14:tracePt t="36999" x="7150100" y="3702050"/>
          <p14:tracePt t="37016" x="7131050" y="3651250"/>
          <p14:tracePt t="37032" x="7086600" y="3594100"/>
          <p14:tracePt t="37050" x="7054850" y="3562350"/>
          <p14:tracePt t="37065" x="7035800" y="3549650"/>
          <p14:tracePt t="37082" x="6985000" y="3530600"/>
          <p14:tracePt t="37099" x="6927850" y="3517900"/>
          <p14:tracePt t="37116" x="6851650" y="3505200"/>
          <p14:tracePt t="37132" x="6788150" y="3498850"/>
          <p14:tracePt t="37149" x="6711950" y="3492500"/>
          <p14:tracePt t="37165" x="6654800" y="3492500"/>
          <p14:tracePt t="37182" x="6610350" y="3492500"/>
          <p14:tracePt t="37199" x="6584950" y="3492500"/>
          <p14:tracePt t="37216" x="6559550" y="3492500"/>
          <p14:tracePt t="37232" x="6546850" y="3492500"/>
          <p14:tracePt t="37250" x="6521450" y="3505200"/>
          <p14:tracePt t="37266" x="6502400" y="3517900"/>
          <p14:tracePt t="37282" x="6477000" y="3536950"/>
          <p14:tracePt t="37299" x="6457950" y="3556000"/>
          <p14:tracePt t="37316" x="6438900" y="3575050"/>
          <p14:tracePt t="37332" x="6400800" y="3625850"/>
          <p14:tracePt t="37356" x="6369050" y="3708400"/>
          <p14:tracePt t="37400" x="6362700" y="3727450"/>
          <p14:tracePt t="37408" x="6362700" y="3740150"/>
          <p14:tracePt t="37415" x="6356350" y="3778250"/>
          <p14:tracePt t="37432" x="6356350" y="3822700"/>
          <p14:tracePt t="37448" x="6350000" y="3848100"/>
          <p14:tracePt t="37465" x="6350000" y="3886200"/>
          <p14:tracePt t="37482" x="6350000" y="3911600"/>
          <p14:tracePt t="37498" x="6350000" y="3930650"/>
          <p14:tracePt t="37515" x="6350000" y="3968750"/>
          <p14:tracePt t="37531" x="6350000" y="3987800"/>
          <p14:tracePt t="37548" x="6350000" y="4006850"/>
          <p14:tracePt t="37565" x="6350000" y="4025900"/>
          <p14:tracePt t="37582" x="6350000" y="4038600"/>
          <p14:tracePt t="37599" x="6356350" y="4057650"/>
          <p14:tracePt t="37615" x="6356350" y="4083050"/>
          <p14:tracePt t="37631" x="6369050" y="4095750"/>
          <p14:tracePt t="37650" x="6369050" y="4114800"/>
          <p14:tracePt t="37666" x="6375400" y="4133850"/>
          <p14:tracePt t="37682" x="6381750" y="4140200"/>
          <p14:tracePt t="37699" x="6381750" y="4152900"/>
          <p14:tracePt t="37716" x="6388100" y="4159250"/>
          <p14:tracePt t="37731" x="6394450" y="4171950"/>
          <p14:tracePt t="37748" x="6400800" y="4184650"/>
          <p14:tracePt t="37765" x="6400800" y="4191000"/>
          <p14:tracePt t="37782" x="6407150" y="4203700"/>
          <p14:tracePt t="37817" x="6413500" y="4210050"/>
          <p14:tracePt t="37818" x="6413500" y="4216400"/>
          <p14:tracePt t="37833" x="6413500" y="4222750"/>
          <p14:tracePt t="37849" x="6419850" y="4235450"/>
          <p14:tracePt t="37865" x="6419850" y="4248150"/>
          <p14:tracePt t="37912" x="6419850" y="4254500"/>
          <p14:tracePt t="37928" x="6426200" y="4254500"/>
          <p14:tracePt t="38344" x="6432550" y="4260850"/>
          <p14:tracePt t="38360" x="6438900" y="4273550"/>
          <p14:tracePt t="38365" x="6445250" y="4273550"/>
          <p14:tracePt t="38374" x="6451600" y="4279900"/>
          <p14:tracePt t="38381" x="6464300" y="4292600"/>
          <p14:tracePt t="38464" x="6470650" y="4292600"/>
          <p14:tracePt t="38480" x="6477000" y="4292600"/>
          <p14:tracePt t="38496" x="6483350" y="4292600"/>
          <p14:tracePt t="38500" x="6489700" y="4292600"/>
          <p14:tracePt t="38515" x="6489700" y="4286250"/>
          <p14:tracePt t="38515" x="6489700" y="4210050"/>
          <p14:tracePt t="38531" x="6464300" y="4070350"/>
          <p14:tracePt t="38549" x="6394450" y="3860800"/>
          <p14:tracePt t="38565" x="6305550" y="3676650"/>
          <p14:tracePt t="38582" x="6242050" y="3562350"/>
          <p14:tracePt t="38599" x="6197600" y="3498850"/>
          <p14:tracePt t="38616" x="6172200" y="3467100"/>
          <p14:tracePt t="38631" x="6146800" y="3441700"/>
          <p14:tracePt t="38649" x="6134100" y="3429000"/>
          <p14:tracePt t="38665" x="6121400" y="3422650"/>
          <p14:tracePt t="38682" x="6108700" y="3416300"/>
          <p14:tracePt t="38698" x="6089650" y="3403600"/>
          <p14:tracePt t="38715" x="6070600" y="3397250"/>
          <p14:tracePt t="38732" x="6045200" y="3384550"/>
          <p14:tracePt t="38749" x="6013450" y="3365500"/>
          <p14:tracePt t="38766" x="5962650" y="3346450"/>
          <p14:tracePt t="38782" x="5930900" y="3333750"/>
          <p14:tracePt t="38799" x="5867400" y="3302000"/>
          <p14:tracePt t="38816" x="5784850" y="3270250"/>
          <p14:tracePt t="38816" x="5734050" y="3238500"/>
          <p14:tracePt t="38833" x="5676900" y="3194050"/>
          <p14:tracePt t="38849" x="5594350" y="3136900"/>
          <p14:tracePt t="38866" x="5549900" y="3105150"/>
          <p14:tracePt t="38882" x="5511800" y="3073400"/>
          <p14:tracePt t="38900" x="5473700" y="3035300"/>
          <p14:tracePt t="38915" x="5435600" y="3003550"/>
          <p14:tracePt t="38932" x="5416550" y="2984500"/>
          <p14:tracePt t="38949" x="5403850" y="2965450"/>
          <p14:tracePt t="38965" x="5403850" y="2959100"/>
          <p14:tracePt t="38982" x="5397500" y="2946400"/>
          <p14:tracePt t="38999" x="5391150" y="2933700"/>
          <p14:tracePt t="39016" x="5384800" y="2921000"/>
          <p14:tracePt t="39032" x="5378450" y="2901950"/>
          <p14:tracePt t="39049" x="5372100" y="2895600"/>
          <p14:tracePt t="39066" x="5365750" y="2895600"/>
          <p14:tracePt t="39082" x="5365750" y="2889250"/>
          <p14:tracePt t="39121" x="5359400" y="2882900"/>
          <p14:tracePt t="39127" x="5353050" y="2882900"/>
          <p14:tracePt t="39132" x="5340350" y="2876550"/>
          <p14:tracePt t="39149" x="5327650" y="2870200"/>
          <p14:tracePt t="39166" x="5314950" y="2870200"/>
          <p14:tracePt t="39181" x="5308600" y="2870200"/>
          <p14:tracePt t="39198" x="5302250" y="2870200"/>
          <p14:tracePt t="39215" x="5295900" y="2870200"/>
          <p14:tracePt t="39232" x="5283200" y="2870200"/>
          <p14:tracePt t="39272" x="5276850" y="2870200"/>
          <p14:tracePt t="39288" x="5270500" y="2870200"/>
          <p14:tracePt t="39312" x="5264150" y="2870200"/>
          <p14:tracePt t="39712" x="5264150" y="2876550"/>
          <p14:tracePt t="40640" x="5264150" y="2882900"/>
          <p14:tracePt t="40649" x="5264150" y="2889250"/>
          <p14:tracePt t="40649" x="5270500" y="2895600"/>
          <p14:tracePt t="40665" x="5270500" y="2901950"/>
          <p14:tracePt t="40682" x="5270500" y="2914650"/>
          <p14:tracePt t="40699" x="5270500" y="2921000"/>
          <p14:tracePt t="40715" x="5276850" y="2921000"/>
          <p14:tracePt t="40896" x="5276850" y="2927350"/>
          <p14:tracePt t="40904" x="5276850" y="2933700"/>
          <p14:tracePt t="40937" x="5283200" y="2933700"/>
          <p14:tracePt t="41105" x="5283200" y="2927350"/>
          <p14:tracePt t="41129" x="5283200" y="2921000"/>
          <p14:tracePt t="41140" x="5283200" y="2908300"/>
          <p14:tracePt t="41152" x="5289550" y="2908300"/>
          <p14:tracePt t="41160" x="5289550" y="2901950"/>
          <p14:tracePt t="41169" x="5289550" y="2889250"/>
          <p14:tracePt t="41182" x="5289550" y="2882900"/>
          <p14:tracePt t="41937" x="5295900" y="2882900"/>
          <p14:tracePt t="41954" x="5295900" y="2889250"/>
          <p14:tracePt t="41961" x="5308600" y="2901950"/>
          <p14:tracePt t="41966" x="5308600" y="2914650"/>
          <p14:tracePt t="41984" x="5314950" y="2921000"/>
          <p14:tracePt t="42002" x="5314950" y="2927350"/>
          <p14:tracePt t="42177" x="5321300" y="2933700"/>
          <p14:tracePt t="42217" x="5321300" y="2927350"/>
          <p14:tracePt t="42227" x="5314950" y="2927350"/>
          <p14:tracePt t="42242" x="5314950" y="2921000"/>
          <p14:tracePt t="42257" x="5314950" y="2914650"/>
          <p14:tracePt t="42263" x="5314950" y="2908300"/>
          <p14:tracePt t="42266" x="5308600" y="2908300"/>
          <p14:tracePt t="42386" x="5308600" y="2901950"/>
          <p14:tracePt t="42410" x="5302250" y="2901950"/>
          <p14:tracePt t="42433" x="5295900" y="2901950"/>
          <p14:tracePt t="42457" x="5289550" y="2901950"/>
          <p14:tracePt t="42898" x="5283200" y="2901950"/>
          <p14:tracePt t="42905" x="5283200" y="2921000"/>
          <p14:tracePt t="42913" x="5295900" y="2952750"/>
          <p14:tracePt t="42921" x="5314950" y="3009900"/>
          <p14:tracePt t="42933" x="5321300" y="3060700"/>
          <p14:tracePt t="42950" x="5340350" y="3105150"/>
          <p14:tracePt t="42966" x="5346700" y="3136900"/>
          <p14:tracePt t="42983" x="5346700" y="3175000"/>
          <p14:tracePt t="43000" x="5353050" y="3206750"/>
          <p14:tracePt t="43016" x="5353050" y="3232150"/>
          <p14:tracePt t="43016" x="5353050" y="3251200"/>
          <p14:tracePt t="43034" x="5353050" y="3282950"/>
          <p14:tracePt t="43050" x="5353050" y="3314700"/>
          <p14:tracePt t="43066" x="5353050" y="3340100"/>
          <p14:tracePt t="43083" x="5353050" y="3365500"/>
          <p14:tracePt t="43099" x="5353050" y="3390900"/>
          <p14:tracePt t="43116" x="5353050" y="3403600"/>
          <p14:tracePt t="43133" x="5346700" y="3409950"/>
          <p14:tracePt t="43149" x="5346700" y="3416300"/>
          <p14:tracePt t="43166" x="5340350" y="3422650"/>
          <p14:tracePt t="43210" x="5334000" y="3429000"/>
          <p14:tracePt t="43242" x="5327650" y="3429000"/>
          <p14:tracePt t="43306" x="5321300" y="3429000"/>
          <p14:tracePt t="43330" x="5314950" y="3429000"/>
          <p14:tracePt t="43338" x="5308600" y="3429000"/>
          <p14:tracePt t="43352" x="5302250" y="3429000"/>
          <p14:tracePt t="43369" x="5302250" y="3422650"/>
          <p14:tracePt t="43383" x="5302250" y="3416300"/>
          <p14:tracePt t="43386" x="5295900" y="3409950"/>
          <p14:tracePt t="43400" x="5295900" y="3403600"/>
          <p14:tracePt t="43416" x="5295900" y="3397250"/>
          <p14:tracePt t="43433" x="5295900" y="3378200"/>
          <p14:tracePt t="43449" x="5295900" y="3371850"/>
          <p14:tracePt t="43466" x="5295900" y="3359150"/>
          <p14:tracePt t="43505" x="5295900" y="3352800"/>
          <p14:tracePt t="43525" x="5289550" y="3346450"/>
          <p14:tracePt t="43561" x="5289550" y="3340100"/>
          <p14:tracePt t="43577" x="5283200" y="3340100"/>
          <p14:tracePt t="43601" x="5283200" y="3333750"/>
          <p14:tracePt t="43633" x="5276850" y="3327400"/>
          <p14:tracePt t="43969" x="5270500" y="3327400"/>
          <p14:tracePt t="45480" x="5270500" y="3321050"/>
          <p14:tracePt t="45489" x="5276850" y="3295650"/>
          <p14:tracePt t="45489" x="5283200" y="3276600"/>
          <p14:tracePt t="45504" x="5289550" y="3251200"/>
          <p14:tracePt t="45512" x="5295900" y="3213100"/>
          <p14:tracePt t="45521" x="5295900" y="3143250"/>
          <p14:tracePt t="45532" x="5295900" y="3079750"/>
          <p14:tracePt t="45548" x="5295900" y="3009900"/>
          <p14:tracePt t="45565" x="5295900" y="2978150"/>
          <p14:tracePt t="45582" x="5295900" y="2946400"/>
          <p14:tracePt t="45599" x="5289550" y="2933700"/>
          <p14:tracePt t="45615" x="5289550" y="2914650"/>
          <p14:tracePt t="45633" x="5289550" y="2901950"/>
          <p14:tracePt t="45649" x="5289550" y="2895600"/>
          <p14:tracePt t="45969" x="5283200" y="2895600"/>
          <p14:tracePt t="45991" x="5264150" y="2895600"/>
          <p14:tracePt t="46001" x="5264150" y="2914650"/>
          <p14:tracePt t="46001" x="5257800" y="2946400"/>
          <p14:tracePt t="46015" x="5245100" y="3003550"/>
          <p14:tracePt t="46015" x="5238750" y="3028950"/>
          <p14:tracePt t="46033" x="5232400" y="3079750"/>
          <p14:tracePt t="46049" x="5226050" y="3124200"/>
          <p14:tracePt t="46065" x="5226050" y="3149600"/>
          <p14:tracePt t="46082" x="5219700" y="3175000"/>
          <p14:tracePt t="46099" x="5219700" y="3181350"/>
          <p14:tracePt t="46115" x="5219700" y="3194050"/>
          <p14:tracePt t="46132" x="5219700" y="3200400"/>
          <p14:tracePt t="46148" x="5219700" y="3206750"/>
          <p14:tracePt t="46165" x="5219700" y="3213100"/>
          <p14:tracePt t="46182" x="5219700" y="3219450"/>
          <p14:tracePt t="46217" x="5219700" y="3225800"/>
          <p14:tracePt t="46240" x="5219700" y="3232150"/>
          <p14:tracePt t="46249" x="5219700" y="3238500"/>
          <p14:tracePt t="46272" x="5219700" y="3244850"/>
          <p14:tracePt t="46296" x="5219700" y="3257550"/>
          <p14:tracePt t="46312" x="5219700" y="3263900"/>
          <p14:tracePt t="46332" x="5219700" y="3270250"/>
          <p14:tracePt t="46332" x="5219700" y="3282950"/>
          <p14:tracePt t="46348" x="5219700" y="3289300"/>
          <p14:tracePt t="46365" x="5219700" y="3302000"/>
          <p14:tracePt t="46382" x="5219700" y="3314700"/>
          <p14:tracePt t="46398" x="5219700" y="3321050"/>
          <p14:tracePt t="46415" x="5219700" y="3327400"/>
          <p14:tracePt t="46464" x="5219700" y="3333750"/>
          <p14:tracePt t="46544" x="5219700" y="3340100"/>
          <p14:tracePt t="46568" x="5226050" y="3340100"/>
          <p14:tracePt t="46576" x="5232400" y="3321050"/>
          <p14:tracePt t="46584" x="5232400" y="3295650"/>
          <p14:tracePt t="46598" x="5232400" y="3251200"/>
          <p14:tracePt t="46599" x="5232400" y="3155950"/>
          <p14:tracePt t="46615" x="5232400" y="3073400"/>
          <p14:tracePt t="46615" x="5232400" y="3054350"/>
          <p14:tracePt t="46633" x="5245100" y="3009900"/>
          <p14:tracePt t="46648" x="5251450" y="2965450"/>
          <p14:tracePt t="46665" x="5257800" y="2940050"/>
          <p14:tracePt t="46682" x="5257800" y="2927350"/>
          <p14:tracePt t="46698" x="5264150" y="2921000"/>
          <p14:tracePt t="47016" x="5264150" y="2952750"/>
          <p14:tracePt t="47024" x="5264150" y="2997200"/>
          <p14:tracePt t="47032" x="5264150" y="3086100"/>
          <p14:tracePt t="47049" x="5264150" y="3130550"/>
          <p14:tracePt t="47049" x="5264150" y="3206750"/>
          <p14:tracePt t="47065" x="5264150" y="3263900"/>
          <p14:tracePt t="47082" x="5264150" y="3295650"/>
          <p14:tracePt t="47098" x="5264150" y="3308350"/>
          <p14:tracePt t="47115" x="5264150" y="3321050"/>
          <p14:tracePt t="48464" x="5264150" y="3346450"/>
          <p14:tracePt t="48466" x="5264150" y="3352800"/>
          <p14:tracePt t="48482" x="5264150" y="3359150"/>
          <p14:tracePt t="48483" x="5264150" y="3371850"/>
          <p14:tracePt t="48608" x="5264150" y="3378200"/>
          <p14:tracePt t="48624" x="5270500" y="3378200"/>
          <p14:tracePt t="48629" x="5270500" y="3365500"/>
          <p14:tracePt t="48632" x="5245100" y="3270250"/>
          <p14:tracePt t="48648" x="5207000" y="3149600"/>
          <p14:tracePt t="48665" x="5187950" y="3067050"/>
          <p14:tracePt t="48681" x="5181600" y="3022600"/>
          <p14:tracePt t="48699" x="5181600" y="2990850"/>
          <p14:tracePt t="48715" x="5181600" y="2978150"/>
          <p14:tracePt t="48732" x="5181600" y="2971800"/>
          <p14:tracePt t="48904" x="5181600" y="2965450"/>
          <p14:tracePt t="48912" x="5187950" y="2959100"/>
          <p14:tracePt t="48912" x="5194300" y="2940050"/>
          <p14:tracePt t="48936" x="5200650" y="2921000"/>
          <p14:tracePt t="48948" x="5213350" y="2876550"/>
          <p14:tracePt t="48952" x="5213350" y="2794000"/>
          <p14:tracePt t="48965" x="5213350" y="2736850"/>
          <p14:tracePt t="48982" x="5213350" y="2717800"/>
          <p14:tracePt t="48998" x="5213350" y="2711450"/>
          <p14:tracePt t="49015" x="5213350" y="2705100"/>
          <p14:tracePt t="49080" x="5219700" y="2705100"/>
          <p14:tracePt t="49176" x="5219700" y="2730500"/>
          <p14:tracePt t="49184" x="5219700" y="2736850"/>
          <p14:tracePt t="49193" x="5219700" y="2743200"/>
          <p14:tracePt t="49198" x="5219700" y="2774950"/>
          <p14:tracePt t="49215" x="5219700" y="2825750"/>
          <p14:tracePt t="49233" x="5219700" y="2870200"/>
          <p14:tracePt t="49248" x="5219700" y="2908300"/>
          <p14:tracePt t="49265" x="5219700" y="2946400"/>
          <p14:tracePt t="49281" x="5219700" y="2990850"/>
          <p14:tracePt t="49298" x="5213350" y="3022600"/>
          <p14:tracePt t="49315" x="5213350" y="3048000"/>
          <p14:tracePt t="49332" x="5213350" y="3073400"/>
          <p14:tracePt t="49348" x="5207000" y="3111500"/>
          <p14:tracePt t="49365" x="5200650" y="3143250"/>
          <p14:tracePt t="49381" x="5194300" y="3181350"/>
          <p14:tracePt t="49398" x="5194300" y="3213100"/>
          <p14:tracePt t="49415" x="5187950" y="3244850"/>
          <p14:tracePt t="49432" x="5181600" y="3270250"/>
          <p14:tracePt t="49448" x="5175250" y="3302000"/>
          <p14:tracePt t="49465" x="5175250" y="3321050"/>
          <p14:tracePt t="49482" x="5175250" y="3352800"/>
          <p14:tracePt t="49498" x="5168900" y="3371850"/>
          <p14:tracePt t="49515" x="5168900" y="3378200"/>
          <p14:tracePt t="49532" x="5168900" y="3390900"/>
          <p14:tracePt t="49753" x="5162550" y="3390900"/>
          <p14:tracePt t="49760" x="5149850" y="3384550"/>
          <p14:tracePt t="49768" x="5137150" y="3346450"/>
          <p14:tracePt t="49776" x="5130800" y="3295650"/>
          <p14:tracePt t="49784" x="5124450" y="3213100"/>
          <p14:tracePt t="49798" x="5118100" y="3143250"/>
          <p14:tracePt t="49815" x="5118100" y="3009900"/>
          <p14:tracePt t="49832" x="5118100" y="2940050"/>
          <p14:tracePt t="49848" x="5118100" y="2895600"/>
          <p14:tracePt t="49865" x="5130800" y="2857500"/>
          <p14:tracePt t="49882" x="5130800" y="2851150"/>
          <p14:tracePt t="50136" x="5130800" y="2857500"/>
          <p14:tracePt t="50144" x="5130800" y="2895600"/>
          <p14:tracePt t="50157" x="5130800" y="2952750"/>
          <p14:tracePt t="50165" x="5130800" y="3009900"/>
          <p14:tracePt t="50165" x="5130800" y="3111500"/>
          <p14:tracePt t="50182" x="5130800" y="3175000"/>
          <p14:tracePt t="50198" x="5130800" y="3238500"/>
          <p14:tracePt t="50215" x="5130800" y="3282950"/>
          <p14:tracePt t="50232" x="5130800" y="3302000"/>
          <p14:tracePt t="50249" x="5130800" y="3314700"/>
          <p14:tracePt t="50265" x="5130800" y="3327400"/>
          <p14:tracePt t="50282" x="5130800" y="3340100"/>
          <p14:tracePt t="50298" x="5130800" y="3359150"/>
          <p14:tracePt t="50315" x="5130800" y="3384550"/>
          <p14:tracePt t="50331" x="5137150" y="3403600"/>
          <p14:tracePt t="50348" x="5137150" y="3435350"/>
          <p14:tracePt t="50365" x="5143500" y="3454400"/>
          <p14:tracePt t="50382" x="5143500" y="3467100"/>
          <p14:tracePt t="50398" x="5143500" y="3479800"/>
          <p14:tracePt t="50415" x="5143500" y="3498850"/>
          <p14:tracePt t="50431" x="5143500" y="3517900"/>
          <p14:tracePt t="50449" x="5143500" y="3530600"/>
          <p14:tracePt t="50465" x="5143500" y="3543300"/>
          <p14:tracePt t="50482" x="5143500" y="3562350"/>
          <p14:tracePt t="50499" x="5143500" y="3587750"/>
          <p14:tracePt t="50515" x="5143500" y="3613150"/>
          <p14:tracePt t="50531" x="5143500" y="3644900"/>
          <p14:tracePt t="50548" x="5143500" y="3676650"/>
          <p14:tracePt t="50565" x="5143500" y="3708400"/>
          <p14:tracePt t="50582" x="5143500" y="3733800"/>
          <p14:tracePt t="50598" x="5143500" y="3752850"/>
          <p14:tracePt t="50615" x="5143500" y="3784600"/>
          <p14:tracePt t="50633" x="5143500" y="3790950"/>
          <p14:tracePt t="50648" x="5143500" y="3810000"/>
          <p14:tracePt t="50665" x="5143500" y="3829050"/>
          <p14:tracePt t="50682" x="5143500" y="3841750"/>
          <p14:tracePt t="50698" x="5143500" y="3860800"/>
          <p14:tracePt t="50715" x="5143500" y="3879850"/>
          <p14:tracePt t="50731" x="5137150" y="3905250"/>
          <p14:tracePt t="50748" x="5137150" y="3924300"/>
          <p14:tracePt t="50765" x="5137150" y="3937000"/>
          <p14:tracePt t="50782" x="5137150" y="3949700"/>
          <p14:tracePt t="50798" x="5137150" y="3968750"/>
          <p14:tracePt t="50817" x="5137150" y="3975100"/>
          <p14:tracePt t="50831" x="5137150" y="3994150"/>
          <p14:tracePt t="50849" x="5137150" y="4006850"/>
          <p14:tracePt t="50865" x="5137150" y="4019550"/>
          <p14:tracePt t="51000" x="5137150" y="4013200"/>
          <p14:tracePt t="51008" x="5137150" y="3994150"/>
          <p14:tracePt t="51015" x="5130800" y="3968750"/>
          <p14:tracePt t="51031" x="5124450" y="3911600"/>
          <p14:tracePt t="51032" x="5124450" y="3841750"/>
          <p14:tracePt t="51048" x="5124450" y="3759200"/>
          <p14:tracePt t="51065" x="5124450" y="3689350"/>
          <p14:tracePt t="51082" x="5124450" y="3632200"/>
          <p14:tracePt t="51098" x="5124450" y="3581400"/>
          <p14:tracePt t="51115" x="5124450" y="3556000"/>
          <p14:tracePt t="51131" x="5124450" y="3549650"/>
          <p14:tracePt t="51148" x="5124450" y="3543300"/>
          <p14:tracePt t="51376" x="5124450" y="3536950"/>
          <p14:tracePt t="51384" x="5130800" y="3530600"/>
          <p14:tracePt t="51392" x="5130800" y="3524250"/>
          <p14:tracePt t="51400" x="5149850" y="3486150"/>
          <p14:tracePt t="51415" x="5168900" y="3441700"/>
          <p14:tracePt t="51432" x="5175250" y="3429000"/>
          <p14:tracePt t="51448" x="5181600" y="3409950"/>
          <p14:tracePt t="51465" x="5181600" y="3403600"/>
          <p14:tracePt t="51481" x="5181600" y="3397250"/>
          <p14:tracePt t="51528" x="5187950" y="3397250"/>
          <p14:tracePt t="51552" x="5187950" y="3384550"/>
          <p14:tracePt t="51560" x="5194300" y="3384550"/>
          <p14:tracePt t="51574" x="5200650" y="3371850"/>
          <p14:tracePt t="51574" x="5207000" y="3365500"/>
          <p14:tracePt t="51581" x="5213350" y="3346450"/>
          <p14:tracePt t="51598" x="5226050" y="3327400"/>
          <p14:tracePt t="51615" x="5232400" y="3314700"/>
          <p14:tracePt t="51631" x="5238750" y="3308350"/>
          <p14:tracePt t="51648" x="5245100" y="3308350"/>
          <p14:tracePt t="51928" x="5245100" y="3314700"/>
          <p14:tracePt t="52680" x="5238750" y="3314700"/>
          <p14:tracePt t="52696" x="5232400" y="3321050"/>
          <p14:tracePt t="52704" x="5226050" y="3333750"/>
          <p14:tracePt t="52712" x="5219700" y="3340100"/>
          <p14:tracePt t="52731" x="5213350" y="3352800"/>
          <p14:tracePt t="52732" x="5207000" y="3365500"/>
          <p14:tracePt t="52748" x="5207000" y="3384550"/>
          <p14:tracePt t="52765" x="5200650" y="3397250"/>
          <p14:tracePt t="52781" x="5200650" y="3422650"/>
          <p14:tracePt t="52798" x="5194300" y="3441700"/>
          <p14:tracePt t="52814" x="5194300" y="3473450"/>
          <p14:tracePt t="52832" x="5194300" y="3498850"/>
          <p14:tracePt t="52848" x="5194300" y="3517900"/>
          <p14:tracePt t="52865" x="5194300" y="3524250"/>
          <p14:tracePt t="52928" x="5200650" y="3530600"/>
          <p14:tracePt t="52952" x="5207000" y="3530600"/>
          <p14:tracePt t="52968" x="5219700" y="3530600"/>
          <p14:tracePt t="52976" x="5232400" y="3530600"/>
          <p14:tracePt t="52984" x="5238750" y="3530600"/>
          <p14:tracePt t="52991" x="5251450" y="3530600"/>
          <p14:tracePt t="52998" x="5276850" y="3530600"/>
          <p14:tracePt t="53015" x="5327650" y="3479800"/>
          <p14:tracePt t="53033" x="5346700" y="3403600"/>
          <p14:tracePt t="53048" x="5346700" y="3327400"/>
          <p14:tracePt t="53065" x="5340350" y="3232150"/>
          <p14:tracePt t="53081" x="5314950" y="3162300"/>
          <p14:tracePt t="53098" x="5302250" y="3105150"/>
          <p14:tracePt t="53114" x="5276850" y="3060700"/>
          <p14:tracePt t="53131" x="5264150" y="3022600"/>
          <p14:tracePt t="53148" x="5251450" y="2978150"/>
          <p14:tracePt t="53165" x="5245100" y="2940050"/>
          <p14:tracePt t="53181" x="5245100" y="2921000"/>
          <p14:tracePt t="53198" x="5238750" y="2895600"/>
          <p14:tracePt t="53215" x="5238750" y="2876550"/>
          <p14:tracePt t="53215" x="5238750" y="2863850"/>
          <p14:tracePt t="53232" x="5232400" y="2832100"/>
          <p14:tracePt t="53248" x="5226050" y="2819400"/>
          <p14:tracePt t="53265" x="5226050" y="2806700"/>
          <p14:tracePt t="53281" x="5226050" y="2794000"/>
          <p14:tracePt t="53298" x="5226050" y="2787650"/>
          <p14:tracePt t="53314" x="5226050" y="2781300"/>
          <p14:tracePt t="53331" x="5226050" y="2774950"/>
          <p14:tracePt t="53348" x="5226050" y="2768600"/>
          <p14:tracePt t="53365" x="5226050" y="2762250"/>
          <p14:tracePt t="53381" x="5226050" y="2755900"/>
          <p14:tracePt t="53449" x="5219700" y="2755900"/>
          <p14:tracePt t="53615" x="5219700" y="2762250"/>
          <p14:tracePt t="53616" x="5219700" y="2781300"/>
          <p14:tracePt t="53632" x="5213350" y="2806700"/>
          <p14:tracePt t="53648" x="5207000" y="2857500"/>
          <p14:tracePt t="53648" x="5207000" y="2908300"/>
          <p14:tracePt t="53665" x="5207000" y="2971800"/>
          <p14:tracePt t="53682" x="5207000" y="3022600"/>
          <p14:tracePt t="53698" x="5200650" y="3067050"/>
          <p14:tracePt t="53715" x="5200650" y="3111500"/>
          <p14:tracePt t="53731" x="5200650" y="3143250"/>
          <p14:tracePt t="53748" x="5200650" y="3187700"/>
          <p14:tracePt t="53764" x="5194300" y="3225800"/>
          <p14:tracePt t="53781" x="5194300" y="3270250"/>
          <p14:tracePt t="53798" x="5194300" y="3321050"/>
          <p14:tracePt t="53815" x="5194300" y="3378200"/>
          <p14:tracePt t="53831" x="5194300" y="3473450"/>
          <p14:tracePt t="53849" x="5194300" y="3524250"/>
          <p14:tracePt t="53864" x="5194300" y="3562350"/>
          <p14:tracePt t="53882" x="5194300" y="3600450"/>
          <p14:tracePt t="53898" x="5194300" y="3625850"/>
          <p14:tracePt t="53915" x="5194300" y="3651250"/>
          <p14:tracePt t="53931" x="5194300" y="3695700"/>
          <p14:tracePt t="53948" x="5194300" y="3740150"/>
          <p14:tracePt t="53964" x="5194300" y="3778250"/>
          <p14:tracePt t="53981" x="5200650" y="3816350"/>
          <p14:tracePt t="53997" x="5207000" y="3848100"/>
          <p14:tracePt t="54014" x="5207000" y="3879850"/>
          <p14:tracePt t="54031" x="5213350" y="3917950"/>
          <p14:tracePt t="54048" x="5219700" y="3937000"/>
          <p14:tracePt t="54064" x="5219700" y="3949700"/>
          <p14:tracePt t="54082" x="5226050" y="3956050"/>
          <p14:tracePt t="54098" x="5226050" y="3962400"/>
          <p14:tracePt t="54248" x="5226050" y="3968750"/>
          <p14:tracePt t="54624" x="5226050" y="3975100"/>
          <p14:tracePt t="56448" x="5226050" y="3962400"/>
          <p14:tracePt t="56457" x="5226050" y="3930650"/>
          <p14:tracePt t="56457" x="5200650" y="3867150"/>
          <p14:tracePt t="56465" x="5124450" y="3746500"/>
          <p14:tracePt t="56481" x="5067300" y="3638550"/>
          <p14:tracePt t="56498" x="4984750" y="3524250"/>
          <p14:tracePt t="56515" x="4914900" y="3441700"/>
          <p14:tracePt t="56531" x="4851400" y="3378200"/>
          <p14:tracePt t="56548" x="4781550" y="3340100"/>
          <p14:tracePt t="56564" x="4711700" y="3308350"/>
          <p14:tracePt t="56581" x="4648200" y="3276600"/>
          <p14:tracePt t="56598" x="4603750" y="3263900"/>
          <p14:tracePt t="56614" x="4533900" y="3232150"/>
          <p14:tracePt t="56632" x="4483100" y="3206750"/>
          <p14:tracePt t="56648" x="4451350" y="3200400"/>
          <p14:tracePt t="56665" x="4425950" y="3187700"/>
          <p14:tracePt t="56681" x="4406900" y="3181350"/>
          <p14:tracePt t="56698" x="4375150" y="3175000"/>
          <p14:tracePt t="56714" x="4337050" y="3175000"/>
          <p14:tracePt t="56731" x="4305300" y="3168650"/>
          <p14:tracePt t="56748" x="4267200" y="3168650"/>
          <p14:tracePt t="56764" x="4241800" y="3168650"/>
          <p14:tracePt t="56782" x="4216400" y="3168650"/>
          <p14:tracePt t="56798" x="4191000" y="3168650"/>
          <p14:tracePt t="56815" x="4178300" y="3168650"/>
          <p14:tracePt t="56855" x="4171950" y="3168650"/>
          <p14:tracePt t="56880" x="4165600" y="3168650"/>
          <p14:tracePt t="56904" x="4159250" y="3168650"/>
          <p14:tracePt t="56924" x="4152900" y="3168650"/>
          <p14:tracePt t="57400" x="4152900" y="3162300"/>
          <p14:tracePt t="57408" x="4152900" y="3149600"/>
          <p14:tracePt t="57416" x="4152900" y="3136900"/>
          <p14:tracePt t="57416" x="4152900" y="3124200"/>
          <p14:tracePt t="57432" x="4152900" y="3092450"/>
          <p14:tracePt t="57448" x="4152900" y="3086100"/>
          <p14:tracePt t="57464" x="4152900" y="3060700"/>
          <p14:tracePt t="57481" x="4152900" y="3035300"/>
          <p14:tracePt t="57498" x="4159250" y="3003550"/>
          <p14:tracePt t="57515" x="4171950" y="2978150"/>
          <p14:tracePt t="57531" x="4171950" y="2933700"/>
          <p14:tracePt t="57548" x="4171950" y="2914650"/>
          <p14:tracePt t="57564" x="4178300" y="2889250"/>
          <p14:tracePt t="57581" x="4184650" y="2876550"/>
          <p14:tracePt t="57598" x="4184650" y="2870200"/>
          <p14:tracePt t="57614" x="4184650" y="2863850"/>
          <p14:tracePt t="57680" x="4191000" y="2857500"/>
          <p14:tracePt t="57696" x="4197350" y="2844800"/>
          <p14:tracePt t="57711" x="4203700" y="2832100"/>
          <p14:tracePt t="57719" x="4210050" y="2825750"/>
          <p14:tracePt t="57727" x="4222750" y="2813050"/>
          <p14:tracePt t="57735" x="4241800" y="2800350"/>
          <p14:tracePt t="57748" x="4260850" y="2781300"/>
          <p14:tracePt t="57764" x="4279900" y="2755900"/>
          <p14:tracePt t="57782" x="4298950" y="2736850"/>
          <p14:tracePt t="57798" x="4311650" y="2724150"/>
          <p14:tracePt t="57815" x="4324350" y="2717800"/>
          <p14:tracePt t="57831" x="4362450" y="2686050"/>
          <p14:tracePt t="57848" x="4381500" y="2673350"/>
          <p14:tracePt t="57864" x="4413250" y="2647950"/>
          <p14:tracePt t="57881" x="4445000" y="2616200"/>
          <p14:tracePt t="57898" x="4483100" y="2584450"/>
          <p14:tracePt t="57914" x="4565650" y="2540000"/>
          <p14:tracePt t="57931" x="4648200" y="2495550"/>
          <p14:tracePt t="57948" x="4775200" y="2444750"/>
          <p14:tracePt t="57964" x="4933950" y="2400300"/>
          <p14:tracePt t="57981" x="5092700" y="2349500"/>
          <p14:tracePt t="57998" x="5245100" y="2305050"/>
          <p14:tracePt t="58015" x="5359400" y="2273300"/>
          <p14:tracePt t="58032" x="5461000" y="2254250"/>
          <p14:tracePt t="58048" x="5480050" y="2254250"/>
          <p14:tracePt t="58143" x="5486400" y="2260600"/>
          <p14:tracePt t="58157" x="5486400" y="2298700"/>
          <p14:tracePt t="58159" x="5486400" y="2330450"/>
          <p14:tracePt t="58159" x="5486400" y="2374900"/>
          <p14:tracePt t="58168" x="5486400" y="2419350"/>
          <p14:tracePt t="58181" x="5486400" y="2514600"/>
          <p14:tracePt t="58197" x="5486400" y="2597150"/>
          <p14:tracePt t="58214" x="5486400" y="2654300"/>
          <p14:tracePt t="58232" x="5486400" y="2679700"/>
          <p14:tracePt t="58248" x="5486400" y="2692400"/>
          <p14:tracePt t="58264" x="5486400" y="2724150"/>
          <p14:tracePt t="58281" x="5486400" y="2749550"/>
          <p14:tracePt t="58298" x="5486400" y="2781300"/>
          <p14:tracePt t="58314" x="5486400" y="2806700"/>
          <p14:tracePt t="58331" x="5486400" y="2825750"/>
          <p14:tracePt t="58384" x="5486400" y="2832100"/>
          <p14:tracePt t="58455" x="5480050" y="2832100"/>
          <p14:tracePt t="58464" x="5435600" y="2844800"/>
          <p14:tracePt t="58481" x="5397500" y="2876550"/>
          <p14:tracePt t="58482" x="5340350" y="2946400"/>
          <p14:tracePt t="58498" x="5283200" y="3041650"/>
          <p14:tracePt t="58514" x="5251450" y="3136900"/>
          <p14:tracePt t="58531" x="5219700" y="3225800"/>
          <p14:tracePt t="58548" x="5200650" y="3327400"/>
          <p14:tracePt t="58565" x="5181600" y="3416300"/>
          <p14:tracePt t="58581" x="5175250" y="3467100"/>
          <p14:tracePt t="58598" x="5168900" y="3492500"/>
          <p14:tracePt t="58614" x="5168900" y="3498850"/>
          <p14:tracePt t="58679" x="5168900" y="3505200"/>
          <p14:tracePt t="58767" x="5187950" y="3505200"/>
          <p14:tracePt t="58776" x="5213350" y="3505200"/>
          <p14:tracePt t="58783" x="5264150" y="3505200"/>
          <p14:tracePt t="58791" x="5327650" y="3505200"/>
          <p14:tracePt t="58798" x="5480050" y="3505200"/>
          <p14:tracePt t="58815" x="5842000" y="3505200"/>
          <p14:tracePt t="58833" x="6197600" y="3556000"/>
          <p14:tracePt t="58849" x="6642100" y="3575050"/>
          <p14:tracePt t="58866" x="6997700" y="3575050"/>
          <p14:tracePt t="58882" x="7188200" y="3562350"/>
          <p14:tracePt t="58899" x="7327900" y="3530600"/>
          <p14:tracePt t="58915" x="7404100" y="3492500"/>
          <p14:tracePt t="58932" x="7454900" y="3460750"/>
          <p14:tracePt t="58949" x="7486650" y="3435350"/>
          <p14:tracePt t="58965" x="7493000" y="3416300"/>
          <p14:tracePt t="58982" x="7505700" y="3397250"/>
          <p14:tracePt t="58999" x="7518400" y="3384550"/>
          <p14:tracePt t="59015" x="7518400" y="3378200"/>
          <p14:tracePt t="59192" x="7518400" y="3371850"/>
          <p14:tracePt t="59208" x="7518400" y="3359150"/>
          <p14:tracePt t="59216" x="7512050" y="3346450"/>
          <p14:tracePt t="59232" x="7505700" y="3346450"/>
          <p14:tracePt t="59233" x="7505700" y="3333750"/>
          <p14:tracePt t="59249" x="7499350" y="3321050"/>
          <p14:tracePt t="59265" x="7486650" y="3289300"/>
          <p14:tracePt t="59282" x="7480300" y="3270250"/>
          <p14:tracePt t="59299" x="7473950" y="3238500"/>
          <p14:tracePt t="59315" x="7473950" y="3200400"/>
          <p14:tracePt t="59332" x="7467600" y="3143250"/>
          <p14:tracePt t="59349" x="7454900" y="3073400"/>
          <p14:tracePt t="59366" x="7448550" y="3035300"/>
          <p14:tracePt t="59382" x="7442200" y="3003550"/>
          <p14:tracePt t="59399" x="7442200" y="2978150"/>
          <p14:tracePt t="59415" x="7435850" y="2959100"/>
          <p14:tracePt t="59456" x="7429500" y="2959100"/>
          <p14:tracePt t="59465" x="7429500" y="2952750"/>
          <p14:tracePt t="59496" x="7429500" y="2940050"/>
          <p14:tracePt t="59508" x="7423150" y="2933700"/>
          <p14:tracePt t="59520" x="7423150" y="2927350"/>
          <p14:tracePt t="59532" x="7416800" y="2921000"/>
          <p14:tracePt t="59532" x="7416800" y="2901950"/>
          <p14:tracePt t="59548" x="7416800" y="2870200"/>
          <p14:tracePt t="59565" x="7410450" y="2832100"/>
          <p14:tracePt t="59582" x="7404100" y="2806700"/>
          <p14:tracePt t="59599" x="7404100" y="2787650"/>
          <p14:tracePt t="59615" x="7397750" y="2768600"/>
          <p14:tracePt t="59633" x="7391400" y="2755900"/>
          <p14:tracePt t="59649" x="7391400" y="2749550"/>
          <p14:tracePt t="59666" x="7385050" y="2749550"/>
          <p14:tracePt t="59768" x="7378700" y="2743200"/>
          <p14:tracePt t="59784" x="7366000" y="2736850"/>
          <p14:tracePt t="59799" x="7366000" y="2730500"/>
          <p14:tracePt t="59799" x="7340600" y="2724150"/>
          <p14:tracePt t="59815" x="7315200" y="2711450"/>
          <p14:tracePt t="59833" x="7302500" y="2711450"/>
          <p14:tracePt t="59849" x="7289800" y="2698750"/>
          <p14:tracePt t="59896" x="7283450" y="2698750"/>
          <p14:tracePt t="60192" x="7283450" y="2705100"/>
          <p14:tracePt t="60424" x="7289800" y="2705100"/>
          <p14:tracePt t="60450" x="7289800" y="2711450"/>
          <p14:tracePt t="64488" x="7258050" y="2730500"/>
          <p14:tracePt t="64496" x="7213600" y="2749550"/>
          <p14:tracePt t="64496" x="7156450" y="2768600"/>
          <p14:tracePt t="64504" x="7105650" y="2800350"/>
          <p14:tracePt t="64515" x="7004050" y="2838450"/>
          <p14:tracePt t="64532" x="6902450" y="2882900"/>
          <p14:tracePt t="64549" x="6781800" y="2933700"/>
          <p14:tracePt t="64565" x="6654800" y="2978150"/>
          <p14:tracePt t="64582" x="6489700" y="3003550"/>
          <p14:tracePt t="64598" x="6299200" y="3028950"/>
          <p14:tracePt t="64598" x="6216650" y="3041650"/>
          <p14:tracePt t="64617" x="6007100" y="3067050"/>
          <p14:tracePt t="64632" x="5880100" y="3098800"/>
          <p14:tracePt t="64648" x="5765800" y="3130550"/>
          <p14:tracePt t="64665" x="5670550" y="3162300"/>
          <p14:tracePt t="64682" x="5613400" y="3175000"/>
          <p14:tracePt t="64699" x="5588000" y="3187700"/>
          <p14:tracePt t="64715" x="5562600" y="3194050"/>
          <p14:tracePt t="64732" x="5549900" y="3200400"/>
          <p14:tracePt t="64748" x="5530850" y="3200400"/>
          <p14:tracePt t="64765" x="5511800" y="3206750"/>
          <p14:tracePt t="64782" x="5499100" y="3213100"/>
          <p14:tracePt t="64798" x="5473700" y="3213100"/>
          <p14:tracePt t="64815" x="5410200" y="3225800"/>
          <p14:tracePt t="64833" x="5353050" y="3232150"/>
          <p14:tracePt t="64848" x="5314950" y="3238500"/>
          <p14:tracePt t="64865" x="5308600" y="3238500"/>
          <p14:tracePt t="64882" x="5302250" y="3238500"/>
          <p14:tracePt t="65016" x="5308600" y="3238500"/>
          <p14:tracePt t="65024" x="5321300" y="3238500"/>
          <p14:tracePt t="65033" x="5346700" y="3244850"/>
          <p14:tracePt t="65048" x="5353050" y="3251200"/>
          <p14:tracePt t="65049" x="5372100" y="3263900"/>
          <p14:tracePt t="65066" x="5391150" y="3276600"/>
          <p14:tracePt t="65082" x="5416550" y="3295650"/>
          <p14:tracePt t="65099" x="5441950" y="3314700"/>
          <p14:tracePt t="65115" x="5467350" y="3340100"/>
          <p14:tracePt t="65132" x="5486400" y="3352800"/>
          <p14:tracePt t="65148" x="5492750" y="3365500"/>
          <p14:tracePt t="65165" x="5499100" y="3371850"/>
          <p14:tracePt t="65181" x="5505450" y="3371850"/>
          <p14:tracePt t="65199" x="5505450" y="3378200"/>
          <p14:tracePt t="66560" x="5505450" y="3384550"/>
          <p14:tracePt t="66568" x="5492750" y="3371850"/>
          <p14:tracePt t="66576" x="5441950" y="3346450"/>
          <p14:tracePt t="66583" x="5359400" y="3308350"/>
          <p14:tracePt t="66598" x="5276850" y="3263900"/>
          <p14:tracePt t="66615" x="5232400" y="3232150"/>
          <p14:tracePt t="66633" x="5219700" y="3219450"/>
          <p14:tracePt t="66648" x="5207000" y="3206750"/>
          <p14:tracePt t="66665" x="5194300" y="3200400"/>
          <p14:tracePt t="66681" x="5194300" y="3187700"/>
          <p14:tracePt t="66698" x="5187950" y="3168650"/>
          <p14:tracePt t="66715" x="5181600" y="3143250"/>
          <p14:tracePt t="66732" x="5175250" y="3105150"/>
          <p14:tracePt t="66749" x="5162550" y="3048000"/>
          <p14:tracePt t="66765" x="5162550" y="3003550"/>
          <p14:tracePt t="66782" x="5162550" y="2959100"/>
          <p14:tracePt t="66798" x="5162550" y="2933700"/>
          <p14:tracePt t="66815" x="5162550" y="2921000"/>
          <p14:tracePt t="66831" x="5162550" y="2914650"/>
          <p14:tracePt t="66849" x="5162550" y="2908300"/>
          <p14:tracePt t="66865" x="5156200" y="2895600"/>
          <p14:tracePt t="66882" x="5156200" y="2889250"/>
          <p14:tracePt t="66898" x="5156200" y="2857500"/>
          <p14:tracePt t="66915" x="5156200" y="2832100"/>
          <p14:tracePt t="66931" x="5156200" y="2800350"/>
          <p14:tracePt t="66948" x="5156200" y="2774950"/>
          <p14:tracePt t="66965" x="5156200" y="2755900"/>
          <p14:tracePt t="66982" x="5156200" y="2749550"/>
          <p14:tracePt t="67272" x="5156200" y="2768600"/>
          <p14:tracePt t="67280" x="5156200" y="2813050"/>
          <p14:tracePt t="67280" x="5156200" y="2851150"/>
          <p14:tracePt t="67298" x="5156200" y="2895600"/>
          <p14:tracePt t="67304" x="5156200" y="2971800"/>
          <p14:tracePt t="67315" x="5156200" y="3048000"/>
          <p14:tracePt t="67331" x="5156200" y="3124200"/>
          <p14:tracePt t="67348" x="5156200" y="3181350"/>
          <p14:tracePt t="67365" x="5156200" y="3238500"/>
          <p14:tracePt t="67382" x="5156200" y="3289300"/>
          <p14:tracePt t="67398" x="5156200" y="3327400"/>
          <p14:tracePt t="67398" x="5156200" y="3346450"/>
          <p14:tracePt t="67416" x="5156200" y="3365500"/>
          <p14:tracePt t="67432" x="5156200" y="3384550"/>
          <p14:tracePt t="67449" x="5156200" y="3397250"/>
          <p14:tracePt t="67465" x="5156200" y="3416300"/>
          <p14:tracePt t="67482" x="5156200" y="3441700"/>
          <p14:tracePt t="67498" x="5156200" y="3479800"/>
          <p14:tracePt t="67515" x="5156200" y="3517900"/>
          <p14:tracePt t="67531" x="5156200" y="3568700"/>
          <p14:tracePt t="67549" x="5156200" y="3625850"/>
          <p14:tracePt t="67565" x="5156200" y="3670300"/>
          <p14:tracePt t="67582" x="5156200" y="3714750"/>
          <p14:tracePt t="67598" x="5162550" y="3752850"/>
          <p14:tracePt t="67615" x="5168900" y="3790950"/>
          <p14:tracePt t="67632" x="5168900" y="3816350"/>
          <p14:tracePt t="67648" x="5168900" y="3835400"/>
          <p14:tracePt t="67665" x="5168900" y="3854450"/>
          <p14:tracePt t="67682" x="5168900" y="3873500"/>
          <p14:tracePt t="67698" x="5168900" y="3879850"/>
          <p14:tracePt t="67715" x="5175250" y="3898900"/>
          <p14:tracePt t="67731" x="5175250" y="3911600"/>
          <p14:tracePt t="67748" x="5181600" y="3924300"/>
          <p14:tracePt t="67765" x="5181600" y="3937000"/>
          <p14:tracePt t="67782" x="5181600" y="3949700"/>
          <p14:tracePt t="67798" x="5181600" y="3956050"/>
          <p14:tracePt t="67815" x="5181600" y="3975100"/>
          <p14:tracePt t="67832" x="5181600" y="3981450"/>
          <p14:tracePt t="67848" x="5181600" y="3987800"/>
          <p14:tracePt t="68008" x="5181600" y="3956050"/>
          <p14:tracePt t="68016" x="5168900" y="3848100"/>
          <p14:tracePt t="68032" x="5168900" y="3752850"/>
          <p14:tracePt t="68048" x="5168900" y="3702050"/>
          <p14:tracePt t="68049" x="5168900" y="3613150"/>
          <p14:tracePt t="68065" x="5168900" y="3524250"/>
          <p14:tracePt t="68081" x="5168900" y="3448050"/>
          <p14:tracePt t="68098" x="5168900" y="3378200"/>
          <p14:tracePt t="68115" x="5168900" y="3282950"/>
          <p14:tracePt t="68131" x="5168900" y="3187700"/>
          <p14:tracePt t="68148" x="5168900" y="3098800"/>
          <p14:tracePt t="68165" x="5168900" y="3028950"/>
          <p14:tracePt t="68181" x="5168900" y="2971800"/>
          <p14:tracePt t="68198" x="5168900" y="2933700"/>
          <p14:tracePt t="68215" x="5168900" y="2895600"/>
          <p14:tracePt t="68233" x="5168900" y="2882900"/>
          <p14:tracePt t="68248" x="5168900" y="2863850"/>
          <p14:tracePt t="68266" x="5168900" y="2851150"/>
          <p14:tracePt t="68282" x="5168900" y="2844800"/>
          <p14:tracePt t="68299" x="5168900" y="2838450"/>
          <p14:tracePt t="68315" x="5168900" y="2832100"/>
          <p14:tracePt t="68332" x="5162550" y="2819400"/>
          <p14:tracePt t="68348" x="5156200" y="2800350"/>
          <p14:tracePt t="68365" x="5149850" y="2781300"/>
          <p14:tracePt t="68381" x="5149850" y="2768600"/>
          <p14:tracePt t="68398" x="5149850" y="2755900"/>
          <p14:tracePt t="68415" x="5149850" y="2749550"/>
          <p14:tracePt t="68576" x="5149850" y="2781300"/>
          <p14:tracePt t="68584" x="5149850" y="2825750"/>
          <p14:tracePt t="68592" x="5149850" y="2870200"/>
          <p14:tracePt t="68598" x="5149850" y="2978150"/>
          <p14:tracePt t="68615" x="5149850" y="3117850"/>
          <p14:tracePt t="68632" x="5149850" y="3200400"/>
          <p14:tracePt t="68648" x="5149850" y="3263900"/>
          <p14:tracePt t="68665" x="5149850" y="3327400"/>
          <p14:tracePt t="68681" x="5149850" y="3378200"/>
          <p14:tracePt t="68698" x="5149850" y="3441700"/>
          <p14:tracePt t="68715" x="5149850" y="3498850"/>
          <p14:tracePt t="68732" x="5149850" y="3556000"/>
          <p14:tracePt t="68748" x="5149850" y="3613150"/>
          <p14:tracePt t="68765" x="5149850" y="3657600"/>
          <p14:tracePt t="68781" x="5149850" y="3695700"/>
          <p14:tracePt t="68799" x="5149850" y="3733800"/>
          <p14:tracePt t="68815" x="5149850" y="3771900"/>
          <p14:tracePt t="68833" x="5149850" y="3797300"/>
          <p14:tracePt t="68848" x="5149850" y="3816350"/>
          <p14:tracePt t="68865" x="5149850" y="3841750"/>
          <p14:tracePt t="68881" x="5149850" y="3854450"/>
          <p14:tracePt t="68898" x="5143500" y="3873500"/>
          <p14:tracePt t="68915" x="5143500" y="3879850"/>
          <p14:tracePt t="68932" x="5143500" y="3886200"/>
          <p14:tracePt t="68948" x="5143500" y="3892550"/>
          <p14:tracePt t="69568" x="5143500" y="3879850"/>
          <p14:tracePt t="69576" x="5143500" y="3829050"/>
          <p14:tracePt t="69591" x="5137150" y="3657600"/>
          <p14:tracePt t="69600" x="5137150" y="3568700"/>
          <p14:tracePt t="69600" x="5137150" y="3498850"/>
          <p14:tracePt t="69615" x="5137150" y="3359150"/>
          <p14:tracePt t="69633" x="5149850" y="3302000"/>
          <p14:tracePt t="69648" x="5156200" y="3270250"/>
          <p14:tracePt t="69665" x="5156200" y="3244850"/>
          <p14:tracePt t="69681" x="5162550" y="3225800"/>
          <p14:tracePt t="69698" x="5168900" y="3194050"/>
          <p14:tracePt t="69715" x="5168900" y="3181350"/>
          <p14:tracePt t="69731" x="5168900" y="3162300"/>
          <p14:tracePt t="69748" x="5175250" y="3136900"/>
          <p14:tracePt t="69765" x="5181600" y="3130550"/>
          <p14:tracePt t="69888" x="5181600" y="3124200"/>
          <p14:tracePt t="69907" x="5187950" y="3117850"/>
          <p14:tracePt t="69907" x="5194300" y="3105150"/>
          <p14:tracePt t="69916" x="5200650" y="3079750"/>
          <p14:tracePt t="69931" x="5207000" y="3041650"/>
          <p14:tracePt t="69949" x="5213350" y="3003550"/>
          <p14:tracePt t="69965" x="5213350" y="2990850"/>
          <p14:tracePt t="69982" x="5213350" y="2984500"/>
          <p14:tracePt t="70128" x="5219700" y="2984500"/>
          <p14:tracePt t="70136" x="5219700" y="2978150"/>
          <p14:tracePt t="70144" x="5226050" y="2971800"/>
          <p14:tracePt t="70148" x="5226050" y="2965450"/>
          <p14:tracePt t="70164" x="5226050" y="2959100"/>
          <p14:tracePt t="70181" x="5226050" y="2946400"/>
          <p14:tracePt t="70198" x="5226050" y="2940050"/>
          <p14:tracePt t="70215" x="5226050" y="2933700"/>
          <p14:tracePt t="70231" x="5226050" y="2927350"/>
          <p14:tracePt t="70376" x="5219700" y="2927350"/>
          <p14:tracePt t="70392" x="5213350" y="2921000"/>
          <p14:tracePt t="70400" x="5213350" y="2914650"/>
          <p14:tracePt t="70408" x="5207000" y="2914650"/>
          <p14:tracePt t="70415" x="5200650" y="2908300"/>
          <p14:tracePt t="70936" x="5200650" y="2901950"/>
          <p14:tracePt t="71327" x="5207000" y="2901950"/>
          <p14:tracePt t="71351" x="5213350" y="2901950"/>
          <p14:tracePt t="71391" x="5219700" y="2901950"/>
          <p14:tracePt t="71424" x="5226050" y="2901950"/>
          <p14:tracePt t="71560" x="5232400" y="2901950"/>
          <p14:tracePt t="71744" x="5238750" y="2901950"/>
          <p14:tracePt t="72439" x="0" y="0"/>
        </p14:tracePtLst>
        <p14:tracePtLst>
          <p14:tracePt t="72641" x="5238750" y="2901950"/>
          <p14:tracePt t="72792" x="0" y="0"/>
        </p14:tracePtLst>
        <p14:tracePtLst>
          <p14:tracePt t="72967" x="5238750" y="2901950"/>
          <p14:tracePt t="73109" x="0" y="0"/>
        </p14:tracePtLst>
        <p14:tracePtLst>
          <p14:tracePt t="73287" x="5238750" y="2901950"/>
          <p14:tracePt t="77817" x="5245100" y="2901950"/>
          <p14:tracePt t="77849" x="5251450" y="2901950"/>
          <p14:tracePt t="79745" x="5257800" y="2901950"/>
          <p14:tracePt t="79751" x="5283200" y="2901950"/>
          <p14:tracePt t="79766" x="5321300" y="2901950"/>
          <p14:tracePt t="79767" x="5416550" y="2901950"/>
          <p14:tracePt t="79783" x="5626100" y="2901950"/>
          <p14:tracePt t="79800" x="6070600" y="2901950"/>
          <p14:tracePt t="79816" x="6426200" y="2901950"/>
          <p14:tracePt t="79834" x="6578600" y="2901950"/>
          <p14:tracePt t="79850" x="6661150" y="2908300"/>
          <p14:tracePt t="79866" x="6699250" y="2908300"/>
          <p14:tracePt t="79883" x="6731000" y="2914650"/>
          <p14:tracePt t="79900" x="6769100" y="2914650"/>
          <p14:tracePt t="79917" x="6813550" y="2914650"/>
          <p14:tracePt t="79933" x="6902450" y="2914650"/>
          <p14:tracePt t="79950" x="6991350" y="2914650"/>
          <p14:tracePt t="79966" x="7067550" y="2914650"/>
          <p14:tracePt t="79983" x="7124700" y="2914650"/>
          <p14:tracePt t="79999" x="7150100" y="2914650"/>
          <p14:tracePt t="80016" x="7200900" y="2921000"/>
          <p14:tracePt t="80033" x="7239000" y="2921000"/>
          <p14:tracePt t="80050" x="7289800" y="2921000"/>
          <p14:tracePt t="80066" x="7346950" y="2921000"/>
          <p14:tracePt t="80083" x="7378700" y="2921000"/>
          <p14:tracePt t="80099" x="7397750" y="2914650"/>
          <p14:tracePt t="80137" x="7404100" y="2914650"/>
          <p14:tracePt t="80225" x="7410450" y="2908300"/>
          <p14:tracePt t="80233" x="7397750" y="2895600"/>
          <p14:tracePt t="80250" x="7391400" y="2889250"/>
          <p14:tracePt t="80250" x="7378700" y="2870200"/>
          <p14:tracePt t="80266" x="7366000" y="2863850"/>
          <p14:tracePt t="80283" x="7366000" y="2857500"/>
          <p14:tracePt t="80299" x="7359650" y="2844800"/>
          <p14:tracePt t="80316" x="7353300" y="2844800"/>
          <p14:tracePt t="80333" x="7346950" y="2832100"/>
          <p14:tracePt t="80350" x="7340600" y="2832100"/>
          <p14:tracePt t="80366" x="7327900" y="2825750"/>
          <p14:tracePt t="80383" x="7321550" y="2819400"/>
          <p14:tracePt t="80399" x="7315200" y="2813050"/>
          <p14:tracePt t="80416" x="7308850" y="2806700"/>
          <p14:tracePt t="80433" x="7308850" y="2800350"/>
          <p14:tracePt t="80489" x="7308850" y="2794000"/>
          <p14:tracePt t="80601" x="7308850" y="2787650"/>
          <p14:tracePt t="80610" x="7308850" y="2781300"/>
          <p14:tracePt t="80617" x="7308850" y="2768600"/>
          <p14:tracePt t="80618" x="7296150" y="2730500"/>
          <p14:tracePt t="80634" x="7289800" y="2705100"/>
          <p14:tracePt t="80650" x="7283450" y="2698750"/>
          <p14:tracePt t="80666" x="7283450" y="2692400"/>
          <p14:tracePt t="82041" x="7283450" y="2686050"/>
          <p14:tracePt t="82049" x="7296150" y="2686050"/>
          <p14:tracePt t="82059" x="7302500" y="2686050"/>
          <p14:tracePt t="82067" x="7308850" y="2686050"/>
          <p14:tracePt t="82313" x="7308850" y="2692400"/>
          <p14:tracePt t="82321" x="7302500" y="2692400"/>
          <p14:tracePt t="82325" x="7283450" y="2692400"/>
          <p14:tracePt t="82333" x="7245350" y="2692400"/>
          <p14:tracePt t="82349" x="7207250" y="2698750"/>
          <p14:tracePt t="82367" x="7143750" y="2711450"/>
          <p14:tracePt t="82383" x="7080250" y="2711450"/>
          <p14:tracePt t="82400" x="7010400" y="2717800"/>
          <p14:tracePt t="82416" x="6883400" y="2724150"/>
          <p14:tracePt t="82434" x="6794500" y="2730500"/>
          <p14:tracePt t="82449" x="6699250" y="2736850"/>
          <p14:tracePt t="82466" x="6629400" y="2743200"/>
          <p14:tracePt t="82483" x="6559550" y="2749550"/>
          <p14:tracePt t="82501" x="6496050" y="2749550"/>
          <p14:tracePt t="82516" x="6451600" y="2749550"/>
          <p14:tracePt t="82533" x="6394450" y="2749550"/>
          <p14:tracePt t="82549" x="6343650" y="2749550"/>
          <p14:tracePt t="82566" x="6292850" y="2749550"/>
          <p14:tracePt t="82583" x="6242050" y="2749550"/>
          <p14:tracePt t="82600" x="6203950" y="2755900"/>
          <p14:tracePt t="82616" x="6115050" y="2768600"/>
          <p14:tracePt t="82633" x="6064250" y="2774950"/>
          <p14:tracePt t="82649" x="6007100" y="2781300"/>
          <p14:tracePt t="82666" x="5937250" y="2794000"/>
          <p14:tracePt t="82683" x="5880100" y="2800350"/>
          <p14:tracePt t="82699" x="5822950" y="2813050"/>
          <p14:tracePt t="82716" x="5765800" y="2819400"/>
          <p14:tracePt t="82733" x="5727700" y="2819400"/>
          <p14:tracePt t="82749" x="5683250" y="2825750"/>
          <p14:tracePt t="82766" x="5638800" y="2838450"/>
          <p14:tracePt t="82783" x="5600700" y="2844800"/>
          <p14:tracePt t="82800" x="5575300" y="2844800"/>
          <p14:tracePt t="82816" x="5518150" y="2851150"/>
          <p14:tracePt t="82834" x="5492750" y="2857500"/>
          <p14:tracePt t="82849" x="5461000" y="2863850"/>
          <p14:tracePt t="82866" x="5441950" y="2870200"/>
          <p14:tracePt t="82883" x="5410200" y="2882900"/>
          <p14:tracePt t="82900" x="5391150" y="2882900"/>
          <p14:tracePt t="82916" x="5359400" y="2895600"/>
          <p14:tracePt t="82933" x="5346700" y="2901950"/>
          <p14:tracePt t="82949" x="5327650" y="2908300"/>
          <p14:tracePt t="82966" x="5314950" y="2914650"/>
          <p14:tracePt t="82983" x="5295900" y="2914650"/>
          <p14:tracePt t="83000" x="5283200" y="2921000"/>
          <p14:tracePt t="83016" x="5264150" y="2927350"/>
          <p14:tracePt t="83057" x="5257800" y="2927350"/>
          <p14:tracePt t="83089" x="5251450" y="2927350"/>
          <p14:tracePt t="83289" x="5264150" y="2927350"/>
          <p14:tracePt t="83297" x="5276850" y="2927350"/>
          <p14:tracePt t="83305" x="5334000" y="2927350"/>
          <p14:tracePt t="83316" x="5397500" y="2921000"/>
          <p14:tracePt t="83333" x="5473700" y="2914650"/>
          <p14:tracePt t="83350" x="5549900" y="2908300"/>
          <p14:tracePt t="83366" x="5626100" y="2901950"/>
          <p14:tracePt t="83383" x="5702300" y="2895600"/>
          <p14:tracePt t="83399" x="5759450" y="2889250"/>
          <p14:tracePt t="83416" x="5861050" y="2889250"/>
          <p14:tracePt t="83449" x="5937250" y="2889250"/>
          <p14:tracePt t="83450" x="6026150" y="2889250"/>
          <p14:tracePt t="83466" x="6121400" y="2882900"/>
          <p14:tracePt t="83483" x="6223000" y="2863850"/>
          <p14:tracePt t="83500" x="6299200" y="2857500"/>
          <p14:tracePt t="83516" x="6375400" y="2851150"/>
          <p14:tracePt t="83533" x="6426200" y="2844800"/>
          <p14:tracePt t="83550" x="6470650" y="2838450"/>
          <p14:tracePt t="83566" x="6508750" y="2832100"/>
          <p14:tracePt t="83583" x="6553200" y="2832100"/>
          <p14:tracePt t="83599" x="6604000" y="2832100"/>
          <p14:tracePt t="83616" x="6718300" y="2832100"/>
          <p14:tracePt t="83633" x="6800850" y="2832100"/>
          <p14:tracePt t="83650" x="6889750" y="2825750"/>
          <p14:tracePt t="83666" x="6978650" y="2813050"/>
          <p14:tracePt t="83683" x="7067550" y="2800350"/>
          <p14:tracePt t="83699" x="7181850" y="2781300"/>
          <p14:tracePt t="83716" x="7296150" y="2768600"/>
          <p14:tracePt t="83733" x="7404100" y="2749550"/>
          <p14:tracePt t="83750" x="7473950" y="2743200"/>
          <p14:tracePt t="83766" x="7486650" y="2743200"/>
          <p14:tracePt t="83841" x="7493000" y="2743200"/>
          <p14:tracePt t="84033" x="7486650" y="2743200"/>
          <p14:tracePt t="84049" x="7480300" y="2743200"/>
          <p14:tracePt t="84073" x="7467600" y="2743200"/>
          <p14:tracePt t="84080" x="7435850" y="2743200"/>
          <p14:tracePt t="84089" x="7397750" y="2749550"/>
          <p14:tracePt t="84096" x="7353300" y="2755900"/>
          <p14:tracePt t="84104" x="7245350" y="2768600"/>
          <p14:tracePt t="84116" x="7124700" y="2794000"/>
          <p14:tracePt t="84133" x="7035800" y="2806700"/>
          <p14:tracePt t="84150" x="6934200" y="2806700"/>
          <p14:tracePt t="84166" x="6851650" y="2806700"/>
          <p14:tracePt t="84183" x="6750050" y="2806700"/>
          <p14:tracePt t="84199" x="6642100" y="2806700"/>
          <p14:tracePt t="84216" x="6470650" y="2813050"/>
          <p14:tracePt t="84233" x="6311900" y="2838450"/>
          <p14:tracePt t="84249" x="6146800" y="2863850"/>
          <p14:tracePt t="84266" x="5962650" y="2882900"/>
          <p14:tracePt t="84283" x="5797550" y="2914650"/>
          <p14:tracePt t="84299" x="5632450" y="2940050"/>
          <p14:tracePt t="84316" x="5486400" y="2965450"/>
          <p14:tracePt t="84332" x="5346700" y="2984500"/>
          <p14:tracePt t="84350" x="5219700" y="2990850"/>
          <p14:tracePt t="84366" x="5086350" y="2990850"/>
          <p14:tracePt t="84383" x="4991100" y="2997200"/>
          <p14:tracePt t="84399" x="4895850" y="3016250"/>
          <p14:tracePt t="84416" x="4813300" y="3022600"/>
          <p14:tracePt t="84433" x="4768850" y="3028950"/>
          <p14:tracePt t="84449" x="4749800" y="3035300"/>
          <p14:tracePt t="84466" x="4737100" y="3035300"/>
          <p14:tracePt t="84593" x="4743450" y="3035300"/>
          <p14:tracePt t="84601" x="4762500" y="3035300"/>
          <p14:tracePt t="84616" x="4794250" y="3028950"/>
          <p14:tracePt t="84617" x="4845050" y="3022600"/>
          <p14:tracePt t="84633" x="4933950" y="3009900"/>
          <p14:tracePt t="84649" x="5035550" y="2997200"/>
          <p14:tracePt t="84666" x="5149850" y="2978150"/>
          <p14:tracePt t="84683" x="5270500" y="2965450"/>
          <p14:tracePt t="84699" x="5410200" y="2940050"/>
          <p14:tracePt t="84716" x="5549900" y="2921000"/>
          <p14:tracePt t="84732" x="5689600" y="2908300"/>
          <p14:tracePt t="84749" x="5822950" y="2889250"/>
          <p14:tracePt t="84767" x="5956300" y="2870200"/>
          <p14:tracePt t="84782" x="6083300" y="2870200"/>
          <p14:tracePt t="84800" x="6248400" y="2851150"/>
          <p14:tracePt t="84816" x="6445250" y="2825750"/>
          <p14:tracePt t="84833" x="6584950" y="2800350"/>
          <p14:tracePt t="84849" x="6705600" y="2787650"/>
          <p14:tracePt t="84866" x="6800850" y="2787650"/>
          <p14:tracePt t="84883" x="6864350" y="2781300"/>
          <p14:tracePt t="84899" x="6908800" y="2781300"/>
          <p14:tracePt t="84915" x="6953250" y="2781300"/>
          <p14:tracePt t="84932" x="6991350" y="2781300"/>
          <p14:tracePt t="84949" x="7029450" y="2781300"/>
          <p14:tracePt t="84966" x="7067550" y="2781300"/>
          <p14:tracePt t="84982" x="7099300" y="2781300"/>
          <p14:tracePt t="84999" x="7131050" y="2781300"/>
          <p14:tracePt t="85017" x="7175500" y="2781300"/>
          <p14:tracePt t="85033" x="7213600" y="2781300"/>
          <p14:tracePt t="85049" x="7239000" y="2781300"/>
          <p14:tracePt t="85066" x="7264400" y="2774950"/>
          <p14:tracePt t="85082" x="7270750" y="2768600"/>
          <p14:tracePt t="85200" x="7283450" y="2768600"/>
          <p14:tracePt t="85209" x="7296150" y="2768600"/>
          <p14:tracePt t="85217" x="7315200" y="2762250"/>
          <p14:tracePt t="85225" x="7327900" y="2762250"/>
          <p14:tracePt t="85233" x="7340600" y="2762250"/>
          <p14:tracePt t="85249" x="7353300" y="2755900"/>
          <p14:tracePt t="85465" x="7359650" y="2749550"/>
          <p14:tracePt t="85473" x="7340600" y="2749550"/>
          <p14:tracePt t="85480" x="7296150" y="2749550"/>
          <p14:tracePt t="85489" x="7175500" y="2749550"/>
          <p14:tracePt t="85499" x="6972300" y="2768600"/>
          <p14:tracePt t="85516" x="6692900" y="2806700"/>
          <p14:tracePt t="85533" x="6318250" y="2857500"/>
          <p14:tracePt t="85549" x="6019800" y="2882900"/>
          <p14:tracePt t="85566" x="5715000" y="2908300"/>
          <p14:tracePt t="85582" x="5448300" y="2933700"/>
          <p14:tracePt t="85600" x="5302250" y="2933700"/>
          <p14:tracePt t="85616" x="5137150" y="2933700"/>
          <p14:tracePt t="85634" x="5067300" y="2933700"/>
          <p14:tracePt t="85649" x="5029200" y="2933700"/>
          <p14:tracePt t="85666" x="4997450" y="2933700"/>
          <p14:tracePt t="85682" x="4965700" y="2933700"/>
          <p14:tracePt t="85699" x="4946650" y="2933700"/>
          <p14:tracePt t="85716" x="4921250" y="2933700"/>
          <p14:tracePt t="85733" x="4902200" y="2933700"/>
          <p14:tracePt t="85749" x="4864100" y="2933700"/>
          <p14:tracePt t="85766" x="4838700" y="2946400"/>
          <p14:tracePt t="85782" x="4806950" y="2952750"/>
          <p14:tracePt t="85800" x="4787900" y="2952750"/>
          <p14:tracePt t="85816" x="4781550" y="2952750"/>
          <p14:tracePt t="85920" x="4787900" y="2952750"/>
          <p14:tracePt t="85928" x="4806950" y="2952750"/>
          <p14:tracePt t="85936" x="4826000" y="2952750"/>
          <p14:tracePt t="85945" x="4851400" y="2946400"/>
          <p14:tracePt t="85953" x="4895850" y="2946400"/>
          <p14:tracePt t="85966" x="4946650" y="2933700"/>
          <p14:tracePt t="85983" x="5010150" y="2927350"/>
          <p14:tracePt t="85999" x="5067300" y="2914650"/>
          <p14:tracePt t="86016" x="5149850" y="2901950"/>
          <p14:tracePt t="86034" x="5232400" y="2889250"/>
          <p14:tracePt t="86049" x="5321300" y="2876550"/>
          <p14:tracePt t="86066" x="5422900" y="2863850"/>
          <p14:tracePt t="86082" x="5530850" y="2851150"/>
          <p14:tracePt t="86099" x="5651500" y="2844800"/>
          <p14:tracePt t="86116" x="5791200" y="2844800"/>
          <p14:tracePt t="86132" x="5956300" y="2838450"/>
          <p14:tracePt t="86149" x="6140450" y="2825750"/>
          <p14:tracePt t="86166" x="6292850" y="2806700"/>
          <p14:tracePt t="86182" x="6394450" y="2800350"/>
          <p14:tracePt t="86199" x="6457950" y="2794000"/>
          <p14:tracePt t="86216" x="6521450" y="2781300"/>
          <p14:tracePt t="86234" x="6572250" y="2774950"/>
          <p14:tracePt t="86249" x="6610350" y="2768600"/>
          <p14:tracePt t="86266" x="6648450" y="2768600"/>
          <p14:tracePt t="86282" x="6686550" y="2768600"/>
          <p14:tracePt t="86299" x="6731000" y="2768600"/>
          <p14:tracePt t="86316" x="6769100" y="2762250"/>
          <p14:tracePt t="86332" x="6788150" y="2762250"/>
          <p14:tracePt t="86349" x="6800850" y="2755900"/>
          <p14:tracePt t="86366" x="6813550" y="2749550"/>
          <p14:tracePt t="86382" x="6832600" y="2749550"/>
          <p14:tracePt t="86399" x="6845300" y="2749550"/>
          <p14:tracePt t="86416" x="6858000" y="2749550"/>
          <p14:tracePt t="86433" x="6864350" y="2749550"/>
          <p14:tracePt t="86450" x="6877050" y="2749550"/>
          <p14:tracePt t="86466" x="6902450" y="2749550"/>
          <p14:tracePt t="86483" x="6946900" y="2749550"/>
          <p14:tracePt t="86499" x="7023100" y="2749550"/>
          <p14:tracePt t="86516" x="7112000" y="2749550"/>
          <p14:tracePt t="86532" x="7213600" y="2749550"/>
          <p14:tracePt t="86550" x="7302500" y="2749550"/>
          <p14:tracePt t="86566" x="7366000" y="2749550"/>
          <p14:tracePt t="86583" x="7404100" y="2749550"/>
          <p14:tracePt t="86599" x="7435850" y="2749550"/>
          <p14:tracePt t="86616" x="7442200" y="2749550"/>
          <p14:tracePt t="87009" x="7435850" y="2749550"/>
          <p14:tracePt t="87024" x="7429500" y="2749550"/>
          <p14:tracePt t="87040" x="7416800" y="2749550"/>
          <p14:tracePt t="87042" x="7410450" y="2749550"/>
          <p14:tracePt t="87050" x="7397750" y="2749550"/>
          <p14:tracePt t="87066" x="7378700" y="2749550"/>
          <p14:tracePt t="87083" x="7366000" y="2755900"/>
          <p14:tracePt t="87099" x="7340600" y="2755900"/>
          <p14:tracePt t="87116" x="7321550" y="2762250"/>
          <p14:tracePt t="87132" x="7315200" y="2762250"/>
          <p14:tracePt t="87149" x="7296150" y="2762250"/>
          <p14:tracePt t="87166" x="7283450" y="2762250"/>
          <p14:tracePt t="87203" x="7277100" y="2762250"/>
          <p14:tracePt t="87241" x="7270750" y="2768600"/>
          <p14:tracePt t="87304" x="7264400" y="2768600"/>
          <p14:tracePt t="87320" x="7258050" y="2768600"/>
          <p14:tracePt t="87329" x="7251700" y="2768600"/>
          <p14:tracePt t="87337" x="7239000" y="2768600"/>
          <p14:tracePt t="87349" x="7232650" y="2768600"/>
          <p14:tracePt t="87350" x="7219950" y="2768600"/>
          <p14:tracePt t="87366" x="7207250" y="2768600"/>
          <p14:tracePt t="87383" x="7194550" y="2768600"/>
          <p14:tracePt t="87561" x="7200900" y="2762250"/>
          <p14:tracePt t="87569" x="7213600" y="2755900"/>
          <p14:tracePt t="87593" x="7219950" y="2749550"/>
          <p14:tracePt t="87600" x="7226300" y="2749550"/>
          <p14:tracePt t="87616" x="7232650" y="2743200"/>
          <p14:tracePt t="90200" x="7219950" y="2743200"/>
          <p14:tracePt t="90208" x="7188200" y="2743200"/>
          <p14:tracePt t="90216" x="7156450" y="2743200"/>
          <p14:tracePt t="90216" x="7118350" y="2743200"/>
          <p14:tracePt t="90232" x="7004050" y="2743200"/>
          <p14:tracePt t="90248" x="6934200" y="2762250"/>
          <p14:tracePt t="90265" x="6902450" y="2774950"/>
          <p14:tracePt t="90281" x="6870700" y="2787650"/>
          <p14:tracePt t="90298" x="6838950" y="2794000"/>
          <p14:tracePt t="90315" x="6813550" y="2806700"/>
          <p14:tracePt t="90331" x="6788150" y="2813050"/>
          <p14:tracePt t="90348" x="6769100" y="2813050"/>
          <p14:tracePt t="90365" x="6750050" y="2813050"/>
          <p14:tracePt t="90382" x="6737350" y="2819400"/>
          <p14:tracePt t="90399" x="6724650" y="2825750"/>
          <p14:tracePt t="90416" x="6648450" y="2838450"/>
          <p14:tracePt t="90432" x="6565900" y="2851150"/>
          <p14:tracePt t="90448" x="6438900" y="2870200"/>
          <p14:tracePt t="90465" x="6292850" y="2889250"/>
          <p14:tracePt t="90481" x="6172200" y="2908300"/>
          <p14:tracePt t="90498" x="6038850" y="2927350"/>
          <p14:tracePt t="90515" x="5918200" y="2933700"/>
          <p14:tracePt t="90531" x="5797550" y="2940050"/>
          <p14:tracePt t="90548" x="5689600" y="2952750"/>
          <p14:tracePt t="90565" x="5568950" y="2971800"/>
          <p14:tracePt t="90581" x="5461000" y="2984500"/>
          <p14:tracePt t="90598" x="5378450" y="2997200"/>
          <p14:tracePt t="90615" x="5302250" y="3003550"/>
          <p14:tracePt t="90633" x="5289550" y="3003550"/>
          <p14:tracePt t="90649" x="5283200" y="3003550"/>
          <p14:tracePt t="90713" x="5276850" y="3003550"/>
          <p14:tracePt t="90728" x="5264150" y="3003550"/>
          <p14:tracePt t="90736" x="5257800" y="2997200"/>
          <p14:tracePt t="90748" x="5245100" y="2984500"/>
          <p14:tracePt t="90749" x="5219700" y="2959100"/>
          <p14:tracePt t="90765" x="5200650" y="2933700"/>
          <p14:tracePt t="90782" x="5175250" y="2908300"/>
          <p14:tracePt t="90798" x="5162550" y="2895600"/>
          <p14:tracePt t="90815" x="5149850" y="2889250"/>
          <p14:tracePt t="90831" x="5124450" y="2863850"/>
          <p14:tracePt t="90848" x="5124450" y="2851150"/>
          <p14:tracePt t="90865" x="5118100" y="2838450"/>
          <p14:tracePt t="90881" x="5118100" y="2825750"/>
          <p14:tracePt t="90898" x="5118100" y="2819400"/>
          <p14:tracePt t="90915" x="5118100" y="2806700"/>
          <p14:tracePt t="90932" x="5118100" y="2787650"/>
          <p14:tracePt t="90949" x="5118100" y="2774950"/>
          <p14:tracePt t="90966" x="5124450" y="2755900"/>
          <p14:tracePt t="90982" x="5130800" y="2743200"/>
          <p14:tracePt t="91232" x="5130800" y="2755900"/>
          <p14:tracePt t="91241" x="5130800" y="2762250"/>
          <p14:tracePt t="91248" x="5130800" y="2774950"/>
          <p14:tracePt t="91248" x="5118100" y="2813050"/>
          <p14:tracePt t="91265" x="5111750" y="2838450"/>
          <p14:tracePt t="91282" x="5099050" y="2870200"/>
          <p14:tracePt t="91299" x="5092700" y="2901950"/>
          <p14:tracePt t="91316" x="5086350" y="2927350"/>
          <p14:tracePt t="91332" x="5080000" y="2959100"/>
          <p14:tracePt t="91349" x="5073650" y="2990850"/>
          <p14:tracePt t="91365" x="5067300" y="3028950"/>
          <p14:tracePt t="91383" x="5060950" y="3060700"/>
          <p14:tracePt t="91399" x="5054600" y="3092450"/>
          <p14:tracePt t="91416" x="5054600" y="3124200"/>
          <p14:tracePt t="91432" x="5054600" y="3155950"/>
          <p14:tracePt t="91448" x="5054600" y="3187700"/>
          <p14:tracePt t="91465" x="5054600" y="3219450"/>
          <p14:tracePt t="91482" x="5054600" y="3251200"/>
          <p14:tracePt t="91498" x="5054600" y="3276600"/>
          <p14:tracePt t="91515" x="5054600" y="3295650"/>
          <p14:tracePt t="91531" x="5054600" y="3314700"/>
          <p14:tracePt t="91548" x="5054600" y="3340100"/>
          <p14:tracePt t="91565" x="5054600" y="3352800"/>
          <p14:tracePt t="91582" x="5054600" y="3371850"/>
          <p14:tracePt t="91599" x="5054600" y="3384550"/>
          <p14:tracePt t="91616" x="5054600" y="3416300"/>
          <p14:tracePt t="91633" x="5054600" y="3441700"/>
          <p14:tracePt t="91649" x="5054600" y="3473450"/>
          <p14:tracePt t="91666" x="5048250" y="3498850"/>
          <p14:tracePt t="91682" x="5041900" y="3530600"/>
          <p14:tracePt t="91699" x="5041900" y="3562350"/>
          <p14:tracePt t="91716" x="5041900" y="3600450"/>
          <p14:tracePt t="91732" x="5041900" y="3632200"/>
          <p14:tracePt t="91749" x="5041900" y="3663950"/>
          <p14:tracePt t="91765" x="5041900" y="3695700"/>
          <p14:tracePt t="91781" x="5041900" y="3721100"/>
          <p14:tracePt t="91798" x="5041900" y="3746500"/>
          <p14:tracePt t="91815" x="5041900" y="3765550"/>
          <p14:tracePt t="91831" x="5041900" y="3790950"/>
          <p14:tracePt t="91848" x="5041900" y="3810000"/>
          <p14:tracePt t="91865" x="5041900" y="3829050"/>
          <p14:tracePt t="91881" x="5041900" y="3841750"/>
          <p14:tracePt t="91898" x="5041900" y="3854450"/>
          <p14:tracePt t="91915" x="5041900" y="3867150"/>
          <p14:tracePt t="91932" x="5041900" y="3879850"/>
          <p14:tracePt t="91949" x="5041900" y="3892550"/>
          <p14:tracePt t="91966" x="5041900" y="3905250"/>
          <p14:tracePt t="91981" x="5041900" y="3924300"/>
          <p14:tracePt t="91998" x="5041900" y="3943350"/>
          <p14:tracePt t="92015" x="5035550" y="3962400"/>
          <p14:tracePt t="92031" x="5035550" y="3981450"/>
          <p14:tracePt t="92048" x="5035550" y="3994150"/>
          <p14:tracePt t="92065" x="5035550" y="4000500"/>
          <p14:tracePt t="92081" x="5035550" y="4006850"/>
          <p14:tracePt t="92128" x="5035550" y="4013200"/>
          <p14:tracePt t="92248" x="5041900" y="4006850"/>
          <p14:tracePt t="92256" x="5041900" y="3994150"/>
          <p14:tracePt t="92257" x="5048250" y="3981450"/>
          <p14:tracePt t="92265" x="5054600" y="3930650"/>
          <p14:tracePt t="92281" x="5060950" y="3860800"/>
          <p14:tracePt t="92298" x="5060950" y="3765550"/>
          <p14:tracePt t="92315" x="5060950" y="3651250"/>
          <p14:tracePt t="92331" x="5060950" y="3536950"/>
          <p14:tracePt t="92348" x="5073650" y="3416300"/>
          <p14:tracePt t="92365" x="5073650" y="3302000"/>
          <p14:tracePt t="92381" x="5080000" y="3187700"/>
          <p14:tracePt t="92398" x="5086350" y="3073400"/>
          <p14:tracePt t="92415" x="5099050" y="2946400"/>
          <p14:tracePt t="92433" x="5105400" y="2901950"/>
          <p14:tracePt t="92449" x="5111750" y="2863850"/>
          <p14:tracePt t="92466" x="5118100" y="2819400"/>
          <p14:tracePt t="92482" x="5124450" y="2800350"/>
          <p14:tracePt t="92499" x="5124450" y="2774950"/>
          <p14:tracePt t="92515" x="5124450" y="2768600"/>
          <p14:tracePt t="92532" x="5130800" y="2749550"/>
          <p14:tracePt t="92549" x="5130800" y="2736850"/>
          <p14:tracePt t="92566" x="5130800" y="2730500"/>
          <p14:tracePt t="92582" x="5130800" y="2724150"/>
          <p14:tracePt t="92598" x="5130800" y="2711450"/>
          <p14:tracePt t="92615" x="5130800" y="2705100"/>
          <p14:tracePt t="92631" x="5130800" y="2692400"/>
          <p14:tracePt t="92784" x="5130800" y="2705100"/>
          <p14:tracePt t="92792" x="5130800" y="2730500"/>
          <p14:tracePt t="92801" x="5130800" y="2755900"/>
          <p14:tracePt t="92801" x="5130800" y="2800350"/>
          <p14:tracePt t="92815" x="5130800" y="2870200"/>
          <p14:tracePt t="92831" x="5130800" y="2978150"/>
          <p14:tracePt t="92848" x="5130800" y="3048000"/>
          <p14:tracePt t="92865" x="5130800" y="3111500"/>
          <p14:tracePt t="92881" x="5137150" y="3168650"/>
          <p14:tracePt t="92898" x="5143500" y="3213100"/>
          <p14:tracePt t="92915" x="5156200" y="3263900"/>
          <p14:tracePt t="92931" x="5156200" y="3302000"/>
          <p14:tracePt t="92948" x="5156200" y="3340100"/>
          <p14:tracePt t="92965" x="5156200" y="3384550"/>
          <p14:tracePt t="92981" x="5156200" y="3422650"/>
          <p14:tracePt t="92999" x="5156200" y="3467100"/>
          <p14:tracePt t="93015" x="5156200" y="3536950"/>
          <p14:tracePt t="93032" x="5156200" y="3575050"/>
          <p14:tracePt t="93049" x="5156200" y="3606800"/>
          <p14:tracePt t="93065" x="5156200" y="3638550"/>
          <p14:tracePt t="93081" x="5156200" y="3676650"/>
          <p14:tracePt t="93098" x="5156200" y="3702050"/>
          <p14:tracePt t="93115" x="5156200" y="3721100"/>
          <p14:tracePt t="93131" x="5156200" y="3746500"/>
          <p14:tracePt t="93148" x="5156200" y="3765550"/>
          <p14:tracePt t="93165" x="5156200" y="3784600"/>
          <p14:tracePt t="93181" x="5156200" y="3803650"/>
          <p14:tracePt t="93198" x="5156200" y="3829050"/>
          <p14:tracePt t="93215" x="5156200" y="3860800"/>
          <p14:tracePt t="93233" x="5156200" y="3879850"/>
          <p14:tracePt t="93249" x="5156200" y="3905250"/>
          <p14:tracePt t="93265" x="5156200" y="3917950"/>
          <p14:tracePt t="93282" x="5156200" y="3930650"/>
          <p14:tracePt t="93299" x="5156200" y="3937000"/>
          <p14:tracePt t="93316" x="5156200" y="3949700"/>
          <p14:tracePt t="93352" x="5156200" y="3956050"/>
          <p14:tracePt t="93400" x="5156200" y="3962400"/>
          <p14:tracePt t="93448" x="5156200" y="3968750"/>
          <p14:tracePt t="93457" x="5156200" y="3975100"/>
          <p14:tracePt t="93489" x="5149850" y="3981450"/>
          <p14:tracePt t="96369" x="5149850" y="3968750"/>
          <p14:tracePt t="96377" x="5149850" y="3962400"/>
          <p14:tracePt t="96391" x="5143500" y="3956050"/>
          <p14:tracePt t="96793" x="5143500" y="3937000"/>
          <p14:tracePt t="96801" x="5137150" y="3886200"/>
          <p14:tracePt t="96809" x="5130800" y="3854450"/>
          <p14:tracePt t="96818" x="5118100" y="3765550"/>
          <p14:tracePt t="96833" x="5099050" y="3689350"/>
          <p14:tracePt t="96850" x="5086350" y="3613150"/>
          <p14:tracePt t="96866" x="5060950" y="3543300"/>
          <p14:tracePt t="96883" x="5035550" y="3460750"/>
          <p14:tracePt t="96899" x="5010150" y="3365500"/>
          <p14:tracePt t="96916" x="4991100" y="3251200"/>
          <p14:tracePt t="96933" x="4972050" y="3130550"/>
          <p14:tracePt t="96950" x="4959350" y="3022600"/>
          <p14:tracePt t="96966" x="4959350" y="2952750"/>
          <p14:tracePt t="96983" x="4959350" y="2889250"/>
          <p14:tracePt t="97000" x="4959350" y="2851150"/>
          <p14:tracePt t="97016" x="4946650" y="2813050"/>
          <p14:tracePt t="97033" x="4933950" y="2781300"/>
          <p14:tracePt t="97050" x="4921250" y="2762250"/>
          <p14:tracePt t="97066" x="4908550" y="2743200"/>
          <p14:tracePt t="97083" x="4895850" y="2730500"/>
          <p14:tracePt t="97099" x="4889500" y="2711450"/>
          <p14:tracePt t="97116" x="4883150" y="2705100"/>
          <p14:tracePt t="97133" x="4876800" y="2692400"/>
          <p14:tracePt t="97169" x="4876800" y="2686050"/>
          <p14:tracePt t="97170" x="4870450" y="2686050"/>
          <p14:tracePt t="97184" x="4864100" y="2673350"/>
          <p14:tracePt t="97199" x="4857750" y="2667000"/>
          <p14:tracePt t="97216" x="4845050" y="2641600"/>
          <p14:tracePt t="97233" x="4832350" y="2628900"/>
          <p14:tracePt t="97250" x="4813300" y="2597150"/>
          <p14:tracePt t="97266" x="4787900" y="2565400"/>
          <p14:tracePt t="97283" x="4749800" y="2514600"/>
          <p14:tracePt t="97299" x="4705350" y="2451100"/>
          <p14:tracePt t="97317" x="4641850" y="2355850"/>
          <p14:tracePt t="97333" x="4591050" y="2273300"/>
          <p14:tracePt t="97349" x="4533900" y="2178050"/>
          <p14:tracePt t="97365" x="4489450" y="2120900"/>
          <p14:tracePt t="97382" x="4457700" y="2076450"/>
          <p14:tracePt t="97399" x="4413250" y="2032000"/>
          <p14:tracePt t="97399" x="4381500" y="2000250"/>
          <p14:tracePt t="97417" x="4324350" y="1949450"/>
          <p14:tracePt t="97433" x="4235450" y="1905000"/>
          <p14:tracePt t="97450" x="4165600" y="1866900"/>
          <p14:tracePt t="97466" x="4133850" y="1847850"/>
          <p14:tracePt t="97483" x="4114800" y="1841500"/>
          <p14:tracePt t="97499" x="4095750" y="1835150"/>
          <p14:tracePt t="97516" x="4076700" y="1822450"/>
          <p14:tracePt t="97533" x="4064000" y="1822450"/>
          <p14:tracePt t="97550" x="4038600" y="1809750"/>
          <p14:tracePt t="97566" x="4013200" y="1803400"/>
          <p14:tracePt t="97583" x="3975100" y="1797050"/>
          <p14:tracePt t="97599" x="3924300" y="1778000"/>
          <p14:tracePt t="97599" x="3898900" y="1771650"/>
          <p14:tracePt t="97617" x="3860800" y="1765300"/>
          <p14:tracePt t="97633" x="3822700" y="1739900"/>
          <p14:tracePt t="97650" x="3784600" y="1739900"/>
          <p14:tracePt t="97666" x="3740150" y="1733550"/>
          <p14:tracePt t="97683" x="3695700" y="1727200"/>
          <p14:tracePt t="97700" x="3651250" y="1720850"/>
          <p14:tracePt t="97716" x="3606800" y="1720850"/>
          <p14:tracePt t="97733" x="3562350" y="1720850"/>
          <p14:tracePt t="97750" x="3517900" y="1720850"/>
          <p14:tracePt t="97766" x="3486150" y="1720850"/>
          <p14:tracePt t="97783" x="3454400" y="1720850"/>
          <p14:tracePt t="97800" x="3448050" y="1720850"/>
          <p14:tracePt t="97816" x="3441700" y="1720850"/>
          <p14:tracePt t="97833" x="3422650" y="1720850"/>
          <p14:tracePt t="97850" x="3397250" y="1720850"/>
          <p14:tracePt t="97866" x="3371850" y="1727200"/>
          <p14:tracePt t="97883" x="3352800" y="1727200"/>
          <p14:tracePt t="97899" x="3327400" y="1727200"/>
          <p14:tracePt t="97916" x="3308350" y="1727200"/>
          <p14:tracePt t="97933" x="3302000" y="1727200"/>
          <p14:tracePt t="97950" x="3289300" y="1727200"/>
          <p14:tracePt t="97966" x="3276600" y="1727200"/>
          <p14:tracePt t="97983" x="3270250" y="1727200"/>
          <p14:tracePt t="97999" x="3257550" y="1727200"/>
          <p14:tracePt t="98016" x="3238500" y="1727200"/>
          <p14:tracePt t="98065" x="3232150" y="1727200"/>
          <p14:tracePt t="99129" x="3257550" y="1727200"/>
          <p14:tracePt t="99137" x="3340100" y="1727200"/>
          <p14:tracePt t="99145" x="3435350" y="1739900"/>
          <p14:tracePt t="99153" x="3683000" y="1739900"/>
          <p14:tracePt t="99166" x="3778250" y="1739900"/>
          <p14:tracePt t="99183" x="4140200" y="1771650"/>
          <p14:tracePt t="99200" x="4489450" y="1809750"/>
          <p14:tracePt t="99200" x="4667250" y="1822450"/>
          <p14:tracePt t="99217" x="4908550" y="1828800"/>
          <p14:tracePt t="99233" x="5041900" y="1828800"/>
          <p14:tracePt t="99250" x="5124450" y="1828800"/>
          <p14:tracePt t="99266" x="5168900" y="1828800"/>
          <p14:tracePt t="99283" x="5200650" y="1828800"/>
          <p14:tracePt t="99299" x="5238750" y="1828800"/>
          <p14:tracePt t="99316" x="5270500" y="1822450"/>
          <p14:tracePt t="99333" x="5302250" y="1822450"/>
          <p14:tracePt t="99349" x="5340350" y="1822450"/>
          <p14:tracePt t="99366" x="5378450" y="1822450"/>
          <p14:tracePt t="99382" x="5429250" y="1822450"/>
          <p14:tracePt t="99399" x="5480050" y="1822450"/>
          <p14:tracePt t="99416" x="5549900" y="1822450"/>
          <p14:tracePt t="99433" x="5588000" y="1816100"/>
          <p14:tracePt t="99449" x="5619750" y="1809750"/>
          <p14:tracePt t="99466" x="5657850" y="1803400"/>
          <p14:tracePt t="99483" x="5670550" y="1803400"/>
          <p14:tracePt t="99500" x="5683250" y="1803400"/>
          <p14:tracePt t="99516" x="5695950" y="1803400"/>
          <p14:tracePt t="99665" x="5676900" y="1797050"/>
          <p14:tracePt t="99673" x="5657850" y="1790700"/>
          <p14:tracePt t="99681" x="5638800" y="1790700"/>
          <p14:tracePt t="99683" x="5600700" y="1784350"/>
          <p14:tracePt t="99699" x="5568950" y="1784350"/>
          <p14:tracePt t="99717" x="5537200" y="1778000"/>
          <p14:tracePt t="99733" x="5511800" y="1771650"/>
          <p14:tracePt t="99750" x="5492750" y="1771650"/>
          <p14:tracePt t="99766" x="5486400" y="1771650"/>
          <p14:tracePt t="99857" x="5492750" y="1771650"/>
          <p14:tracePt t="99865" x="5518150" y="1771650"/>
          <p14:tracePt t="99873" x="5575300" y="1771650"/>
          <p14:tracePt t="99883" x="5664200" y="1771650"/>
          <p14:tracePt t="99899" x="5803900" y="1771650"/>
          <p14:tracePt t="99917" x="5988050" y="1771650"/>
          <p14:tracePt t="99933" x="6273800" y="1771650"/>
          <p14:tracePt t="99950" x="6559550" y="1771650"/>
          <p14:tracePt t="99966" x="6762750" y="1771650"/>
          <p14:tracePt t="99983" x="6908800" y="1771650"/>
          <p14:tracePt t="99999" x="7048500" y="1771650"/>
          <p14:tracePt t="99999" x="7118350" y="1771650"/>
          <p14:tracePt t="100017" x="7219950" y="1771650"/>
          <p14:tracePt t="100033" x="7283450" y="1771650"/>
          <p14:tracePt t="100050" x="7327900" y="1771650"/>
          <p14:tracePt t="100066" x="7346950" y="1771650"/>
          <p14:tracePt t="100083" x="7359650" y="1771650"/>
          <p14:tracePt t="100099" x="7366000" y="1771650"/>
          <p14:tracePt t="100116" x="7372350" y="1771650"/>
          <p14:tracePt t="100153" x="7378700" y="1771650"/>
          <p14:tracePt t="100169" x="7391400" y="1771650"/>
          <p14:tracePt t="100393" x="7378700" y="1771650"/>
          <p14:tracePt t="100401" x="7289800" y="1771650"/>
          <p14:tracePt t="100417" x="7213600" y="1771650"/>
          <p14:tracePt t="100418" x="7010400" y="1771650"/>
          <p14:tracePt t="100433" x="6623050" y="1809750"/>
          <p14:tracePt t="100450" x="6210300" y="1828800"/>
          <p14:tracePt t="100466" x="5715000" y="1828800"/>
          <p14:tracePt t="100483" x="5200650" y="1828800"/>
          <p14:tracePt t="100500" x="4724400" y="1828800"/>
          <p14:tracePt t="100516" x="4286250" y="1828800"/>
          <p14:tracePt t="100533" x="3841750" y="1828800"/>
          <p14:tracePt t="100550" x="3416300" y="1854200"/>
          <p14:tracePt t="100566" x="3187700" y="1879600"/>
          <p14:tracePt t="100583" x="2851150" y="1924050"/>
          <p14:tracePt t="100599" x="2616200" y="1962150"/>
          <p14:tracePt t="100599" x="2584450" y="1962150"/>
          <p14:tracePt t="100617" x="2514600" y="1981200"/>
          <p14:tracePt t="100633" x="2432050" y="2000250"/>
          <p14:tracePt t="100649" x="2343150" y="2012950"/>
          <p14:tracePt t="100666" x="2254250" y="2019300"/>
          <p14:tracePt t="100683" x="2171700" y="2032000"/>
          <p14:tracePt t="100699" x="2114550" y="2038350"/>
          <p14:tracePt t="100716" x="2051050" y="2051050"/>
          <p14:tracePt t="100733" x="1993900" y="2057400"/>
          <p14:tracePt t="100750" x="1949450" y="2070100"/>
          <p14:tracePt t="100766" x="1911350" y="2070100"/>
          <p14:tracePt t="100783" x="1879600" y="2076450"/>
          <p14:tracePt t="100799" x="1854200" y="2089150"/>
          <p14:tracePt t="100799" x="1841500" y="2089150"/>
          <p14:tracePt t="100817" x="1835150" y="2089150"/>
          <p14:tracePt t="100833" x="1822450" y="2095500"/>
          <p14:tracePt t="100849" x="1822450" y="2101850"/>
          <p14:tracePt t="101089" x="1828800" y="2101850"/>
          <p14:tracePt t="101201" x="1816100" y="2108200"/>
          <p14:tracePt t="101202" x="1797050" y="2114550"/>
          <p14:tracePt t="101217" x="1778000" y="2114550"/>
          <p14:tracePt t="101217" x="1739900" y="2127250"/>
          <p14:tracePt t="101233" x="1701800" y="2133600"/>
          <p14:tracePt t="101250" x="1663700" y="2133600"/>
          <p14:tracePt t="101266" x="1651000" y="2139950"/>
          <p14:tracePt t="101283" x="1625600" y="2139950"/>
          <p14:tracePt t="101299" x="1600200" y="2146300"/>
          <p14:tracePt t="101316" x="1581150" y="2146300"/>
          <p14:tracePt t="101332" x="1555750" y="2146300"/>
          <p14:tracePt t="101349" x="1530350" y="2146300"/>
          <p14:tracePt t="101367" x="1504950" y="2146300"/>
          <p14:tracePt t="101383" x="1473200" y="2146300"/>
          <p14:tracePt t="101400" x="1447800" y="2146300"/>
          <p14:tracePt t="101416" x="1409700" y="2146300"/>
          <p14:tracePt t="101434" x="1384300" y="2146300"/>
          <p14:tracePt t="101450" x="1358900" y="2146300"/>
          <p14:tracePt t="101467" x="1346200" y="2146300"/>
          <p14:tracePt t="101483" x="1339850" y="2146300"/>
          <p14:tracePt t="101713" x="1346200" y="2146300"/>
          <p14:tracePt t="101721" x="1352550" y="2146300"/>
          <p14:tracePt t="101725" x="1358900" y="2146300"/>
          <p14:tracePt t="101733" x="1371600" y="2146300"/>
          <p14:tracePt t="101750" x="1397000" y="2146300"/>
          <p14:tracePt t="101766" x="1422400" y="2146300"/>
          <p14:tracePt t="101783" x="1460500" y="2146300"/>
          <p14:tracePt t="101800" x="1492250" y="2146300"/>
          <p14:tracePt t="101816" x="1549400" y="2152650"/>
          <p14:tracePt t="101833" x="1593850" y="2152650"/>
          <p14:tracePt t="101849" x="1644650" y="2159000"/>
          <p14:tracePt t="101866" x="1695450" y="2159000"/>
          <p14:tracePt t="101883" x="1739900" y="2159000"/>
          <p14:tracePt t="101900" x="1765300" y="2159000"/>
          <p14:tracePt t="101916" x="1790700" y="2159000"/>
          <p14:tracePt t="101933" x="1816100" y="2159000"/>
          <p14:tracePt t="101949" x="1854200" y="2159000"/>
          <p14:tracePt t="101966" x="1898650" y="2159000"/>
          <p14:tracePt t="101983" x="1936750" y="2159000"/>
          <p14:tracePt t="101999" x="1974850" y="2159000"/>
          <p14:tracePt t="102016" x="2032000" y="2159000"/>
          <p14:tracePt t="102033" x="2063750" y="2159000"/>
          <p14:tracePt t="102049" x="2101850" y="2165350"/>
          <p14:tracePt t="102066" x="2146300" y="2165350"/>
          <p14:tracePt t="102083" x="2184400" y="2165350"/>
          <p14:tracePt t="102100" x="2228850" y="2171700"/>
          <p14:tracePt t="102116" x="2273300" y="2171700"/>
          <p14:tracePt t="102133" x="2317750" y="2171700"/>
          <p14:tracePt t="102150" x="2349500" y="2171700"/>
          <p14:tracePt t="102166" x="2362200" y="2171700"/>
          <p14:tracePt t="102183" x="2374900" y="2171700"/>
          <p14:tracePt t="102200" x="2387600" y="2171700"/>
          <p14:tracePt t="102216" x="2419350" y="2171700"/>
          <p14:tracePt t="102233" x="2444750" y="2171700"/>
          <p14:tracePt t="102249" x="2476500" y="2171700"/>
          <p14:tracePt t="102266" x="2514600" y="2171700"/>
          <p14:tracePt t="102283" x="2546350" y="2171700"/>
          <p14:tracePt t="102328" x="2559050" y="2171700"/>
          <p14:tracePt t="102337" x="2571750" y="2171700"/>
          <p14:tracePt t="102345" x="2584450" y="2171700"/>
          <p14:tracePt t="102353" x="2609850" y="2171700"/>
          <p14:tracePt t="102366" x="2654300" y="2171700"/>
          <p14:tracePt t="102382" x="2724150" y="2171700"/>
          <p14:tracePt t="102399" x="2813050" y="2171700"/>
          <p14:tracePt t="102416" x="2959100" y="2171700"/>
          <p14:tracePt t="102433" x="3048000" y="2171700"/>
          <p14:tracePt t="102449" x="3136900" y="2171700"/>
          <p14:tracePt t="102466" x="3219450" y="2165350"/>
          <p14:tracePt t="102482" x="3308350" y="2159000"/>
          <p14:tracePt t="102499" x="3365500" y="2159000"/>
          <p14:tracePt t="102516" x="3422650" y="2159000"/>
          <p14:tracePt t="102533" x="3473450" y="2159000"/>
          <p14:tracePt t="102549" x="3536950" y="2159000"/>
          <p14:tracePt t="102566" x="3587750" y="2159000"/>
          <p14:tracePt t="102583" x="3644900" y="2159000"/>
          <p14:tracePt t="102600" x="3689350" y="2159000"/>
          <p14:tracePt t="102616" x="3740150" y="2159000"/>
          <p14:tracePt t="102633" x="3752850" y="2159000"/>
          <p14:tracePt t="102649" x="3765550" y="2159000"/>
          <p14:tracePt t="102666" x="3784600" y="2159000"/>
          <p14:tracePt t="102683" x="3797300" y="2159000"/>
          <p14:tracePt t="102699" x="3816350" y="2159000"/>
          <p14:tracePt t="102716" x="3841750" y="2152650"/>
          <p14:tracePt t="102733" x="3854450" y="2152650"/>
          <p14:tracePt t="102749" x="3873500" y="2152650"/>
          <p14:tracePt t="102766" x="3886200" y="2152650"/>
          <p14:tracePt t="102783" x="3886200" y="2146300"/>
          <p14:tracePt t="104009" x="3911600" y="2146300"/>
          <p14:tracePt t="104017" x="3956050" y="2178050"/>
          <p14:tracePt t="104025" x="3994150" y="2209800"/>
          <p14:tracePt t="104032" x="4057650" y="2273300"/>
          <p14:tracePt t="104049" x="4076700" y="2292350"/>
          <p14:tracePt t="104050" x="4140200" y="2349500"/>
          <p14:tracePt t="104066" x="4165600" y="2374900"/>
          <p14:tracePt t="104083" x="4178300" y="2406650"/>
          <p14:tracePt t="104099" x="4184650" y="2413000"/>
          <p14:tracePt t="108689" x="4152900" y="2406650"/>
          <p14:tracePt t="108696" x="4127500" y="2400300"/>
          <p14:tracePt t="108704" x="4108450" y="2400300"/>
          <p14:tracePt t="108716" x="4089400" y="2400300"/>
          <p14:tracePt t="108720" x="4070350" y="2400300"/>
          <p14:tracePt t="108732" x="4057650" y="2400300"/>
          <p14:tracePt t="108749" x="4051300" y="2400300"/>
          <p14:tracePt t="108766" x="4044950" y="2400300"/>
          <p14:tracePt t="108782" x="4038600" y="2400300"/>
          <p14:tracePt t="110518" x="0" y="0"/>
        </p14:tracePtLst>
        <p14:tracePtLst>
          <p14:tracePt t="132685" x="5162550" y="2965450"/>
          <p14:tracePt t="132984" x="5175250" y="2965450"/>
          <p14:tracePt t="132992" x="5181600" y="2965450"/>
          <p14:tracePt t="133000" x="5187950" y="2959100"/>
          <p14:tracePt t="133011" x="5194300" y="2959100"/>
          <p14:tracePt t="133017" x="5207000" y="2952750"/>
          <p14:tracePt t="133033" x="5213350" y="2952750"/>
          <p14:tracePt t="133050" x="5226050" y="2952750"/>
          <p14:tracePt t="133066" x="5232400" y="2946400"/>
          <p14:tracePt t="133104" x="5238750" y="2946400"/>
          <p14:tracePt t="133120" x="5245100" y="2946400"/>
          <p14:tracePt t="133145" x="5251450" y="2946400"/>
          <p14:tracePt t="133160" x="5257800" y="2940050"/>
          <p14:tracePt t="133185" x="5264150" y="2940050"/>
          <p14:tracePt t="133201" x="5270500" y="2940050"/>
          <p14:tracePt t="133209" x="5276850" y="2940050"/>
          <p14:tracePt t="133225" x="5283200" y="2940050"/>
          <p14:tracePt t="133231" x="5295900" y="2940050"/>
          <p14:tracePt t="133256" x="5302250" y="2940050"/>
          <p14:tracePt t="133273" x="5314950" y="2940050"/>
          <p14:tracePt t="133274" x="5321300" y="2940050"/>
          <p14:tracePt t="133283" x="5334000" y="2940050"/>
          <p14:tracePt t="133300" x="5365750" y="2940050"/>
          <p14:tracePt t="133317" x="5397500" y="2933700"/>
          <p14:tracePt t="133333" x="5429250" y="2927350"/>
          <p14:tracePt t="133350" x="5480050" y="2921000"/>
          <p14:tracePt t="133366" x="5518150" y="2914650"/>
          <p14:tracePt t="133383" x="5568950" y="2908300"/>
          <p14:tracePt t="133400" x="5626100" y="2895600"/>
          <p14:tracePt t="133417" x="5657850" y="2895600"/>
          <p14:tracePt t="133433" x="5695950" y="2889250"/>
          <p14:tracePt t="133450" x="5734050" y="2882900"/>
          <p14:tracePt t="133466" x="5784850" y="2876550"/>
          <p14:tracePt t="133483" x="5835650" y="2863850"/>
          <p14:tracePt t="133499" x="5873750" y="2863850"/>
          <p14:tracePt t="133516" x="5905500" y="2857500"/>
          <p14:tracePt t="133533" x="5937250" y="2851150"/>
          <p14:tracePt t="133550" x="5969000" y="2844800"/>
          <p14:tracePt t="133566" x="6007100" y="2844800"/>
          <p14:tracePt t="133583" x="6051550" y="2838450"/>
          <p14:tracePt t="133599" x="6102350" y="2825750"/>
          <p14:tracePt t="133617" x="6108700" y="2825750"/>
          <p14:tracePt t="133697" x="6102350" y="2825750"/>
          <p14:tracePt t="133705" x="6083300" y="2825750"/>
          <p14:tracePt t="133705" x="6064250" y="2825750"/>
          <p14:tracePt t="133716" x="6013450" y="2838450"/>
          <p14:tracePt t="133733" x="5975350" y="2844800"/>
          <p14:tracePt t="133750" x="5918200" y="2851150"/>
          <p14:tracePt t="133766" x="5861050" y="2851150"/>
          <p14:tracePt t="133783" x="5797550" y="2851150"/>
          <p14:tracePt t="133799" x="5683250" y="2857500"/>
          <p14:tracePt t="133817" x="5613400" y="2857500"/>
          <p14:tracePt t="133833" x="5549900" y="2870200"/>
          <p14:tracePt t="133850" x="5454650" y="2876550"/>
          <p14:tracePt t="133866" x="5365750" y="2882900"/>
          <p14:tracePt t="133883" x="5283200" y="2882900"/>
          <p14:tracePt t="133900" x="5213350" y="2882900"/>
          <p14:tracePt t="133916" x="5168900" y="2882900"/>
          <p14:tracePt t="133934" x="5137150" y="2882900"/>
          <p14:tracePt t="133950" x="5124450" y="2882900"/>
          <p14:tracePt t="133967" x="5118100" y="2882900"/>
          <p14:tracePt t="134161" x="5124450" y="2882900"/>
          <p14:tracePt t="134169" x="5130800" y="2882900"/>
          <p14:tracePt t="134184" x="5137150" y="2882900"/>
          <p14:tracePt t="134192" x="5143500" y="2882900"/>
          <p14:tracePt t="134200" x="5181600" y="2895600"/>
          <p14:tracePt t="134218" x="5219700" y="2901950"/>
          <p14:tracePt t="134233" x="5251450" y="2901950"/>
          <p14:tracePt t="134250" x="5289550" y="2901950"/>
          <p14:tracePt t="134267" x="5321300" y="2901950"/>
          <p14:tracePt t="134283" x="5334000" y="2901950"/>
          <p14:tracePt t="134300" x="5340350" y="2901950"/>
          <p14:tracePt t="134353" x="5346700" y="2901950"/>
          <p14:tracePt t="134543" x="5334000" y="2901950"/>
          <p14:tracePt t="134569" x="5321300" y="2901950"/>
          <p14:tracePt t="134576" x="5308600" y="2908300"/>
          <p14:tracePt t="134584" x="5283200" y="2908300"/>
          <p14:tracePt t="134600" x="5276850" y="2908300"/>
          <p14:tracePt t="134745" x="5270500" y="2908300"/>
          <p14:tracePt t="134777" x="5264150" y="2908300"/>
          <p14:tracePt t="135000" x="5270500" y="2908300"/>
          <p14:tracePt t="135008" x="5283200" y="2908300"/>
          <p14:tracePt t="135016" x="5321300" y="2908300"/>
          <p14:tracePt t="135033" x="5353050" y="2908300"/>
          <p14:tracePt t="135034" x="5416550" y="2908300"/>
          <p14:tracePt t="135050" x="5518150" y="2908300"/>
          <p14:tracePt t="135066" x="5664200" y="2908300"/>
          <p14:tracePt t="135083" x="5816600" y="2908300"/>
          <p14:tracePt t="135100" x="5981700" y="2908300"/>
          <p14:tracePt t="135116" x="6178550" y="2908300"/>
          <p14:tracePt t="135133" x="6350000" y="2908300"/>
          <p14:tracePt t="135149" x="6515100" y="2908300"/>
          <p14:tracePt t="135166" x="6648450" y="2908300"/>
          <p14:tracePt t="135183" x="6750050" y="2908300"/>
          <p14:tracePt t="135183" x="6800850" y="2908300"/>
          <p14:tracePt t="135200" x="6883400" y="2901950"/>
          <p14:tracePt t="135217" x="6959600" y="2901950"/>
          <p14:tracePt t="135233" x="7048500" y="2901950"/>
          <p14:tracePt t="135249" x="7131050" y="2895600"/>
          <p14:tracePt t="135266" x="7219950" y="2895600"/>
          <p14:tracePt t="135283" x="7277100" y="2895600"/>
          <p14:tracePt t="135300" x="7353300" y="2889250"/>
          <p14:tracePt t="135316" x="7410450" y="2876550"/>
          <p14:tracePt t="135333" x="7454900" y="2870200"/>
          <p14:tracePt t="135349" x="7486650" y="2863850"/>
          <p14:tracePt t="135366" x="7512050" y="2863850"/>
          <p14:tracePt t="135383" x="7531100" y="2857500"/>
          <p14:tracePt t="135400" x="7562850" y="2844800"/>
          <p14:tracePt t="135417" x="7569200" y="2844800"/>
          <p14:tracePt t="135433" x="7575550" y="2838450"/>
          <p14:tracePt t="135449" x="7581900" y="2838450"/>
          <p14:tracePt t="135496" x="7581900" y="2832100"/>
          <p14:tracePt t="135536" x="7581900" y="2825750"/>
          <p14:tracePt t="135546" x="7581900" y="2819400"/>
          <p14:tracePt t="135550" x="7575550" y="2813050"/>
          <p14:tracePt t="135566" x="7562850" y="2806700"/>
          <p14:tracePt t="135567" x="7537450" y="2787650"/>
          <p14:tracePt t="135584" x="7505700" y="2774950"/>
          <p14:tracePt t="135599" x="7467600" y="2749550"/>
          <p14:tracePt t="135617" x="7448550" y="2743200"/>
          <p14:tracePt t="135633" x="7442200" y="2736850"/>
          <p14:tracePt t="135650" x="7429500" y="2736850"/>
          <p14:tracePt t="135736" x="7423150" y="2736850"/>
          <p14:tracePt t="135744" x="7416800" y="2736850"/>
          <p14:tracePt t="135748" x="7410450" y="2736850"/>
          <p14:tracePt t="135766" x="7397750" y="2736850"/>
          <p14:tracePt t="135767" x="7353300" y="2736850"/>
          <p14:tracePt t="135783" x="7321550" y="2736850"/>
          <p14:tracePt t="135799" x="7245350" y="2717800"/>
          <p14:tracePt t="135817" x="7232650" y="2711450"/>
          <p14:tracePt t="135833" x="7226300" y="2711450"/>
          <p14:tracePt t="136424" x="7232650" y="2711450"/>
          <p14:tracePt t="136432" x="7245350" y="2711450"/>
          <p14:tracePt t="136456" x="7251700" y="2711450"/>
          <p14:tracePt t="136480" x="7258050" y="2711450"/>
          <p14:tracePt t="136496" x="7264400" y="2711450"/>
          <p14:tracePt t="136536" x="7270750" y="2711450"/>
          <p14:tracePt t="136576" x="7277100" y="2711450"/>
          <p14:tracePt t="136648" x="7283450" y="2711450"/>
          <p14:tracePt t="136664" x="7277100" y="2711450"/>
          <p14:tracePt t="136664" x="7270750" y="2717800"/>
          <p14:tracePt t="136673" x="7258050" y="2717800"/>
          <p14:tracePt t="136683" x="7245350" y="2730500"/>
          <p14:tracePt t="136700" x="7226300" y="2743200"/>
          <p14:tracePt t="136716" x="7181850" y="2768600"/>
          <p14:tracePt t="136733" x="7143750" y="2781300"/>
          <p14:tracePt t="136750" x="7080250" y="2806700"/>
          <p14:tracePt t="136766" x="7016750" y="2825750"/>
          <p14:tracePt t="136783" x="6953250" y="2844800"/>
          <p14:tracePt t="136799" x="6845300" y="2870200"/>
          <p14:tracePt t="136817" x="6781800" y="2895600"/>
          <p14:tracePt t="136833" x="6724650" y="2914650"/>
          <p14:tracePt t="136849" x="6667500" y="2933700"/>
          <p14:tracePt t="136866" x="6616700" y="2940050"/>
          <p14:tracePt t="136883" x="6553200" y="2959100"/>
          <p14:tracePt t="136899" x="6515100" y="2971800"/>
          <p14:tracePt t="136916" x="6464300" y="2984500"/>
          <p14:tracePt t="136933" x="6400800" y="2997200"/>
          <p14:tracePt t="136949" x="6337300" y="3016250"/>
          <p14:tracePt t="136966" x="6273800" y="3022600"/>
          <p14:tracePt t="136983" x="6216650" y="3035300"/>
          <p14:tracePt t="136999" x="6127750" y="3054350"/>
          <p14:tracePt t="137017" x="6064250" y="3067050"/>
          <p14:tracePt t="137033" x="6013450" y="3086100"/>
          <p14:tracePt t="137049" x="5949950" y="3105150"/>
          <p14:tracePt t="137066" x="5892800" y="3117850"/>
          <p14:tracePt t="137083" x="5842000" y="3130550"/>
          <p14:tracePt t="137099" x="5784850" y="3155950"/>
          <p14:tracePt t="137116" x="5746750" y="3162300"/>
          <p14:tracePt t="137133" x="5708650" y="3175000"/>
          <p14:tracePt t="137149" x="5676900" y="3181350"/>
          <p14:tracePt t="137166" x="5638800" y="3194050"/>
          <p14:tracePt t="137183" x="5594350" y="3206750"/>
          <p14:tracePt t="137199" x="5549900" y="3219450"/>
          <p14:tracePt t="137217" x="5518150" y="3225800"/>
          <p14:tracePt t="137233" x="5492750" y="3232150"/>
          <p14:tracePt t="137249" x="5467350" y="3238500"/>
          <p14:tracePt t="137268" x="5435600" y="3244850"/>
          <p14:tracePt t="137283" x="5416550" y="3244850"/>
          <p14:tracePt t="137300" x="5397500" y="3244850"/>
          <p14:tracePt t="137316" x="5384800" y="3251200"/>
          <p14:tracePt t="137333" x="5372100" y="3257550"/>
          <p14:tracePt t="137349" x="5353050" y="3257550"/>
          <p14:tracePt t="137366" x="5346700" y="3263900"/>
          <p14:tracePt t="137383" x="5334000" y="3263900"/>
          <p14:tracePt t="137400" x="5314950" y="3276600"/>
          <p14:tracePt t="137417" x="5295900" y="3276600"/>
          <p14:tracePt t="137433" x="5283200" y="3282950"/>
          <p14:tracePt t="137512" x="5276850" y="3282950"/>
          <p14:tracePt t="137526" x="5270500" y="3282950"/>
          <p14:tracePt t="137560" x="5264150" y="3289300"/>
          <p14:tracePt t="137568" x="5257800" y="3289300"/>
          <p14:tracePt t="138503" x="5245100" y="3289300"/>
          <p14:tracePt t="138528" x="5213350" y="3295650"/>
          <p14:tracePt t="138536" x="5162550" y="3302000"/>
          <p14:tracePt t="138545" x="5099050" y="3314700"/>
          <p14:tracePt t="138552" x="4959350" y="3327400"/>
          <p14:tracePt t="138566" x="4806950" y="3327400"/>
          <p14:tracePt t="138583" x="4660900" y="3327400"/>
          <p14:tracePt t="138600" x="4470400" y="3327400"/>
          <p14:tracePt t="138617" x="4362450" y="3327400"/>
          <p14:tracePt t="138633" x="4273550" y="3327400"/>
          <p14:tracePt t="138649" x="4203700" y="3333750"/>
          <p14:tracePt t="138666" x="4152900" y="3333750"/>
          <p14:tracePt t="138683" x="4114800" y="3340100"/>
          <p14:tracePt t="138699" x="4102100" y="3340100"/>
          <p14:tracePt t="138716" x="4095750" y="3340100"/>
          <p14:tracePt t="138733" x="4089400" y="3346450"/>
          <p14:tracePt t="140432" x="4070350" y="3308350"/>
          <p14:tracePt t="140434" x="4064000" y="3282950"/>
          <p14:tracePt t="140449" x="4051300" y="3257550"/>
          <p14:tracePt t="140450" x="4013200" y="3194050"/>
          <p14:tracePt t="140466" x="3981450" y="3149600"/>
          <p14:tracePt t="140482" x="3930650" y="3092450"/>
          <p14:tracePt t="140499" x="3886200" y="3060700"/>
          <p14:tracePt t="140516" x="3810000" y="3035300"/>
          <p14:tracePt t="140532" x="3708400" y="3016250"/>
          <p14:tracePt t="140549" x="3575050" y="2997200"/>
          <p14:tracePt t="140567" x="3454400" y="2990850"/>
          <p14:tracePt t="140583" x="3270250" y="2990850"/>
          <p14:tracePt t="140600" x="3168650" y="2990850"/>
          <p14:tracePt t="140617" x="3079750" y="2990850"/>
          <p14:tracePt t="140633" x="2990850" y="2990850"/>
          <p14:tracePt t="140649" x="2914650" y="2990850"/>
          <p14:tracePt t="140666" x="2851150" y="2990850"/>
          <p14:tracePt t="140682" x="2762250" y="2990850"/>
          <p14:tracePt t="140699" x="2692400" y="2990850"/>
          <p14:tracePt t="140716" x="2578100" y="2990850"/>
          <p14:tracePt t="140733" x="2476500" y="2990850"/>
          <p14:tracePt t="140749" x="2368550" y="2990850"/>
          <p14:tracePt t="140766" x="2286000" y="2990850"/>
          <p14:tracePt t="140782" x="2222500" y="2990850"/>
          <p14:tracePt t="140799" x="2139950" y="2990850"/>
          <p14:tracePt t="140817" x="2095500" y="2990850"/>
          <p14:tracePt t="140833" x="2063750" y="2990850"/>
          <p14:tracePt t="140849" x="2032000" y="2990850"/>
          <p14:tracePt t="140866" x="2006600" y="2990850"/>
          <p14:tracePt t="140883" x="1968500" y="2984500"/>
          <p14:tracePt t="140899" x="1949450" y="2978150"/>
          <p14:tracePt t="140916" x="1930400" y="2971800"/>
          <p14:tracePt t="140933" x="1924050" y="2971800"/>
          <p14:tracePt t="141064" x="1936750" y="2971800"/>
          <p14:tracePt t="141075" x="1949450" y="2971800"/>
          <p14:tracePt t="141075" x="1968500" y="2971800"/>
          <p14:tracePt t="141083" x="2019300" y="2971800"/>
          <p14:tracePt t="141100" x="2089150" y="2971800"/>
          <p14:tracePt t="141116" x="2171700" y="2971800"/>
          <p14:tracePt t="141133" x="2260600" y="2971800"/>
          <p14:tracePt t="141149" x="2336800" y="2971800"/>
          <p14:tracePt t="141166" x="2413000" y="2971800"/>
          <p14:tracePt t="141182" x="2489200" y="2971800"/>
          <p14:tracePt t="141199" x="2616200" y="2971800"/>
          <p14:tracePt t="141217" x="2679700" y="2971800"/>
          <p14:tracePt t="141233" x="2774950" y="2971800"/>
          <p14:tracePt t="141249" x="2870200" y="2971800"/>
          <p14:tracePt t="141266" x="2971800" y="2971800"/>
          <p14:tracePt t="141282" x="3073400" y="2971800"/>
          <p14:tracePt t="141299" x="3168650" y="2971800"/>
          <p14:tracePt t="141316" x="3251200" y="2971800"/>
          <p14:tracePt t="141333" x="3327400" y="2965450"/>
          <p14:tracePt t="141349" x="3371850" y="2965450"/>
          <p14:tracePt t="141366" x="3416300" y="2965450"/>
          <p14:tracePt t="141383" x="3448050" y="2965450"/>
          <p14:tracePt t="141400" x="3467100" y="2965450"/>
          <p14:tracePt t="141415" x="3517900" y="2965450"/>
          <p14:tracePt t="141432" x="3562350" y="2965450"/>
          <p14:tracePt t="141449" x="3587750" y="2965450"/>
          <p14:tracePt t="141467" x="3606800" y="2965450"/>
          <p14:tracePt t="141483" x="3613150" y="2965450"/>
          <p14:tracePt t="141624" x="3594100" y="2965450"/>
          <p14:tracePt t="141632" x="3562350" y="2965450"/>
          <p14:tracePt t="141642" x="3517900" y="2965450"/>
          <p14:tracePt t="141648" x="3422650" y="2965450"/>
          <p14:tracePt t="141666" x="3359150" y="2965450"/>
          <p14:tracePt t="141667" x="3244850" y="2965450"/>
          <p14:tracePt t="141683" x="3143250" y="2965450"/>
          <p14:tracePt t="141699" x="3048000" y="2959100"/>
          <p14:tracePt t="141716" x="2914650" y="2959100"/>
          <p14:tracePt t="141733" x="2787650" y="2959100"/>
          <p14:tracePt t="141749" x="2647950" y="2959100"/>
          <p14:tracePt t="141766" x="2533650" y="2959100"/>
          <p14:tracePt t="141782" x="2451100" y="2959100"/>
          <p14:tracePt t="141799" x="2336800" y="2959100"/>
          <p14:tracePt t="141817" x="2273300" y="2959100"/>
          <p14:tracePt t="141833" x="2228850" y="2959100"/>
          <p14:tracePt t="141849" x="2190750" y="2959100"/>
          <p14:tracePt t="141866" x="2152650" y="2959100"/>
          <p14:tracePt t="141883" x="2133600" y="2959100"/>
          <p14:tracePt t="141899" x="2127250" y="2959100"/>
          <p14:tracePt t="141916" x="2120900" y="2959100"/>
          <p14:tracePt t="142128" x="2133600" y="2959100"/>
          <p14:tracePt t="142136" x="2146300" y="2959100"/>
          <p14:tracePt t="142144" x="2165350" y="2959100"/>
          <p14:tracePt t="142150" x="2209800" y="2959100"/>
          <p14:tracePt t="142166" x="2260600" y="2959100"/>
          <p14:tracePt t="142182" x="2343150" y="2959100"/>
          <p14:tracePt t="142199" x="2470150" y="2952750"/>
          <p14:tracePt t="142217" x="2578100" y="2952750"/>
          <p14:tracePt t="142233" x="2679700" y="2952750"/>
          <p14:tracePt t="142250" x="2794000" y="2952750"/>
          <p14:tracePt t="142266" x="2908300" y="2952750"/>
          <p14:tracePt t="142283" x="3022600" y="2952750"/>
          <p14:tracePt t="142299" x="3105150" y="2952750"/>
          <p14:tracePt t="142318" x="3181350" y="2946400"/>
          <p14:tracePt t="142333" x="3219450" y="2940050"/>
          <p14:tracePt t="142349" x="3276600" y="2927350"/>
          <p14:tracePt t="142366" x="3327400" y="2914650"/>
          <p14:tracePt t="142383" x="3359150" y="2914650"/>
          <p14:tracePt t="142399" x="3409950" y="2908300"/>
          <p14:tracePt t="142416" x="3422650" y="2908300"/>
          <p14:tracePt t="142432" x="3448050" y="2901950"/>
          <p14:tracePt t="142449" x="3460750" y="2901950"/>
          <p14:tracePt t="142465" x="3479800" y="2895600"/>
          <p14:tracePt t="142482" x="3486150" y="2895600"/>
          <p14:tracePt t="142499" x="3498850" y="2895600"/>
          <p14:tracePt t="142704" x="3492500" y="2895600"/>
          <p14:tracePt t="142713" x="3467100" y="2895600"/>
          <p14:tracePt t="142720" x="3416300" y="2895600"/>
          <p14:tracePt t="142728" x="3371850" y="2895600"/>
          <p14:tracePt t="142736" x="3251200" y="2895600"/>
          <p14:tracePt t="142749" x="3136900" y="2895600"/>
          <p14:tracePt t="142766" x="3028950" y="2914650"/>
          <p14:tracePt t="142782" x="2933700" y="2914650"/>
          <p14:tracePt t="142799" x="2806700" y="2914650"/>
          <p14:tracePt t="142817" x="2724150" y="2914650"/>
          <p14:tracePt t="142832" x="2641600" y="2914650"/>
          <p14:tracePt t="142850" x="2590800" y="2914650"/>
          <p14:tracePt t="142866" x="2540000" y="2914650"/>
          <p14:tracePt t="142883" x="2501900" y="2914650"/>
          <p14:tracePt t="142899" x="2482850" y="2914650"/>
          <p14:tracePt t="142916" x="2470150" y="2914650"/>
          <p14:tracePt t="142932" x="2457450" y="2914650"/>
          <p14:tracePt t="142949" x="2451100" y="2914650"/>
          <p14:tracePt t="142966" x="2444750" y="2914650"/>
          <p14:tracePt t="142983" x="2432050" y="2914650"/>
          <p14:tracePt t="142999" x="2413000" y="2914650"/>
          <p14:tracePt t="143017" x="2393950" y="2921000"/>
          <p14:tracePt t="143056" x="2387600" y="2921000"/>
          <p14:tracePt t="146993" x="2393950" y="2921000"/>
          <p14:tracePt t="147001" x="2406650" y="2921000"/>
          <p14:tracePt t="147017" x="2425700" y="2921000"/>
          <p14:tracePt t="147018" x="2444750" y="2921000"/>
          <p14:tracePt t="147033" x="2470150" y="2921000"/>
          <p14:tracePt t="147050" x="2489200" y="2921000"/>
          <p14:tracePt t="147066" x="2501900" y="2921000"/>
          <p14:tracePt t="147083" x="2508250" y="2921000"/>
          <p14:tracePt t="147100" x="2514600" y="2921000"/>
          <p14:tracePt t="147116" x="2527300" y="2921000"/>
          <p14:tracePt t="147169" x="2533650" y="2921000"/>
          <p14:tracePt t="147185" x="2540000" y="2921000"/>
          <p14:tracePt t="147432" x="0" y="0"/>
        </p14:tracePtLst>
        <p14:tracePtLst>
          <p14:tracePt t="147601" x="2540000" y="2921000"/>
          <p14:tracePt t="147732" x="0" y="0"/>
        </p14:tracePtLst>
        <p14:tracePtLst>
          <p14:tracePt t="147884" x="2540000" y="2921000"/>
          <p14:tracePt t="147992" x="0" y="0"/>
        </p14:tracePtLst>
        <p14:tracePtLst>
          <p14:tracePt t="148096" x="2540000" y="2921000"/>
          <p14:tracePt t="148228" x="0" y="0"/>
        </p14:tracePtLst>
        <p14:tracePtLst>
          <p14:tracePt t="148327" x="2540000" y="2921000"/>
          <p14:tracePt t="148459" x="0" y="0"/>
        </p14:tracePtLst>
        <p14:tracePtLst>
          <p14:tracePt t="173183" x="6978650" y="3105150"/>
          <p14:tracePt t="173312" x="6997700" y="3105150"/>
          <p14:tracePt t="173320" x="7048500" y="3105150"/>
          <p14:tracePt t="173336" x="7092950" y="3098800"/>
          <p14:tracePt t="173349" x="7137400" y="3086100"/>
          <p14:tracePt t="173352" x="7239000" y="3035300"/>
          <p14:tracePt t="173368" x="7334250" y="2978150"/>
          <p14:tracePt t="173384" x="7397750" y="2940050"/>
          <p14:tracePt t="173399" x="7480300" y="2876550"/>
          <p14:tracePt t="173424" x="7518400" y="2825750"/>
          <p14:tracePt t="173440" x="7543800" y="2794000"/>
          <p14:tracePt t="173456" x="7550150" y="2755900"/>
          <p14:tracePt t="173472" x="7550150" y="2736850"/>
          <p14:tracePt t="173488" x="7556500" y="2724150"/>
          <p14:tracePt t="173504" x="7556500" y="2717800"/>
          <p14:tracePt t="173520" x="7556500" y="2711450"/>
          <p14:tracePt t="173544" x="7556500" y="2705100"/>
          <p14:tracePt t="173560" x="7556500" y="2698750"/>
          <p14:tracePt t="173600" x="7550150" y="2698750"/>
          <p14:tracePt t="173616" x="7537450" y="2698750"/>
          <p14:tracePt t="173640" x="7531100" y="2698750"/>
          <p14:tracePt t="173658" x="7524750" y="2698750"/>
          <p14:tracePt t="173880" x="7518400" y="2705100"/>
          <p14:tracePt t="173888" x="7499350" y="2717800"/>
          <p14:tracePt t="173896" x="7493000" y="2724150"/>
          <p14:tracePt t="173900" x="7473950" y="2749550"/>
          <p14:tracePt t="173916" x="7461250" y="2762250"/>
          <p14:tracePt t="173933" x="7442200" y="2774950"/>
          <p14:tracePt t="173949" x="7416800" y="2794000"/>
          <p14:tracePt t="173966" x="7404100" y="2806700"/>
          <p14:tracePt t="173983" x="7378700" y="2825750"/>
          <p14:tracePt t="174000" x="7366000" y="2838450"/>
          <p14:tracePt t="174016" x="7359650" y="2838450"/>
          <p14:tracePt t="174192" x="7321550" y="2851150"/>
          <p14:tracePt t="174200" x="7239000" y="2863850"/>
          <p14:tracePt t="174201" x="6978650" y="2933700"/>
          <p14:tracePt t="174216" x="6559550" y="3048000"/>
          <p14:tracePt t="174232" x="6191250" y="3143250"/>
          <p14:tracePt t="174249" x="5949950" y="3194050"/>
          <p14:tracePt t="174266" x="5842000" y="3206750"/>
          <p14:tracePt t="174282" x="5797550" y="3213100"/>
          <p14:tracePt t="174300" x="5772150" y="3219450"/>
          <p14:tracePt t="174316" x="5759450" y="3219450"/>
          <p14:tracePt t="174333" x="5746750" y="3219450"/>
          <p14:tracePt t="174349" x="5740400" y="3219450"/>
          <p14:tracePt t="174366" x="5727700" y="3225800"/>
          <p14:tracePt t="174512" x="5734050" y="3225800"/>
          <p14:tracePt t="174520" x="5740400" y="3225800"/>
          <p14:tracePt t="174533" x="5753100" y="3225800"/>
          <p14:tracePt t="174533" x="5797550" y="3219450"/>
          <p14:tracePt t="174549" x="5848350" y="3213100"/>
          <p14:tracePt t="174567" x="5943600" y="3200400"/>
          <p14:tracePt t="174583" x="6070600" y="3175000"/>
          <p14:tracePt t="174583" x="6121400" y="3162300"/>
          <p14:tracePt t="174600" x="6343650" y="3105150"/>
          <p14:tracePt t="174616" x="6661150" y="3016250"/>
          <p14:tracePt t="174633" x="6877050" y="2959100"/>
          <p14:tracePt t="174649" x="7016750" y="2901950"/>
          <p14:tracePt t="174666" x="7156450" y="2844800"/>
          <p14:tracePt t="174683" x="7264400" y="2794000"/>
          <p14:tracePt t="174700" x="7359650" y="2743200"/>
          <p14:tracePt t="174716" x="7454900" y="2686050"/>
          <p14:tracePt t="174733" x="7505700" y="2660650"/>
          <p14:tracePt t="174749" x="7531100" y="2641600"/>
          <p14:tracePt t="174766" x="7556500" y="2622550"/>
          <p14:tracePt t="174800" x="7562850" y="2616200"/>
          <p14:tracePt t="174896" x="7556500" y="2616200"/>
          <p14:tracePt t="174904" x="7537450" y="2616200"/>
          <p14:tracePt t="174912" x="7524750" y="2616200"/>
          <p14:tracePt t="174920" x="7480300" y="2616200"/>
          <p14:tracePt t="174933" x="7397750" y="2647950"/>
          <p14:tracePt t="174949" x="7296150" y="2679700"/>
          <p14:tracePt t="174966" x="7188200" y="2724150"/>
          <p14:tracePt t="174983" x="7099300" y="2768600"/>
          <p14:tracePt t="174983" x="7061200" y="2781300"/>
          <p14:tracePt t="175000" x="6985000" y="2813050"/>
          <p14:tracePt t="175016" x="6940550" y="2832100"/>
          <p14:tracePt t="175033" x="6889750" y="2857500"/>
          <p14:tracePt t="175049" x="6832600" y="2882900"/>
          <p14:tracePt t="175066" x="6756400" y="2914650"/>
          <p14:tracePt t="175083" x="6673850" y="2952750"/>
          <p14:tracePt t="175099" x="6565900" y="3003550"/>
          <p14:tracePt t="175116" x="6438900" y="3054350"/>
          <p14:tracePt t="175133" x="6324600" y="3098800"/>
          <p14:tracePt t="175149" x="6223000" y="3136900"/>
          <p14:tracePt t="175166" x="6108700" y="3168650"/>
          <p14:tracePt t="175183" x="6007100" y="3194050"/>
          <p14:tracePt t="175183" x="5962650" y="3213100"/>
          <p14:tracePt t="175200" x="5848350" y="3232150"/>
          <p14:tracePt t="175216" x="5746750" y="3244850"/>
          <p14:tracePt t="175233" x="5651500" y="3257550"/>
          <p14:tracePt t="175250" x="5600700" y="3263900"/>
          <p14:tracePt t="175266" x="5568950" y="3263900"/>
          <p14:tracePt t="175283" x="5543550" y="3270250"/>
          <p14:tracePt t="175300" x="5524500" y="3276600"/>
          <p14:tracePt t="175316" x="5511800" y="3282950"/>
          <p14:tracePt t="175333" x="5505450" y="3282950"/>
          <p14:tracePt t="175349" x="5486400" y="3289300"/>
          <p14:tracePt t="175568" x="5480050" y="3295650"/>
          <p14:tracePt t="175581" x="5473700" y="3302000"/>
          <p14:tracePt t="175600" x="5454650" y="3308350"/>
          <p14:tracePt t="175601" x="5448300" y="3308350"/>
          <p14:tracePt t="175616" x="5441950" y="3314700"/>
          <p14:tracePt t="175633" x="5435600" y="3314700"/>
          <p14:tracePt t="175650" x="5429250" y="3314700"/>
          <p14:tracePt t="175666" x="5422900" y="3314700"/>
          <p14:tracePt t="175683" x="5416550" y="3321050"/>
          <p14:tracePt t="175768" x="5410200" y="3321050"/>
          <p14:tracePt t="175912" x="5416550" y="3321050"/>
          <p14:tracePt t="175920" x="5435600" y="3321050"/>
          <p14:tracePt t="175928" x="5448300" y="3321050"/>
          <p14:tracePt t="175936" x="5486400" y="3321050"/>
          <p14:tracePt t="175950" x="5511800" y="3314700"/>
          <p14:tracePt t="175966" x="5518150" y="3314700"/>
          <p14:tracePt t="176000" x="5524500" y="3314700"/>
          <p14:tracePt t="176160" x="5511800" y="3314700"/>
          <p14:tracePt t="176175" x="5492750" y="3314700"/>
          <p14:tracePt t="176184" x="5480050" y="3314700"/>
          <p14:tracePt t="176185" x="5454650" y="3321050"/>
          <p14:tracePt t="176200" x="5429250" y="3327400"/>
          <p14:tracePt t="176217" x="5397500" y="3327400"/>
          <p14:tracePt t="176233" x="5378450" y="3327400"/>
          <p14:tracePt t="176250" x="5353050" y="3333750"/>
          <p14:tracePt t="176266" x="5321300" y="3340100"/>
          <p14:tracePt t="176283" x="5283200" y="3340100"/>
          <p14:tracePt t="176300" x="5232400" y="3340100"/>
          <p14:tracePt t="176332" x="5162550" y="3340100"/>
          <p14:tracePt t="176333" x="5060950" y="3340100"/>
          <p14:tracePt t="176350" x="4921250" y="3340100"/>
          <p14:tracePt t="176366" x="4730750" y="3340100"/>
          <p14:tracePt t="176383" x="4375150" y="3346450"/>
          <p14:tracePt t="176399" x="3746500" y="3435350"/>
          <p14:tracePt t="176417" x="3321050" y="3498850"/>
          <p14:tracePt t="176433" x="3003550" y="3536950"/>
          <p14:tracePt t="176450" x="2895600" y="3549650"/>
          <p14:tracePt t="176466" x="2806700" y="3556000"/>
          <p14:tracePt t="176483" x="2762250" y="3556000"/>
          <p14:tracePt t="176499" x="2755900" y="3556000"/>
          <p14:tracePt t="176516" x="2749550" y="3556000"/>
          <p14:tracePt t="176560" x="2743200" y="3556000"/>
          <p14:tracePt t="176584" x="2743200" y="3549650"/>
          <p14:tracePt t="176591" x="2743200" y="3543300"/>
          <p14:tracePt t="176600" x="2736850" y="3524250"/>
          <p14:tracePt t="176609" x="2730500" y="3517900"/>
          <p14:tracePt t="176616" x="2705100" y="3492500"/>
          <p14:tracePt t="176633" x="2686050" y="3473450"/>
          <p14:tracePt t="176649" x="2609850" y="3441700"/>
          <p14:tracePt t="176666" x="2508250" y="3416300"/>
          <p14:tracePt t="176683" x="2393950" y="3409950"/>
          <p14:tracePt t="176699" x="2241550" y="3409950"/>
          <p14:tracePt t="176716" x="2209800" y="3403600"/>
          <p14:tracePt t="176732" x="2082800" y="3435350"/>
          <p14:tracePt t="176750" x="1993900" y="3448050"/>
          <p14:tracePt t="176766" x="1924050" y="3454400"/>
          <p14:tracePt t="176783" x="1898650" y="3460750"/>
          <p14:tracePt t="176799" x="1841500" y="3460750"/>
          <p14:tracePt t="176817" x="1778000" y="3460750"/>
          <p14:tracePt t="176833" x="1714500" y="3460750"/>
          <p14:tracePt t="176849" x="1657350" y="3460750"/>
          <p14:tracePt t="176866" x="1638300" y="3460750"/>
          <p14:tracePt t="176883" x="1619250" y="3460750"/>
          <p14:tracePt t="176899" x="1612900" y="3460750"/>
          <p14:tracePt t="177040" x="1619250" y="3460750"/>
          <p14:tracePt t="177047" x="1625600" y="3460750"/>
          <p14:tracePt t="177080" x="1638300" y="3460750"/>
          <p14:tracePt t="177092" x="1644650" y="3460750"/>
          <p14:tracePt t="177264" x="1638300" y="3460750"/>
          <p14:tracePt t="177288" x="1625600" y="3467100"/>
          <p14:tracePt t="177296" x="1600200" y="3467100"/>
          <p14:tracePt t="177298" x="1587500" y="3467100"/>
          <p14:tracePt t="177317" x="1511300" y="3479800"/>
          <p14:tracePt t="177332" x="1397000" y="3492500"/>
          <p14:tracePt t="177349" x="1289050" y="3511550"/>
          <p14:tracePt t="177365" x="1187450" y="3511550"/>
          <p14:tracePt t="177383" x="1117600" y="3511550"/>
          <p14:tracePt t="177383" x="1098550" y="3511550"/>
          <p14:tracePt t="177400" x="1079500" y="3511550"/>
          <p14:tracePt t="177416" x="1073150" y="3511550"/>
          <p14:tracePt t="177433" x="1066800" y="3511550"/>
          <p14:tracePt t="177624" x="1085850" y="3517900"/>
          <p14:tracePt t="177632" x="1123950" y="3524250"/>
          <p14:tracePt t="177641" x="1162050" y="3530600"/>
          <p14:tracePt t="177642" x="1219200" y="3536950"/>
          <p14:tracePt t="177649" x="1358900" y="3543300"/>
          <p14:tracePt t="177667" x="1524000" y="3543300"/>
          <p14:tracePt t="177683" x="1638300" y="3543300"/>
          <p14:tracePt t="177700" x="1733550" y="3543300"/>
          <p14:tracePt t="177716" x="1752600" y="3543300"/>
          <p14:tracePt t="177733" x="1765300" y="3543300"/>
          <p14:tracePt t="177749" x="1790700" y="3543300"/>
          <p14:tracePt t="177766" x="1803400" y="3543300"/>
          <p14:tracePt t="177783" x="1828800" y="3543300"/>
          <p14:tracePt t="177783" x="1835150" y="3543300"/>
          <p14:tracePt t="177800" x="1854200" y="3543300"/>
          <p14:tracePt t="177816" x="1866900" y="3543300"/>
          <p14:tracePt t="177833" x="1879600" y="3543300"/>
          <p14:tracePt t="177849" x="1885950" y="3543300"/>
          <p14:tracePt t="177904" x="1892300" y="3543300"/>
          <p14:tracePt t="180016" x="1898650" y="3549650"/>
          <p14:tracePt t="180023" x="1924050" y="3549650"/>
          <p14:tracePt t="180032" x="2311400" y="3486150"/>
          <p14:tracePt t="180042" x="2597150" y="3454400"/>
          <p14:tracePt t="180049" x="3321050" y="3346450"/>
          <p14:tracePt t="180066" x="4044950" y="3232150"/>
          <p14:tracePt t="180082" x="4699000" y="3143250"/>
          <p14:tracePt t="180099" x="5175250" y="3003550"/>
          <p14:tracePt t="180116" x="5530850" y="2901950"/>
          <p14:tracePt t="180132" x="5727700" y="2838450"/>
          <p14:tracePt t="180149" x="5854700" y="2800350"/>
          <p14:tracePt t="180166" x="5949950" y="2774950"/>
          <p14:tracePt t="180183" x="6038850" y="2749550"/>
          <p14:tracePt t="180199" x="6115050" y="2724150"/>
          <p14:tracePt t="180216" x="6153150" y="2717800"/>
          <p14:tracePt t="180232" x="6191250" y="2711450"/>
          <p14:tracePt t="180249" x="6216650" y="2705100"/>
          <p14:tracePt t="180266" x="6261100" y="2698750"/>
          <p14:tracePt t="180282" x="6356350" y="2686050"/>
          <p14:tracePt t="180299" x="6496050" y="2673350"/>
          <p14:tracePt t="180316" x="6680200" y="2641600"/>
          <p14:tracePt t="180332" x="6896100" y="2609850"/>
          <p14:tracePt t="180349" x="7112000" y="2578100"/>
          <p14:tracePt t="180349" x="7207250" y="2571750"/>
          <p14:tracePt t="180368" x="7296150" y="2565400"/>
          <p14:tracePt t="180382" x="7461250" y="2552700"/>
          <p14:tracePt t="180401" x="7518400" y="2552700"/>
          <p14:tracePt t="180416" x="7537450" y="2552700"/>
          <p14:tracePt t="180544" x="7543800" y="2552700"/>
          <p14:tracePt t="180574" x="7550150" y="2559050"/>
          <p14:tracePt t="180584" x="7550150" y="2565400"/>
          <p14:tracePt t="180584" x="7550150" y="2571750"/>
          <p14:tracePt t="180584" x="7556500" y="2584450"/>
          <p14:tracePt t="180624" x="7556500" y="2590800"/>
          <p14:tracePt t="180639" x="7556500" y="2603500"/>
          <p14:tracePt t="180647" x="7556500" y="2609850"/>
          <p14:tracePt t="180655" x="7556500" y="2628900"/>
          <p14:tracePt t="180666" x="7550150" y="2641600"/>
          <p14:tracePt t="180682" x="7524750" y="2654300"/>
          <p14:tracePt t="180699" x="7493000" y="2673350"/>
          <p14:tracePt t="180716" x="7448550" y="2679700"/>
          <p14:tracePt t="180732" x="7410450" y="2692400"/>
          <p14:tracePt t="180749" x="7359650" y="2698750"/>
          <p14:tracePt t="180766" x="7296150" y="2717800"/>
          <p14:tracePt t="180782" x="7264400" y="2724150"/>
          <p14:tracePt t="180782" x="7245350" y="2730500"/>
          <p14:tracePt t="180800" x="7226300" y="2736850"/>
          <p14:tracePt t="181360" x="7213600" y="2736850"/>
          <p14:tracePt t="181369" x="7150100" y="2749550"/>
          <p14:tracePt t="181378" x="7080250" y="2755900"/>
          <p14:tracePt t="181385" x="6902450" y="2787650"/>
          <p14:tracePt t="181400" x="6718300" y="2806700"/>
          <p14:tracePt t="181401" x="6400800" y="2857500"/>
          <p14:tracePt t="181417" x="6026150" y="2908300"/>
          <p14:tracePt t="181433" x="5600700" y="2971800"/>
          <p14:tracePt t="181450" x="5181600" y="3073400"/>
          <p14:tracePt t="181467" x="4718050" y="3143250"/>
          <p14:tracePt t="181483" x="4273550" y="3232150"/>
          <p14:tracePt t="181500" x="3911600" y="3302000"/>
          <p14:tracePt t="181516" x="3613150" y="3371850"/>
          <p14:tracePt t="181534" x="3460750" y="3390900"/>
          <p14:tracePt t="181550" x="3365500" y="3403600"/>
          <p14:tracePt t="181567" x="3321050" y="3422650"/>
          <p14:tracePt t="181583" x="3314700" y="3422650"/>
          <p14:tracePt t="181888" x="3308350" y="3422650"/>
          <p14:tracePt t="181896" x="3308350" y="3429000"/>
          <p14:tracePt t="181909" x="3308350" y="3454400"/>
          <p14:tracePt t="181912" x="3308350" y="3473450"/>
          <p14:tracePt t="181933" x="3308350" y="3524250"/>
          <p14:tracePt t="181934" x="3276600" y="3606800"/>
          <p14:tracePt t="181950" x="3244850" y="3683000"/>
          <p14:tracePt t="181967" x="3213100" y="3740150"/>
          <p14:tracePt t="181983" x="3213100" y="3752850"/>
          <p14:tracePt t="182000" x="3206750" y="3752850"/>
          <p14:tracePt t="182064" x="3213100" y="3752850"/>
          <p14:tracePt t="182073" x="3225800" y="3752850"/>
          <p14:tracePt t="182081" x="3238500" y="3752850"/>
          <p14:tracePt t="182083" x="3257550" y="3733800"/>
          <p14:tracePt t="182100" x="3340100" y="3663950"/>
          <p14:tracePt t="182117" x="3429000" y="3549650"/>
          <p14:tracePt t="182133" x="3530600" y="3378200"/>
          <p14:tracePt t="182150" x="3594100" y="3238500"/>
          <p14:tracePt t="182167" x="3644900" y="3111500"/>
          <p14:tracePt t="182184" x="3663950" y="3054350"/>
          <p14:tracePt t="182200" x="3670300" y="3035300"/>
          <p14:tracePt t="182217" x="3670300" y="3028950"/>
          <p14:tracePt t="182321" x="3651250" y="3028950"/>
          <p14:tracePt t="182329" x="3613150" y="3028950"/>
          <p14:tracePt t="182337" x="3556000" y="3041650"/>
          <p14:tracePt t="182345" x="3498850" y="3060700"/>
          <p14:tracePt t="182350" x="3390900" y="3092450"/>
          <p14:tracePt t="182367" x="3238500" y="3130550"/>
          <p14:tracePt t="182383" x="3035300" y="3168650"/>
          <p14:tracePt t="182383" x="2940050" y="3181350"/>
          <p14:tracePt t="182401" x="2698750" y="3225800"/>
          <p14:tracePt t="182417" x="2527300" y="3257550"/>
          <p14:tracePt t="182434" x="2476500" y="3270250"/>
          <p14:tracePt t="182450" x="2425700" y="3282950"/>
          <p14:tracePt t="182467" x="2355850" y="3302000"/>
          <p14:tracePt t="182483" x="2298700" y="3321050"/>
          <p14:tracePt t="182499" x="2273300" y="3333750"/>
          <p14:tracePt t="182536" x="2260600" y="3333750"/>
          <p14:tracePt t="182537" x="2247900" y="3340100"/>
          <p14:tracePt t="182550" x="2209800" y="3352800"/>
          <p14:tracePt t="182567" x="2165350" y="3365500"/>
          <p14:tracePt t="182583" x="2108200" y="3384550"/>
          <p14:tracePt t="182600" x="2032000" y="3403600"/>
          <p14:tracePt t="182617" x="2025650" y="3403600"/>
          <p14:tracePt t="182633" x="1987550" y="3416300"/>
          <p14:tracePt t="182650" x="1936750" y="3422650"/>
          <p14:tracePt t="182667" x="1898650" y="3435350"/>
          <p14:tracePt t="182684" x="1860550" y="3448050"/>
          <p14:tracePt t="182700" x="1841500" y="3448050"/>
          <p14:tracePt t="182717" x="1822450" y="3448050"/>
          <p14:tracePt t="182733" x="1803400" y="3448050"/>
          <p14:tracePt t="182750" x="1771650" y="3454400"/>
          <p14:tracePt t="182767" x="1752600" y="3460750"/>
          <p14:tracePt t="182784" x="1746250" y="3460750"/>
          <p14:tracePt t="182800" x="1739900" y="3460750"/>
          <p14:tracePt t="182904" x="1746250" y="3460750"/>
          <p14:tracePt t="182920" x="1758950" y="3460750"/>
          <p14:tracePt t="182943" x="1778000" y="3460750"/>
          <p14:tracePt t="182943" x="1803400" y="3460750"/>
          <p14:tracePt t="182950" x="1866900" y="3460750"/>
          <p14:tracePt t="182967" x="1930400" y="3460750"/>
          <p14:tracePt t="182984" x="1974850" y="3460750"/>
          <p14:tracePt t="183000" x="2019300" y="3460750"/>
          <p14:tracePt t="183017" x="2038350" y="3460750"/>
          <p14:tracePt t="183033" x="2051050" y="3460750"/>
          <p14:tracePt t="183050" x="2063750" y="3460750"/>
          <p14:tracePt t="183067" x="2070100" y="3460750"/>
          <p14:tracePt t="183083" x="2082800" y="3460750"/>
          <p14:tracePt t="183100" x="2089150" y="3460750"/>
          <p14:tracePt t="183117" x="2101850" y="3460750"/>
          <p14:tracePt t="183133" x="2108200" y="3460750"/>
          <p14:tracePt t="183150" x="2114550" y="3460750"/>
          <p14:tracePt t="183167" x="2120900" y="3460750"/>
          <p14:tracePt t="183183" x="2127250" y="3460750"/>
          <p14:tracePt t="183809" x="2133600" y="3460750"/>
          <p14:tracePt t="183816" x="2146300" y="3460750"/>
          <p14:tracePt t="183816" x="2152650" y="3460750"/>
          <p14:tracePt t="183833" x="2165350" y="3460750"/>
          <p14:tracePt t="183850" x="2178050" y="3460750"/>
          <p14:tracePt t="183872" x="2184400" y="3460750"/>
          <p14:tracePt t="183880" x="2209800" y="3460750"/>
          <p14:tracePt t="183888" x="2254250" y="3460750"/>
          <p14:tracePt t="183900" x="2286000" y="3460750"/>
          <p14:tracePt t="183917" x="2311400" y="3460750"/>
          <p14:tracePt t="183933" x="2355850" y="3460750"/>
          <p14:tracePt t="183950" x="2413000" y="3454400"/>
          <p14:tracePt t="183967" x="2476500" y="3454400"/>
          <p14:tracePt t="183983" x="2540000" y="3454400"/>
          <p14:tracePt t="184000" x="2559050" y="3454400"/>
          <p14:tracePt t="184088" x="2565400" y="3454400"/>
          <p14:tracePt t="184088" x="2584450" y="3454400"/>
          <p14:tracePt t="184104" x="2597150" y="3454400"/>
          <p14:tracePt t="184112" x="2616200" y="3454400"/>
          <p14:tracePt t="184120" x="2654300" y="3454400"/>
          <p14:tracePt t="184133" x="2698750" y="3454400"/>
          <p14:tracePt t="184150" x="2736850" y="3454400"/>
          <p14:tracePt t="184167" x="2774950" y="3454400"/>
          <p14:tracePt t="184183" x="2838450" y="3454400"/>
          <p14:tracePt t="184201" x="2895600" y="3454400"/>
          <p14:tracePt t="184217" x="2952750" y="3454400"/>
          <p14:tracePt t="184234" x="3003550" y="3454400"/>
          <p14:tracePt t="184250" x="3079750" y="3454400"/>
          <p14:tracePt t="184267" x="3149600" y="3460750"/>
          <p14:tracePt t="184283" x="3225800" y="3473450"/>
          <p14:tracePt t="184300" x="3295650" y="3486150"/>
          <p14:tracePt t="184316" x="3352800" y="3505200"/>
          <p14:tracePt t="184334" x="3403600" y="3511550"/>
          <p14:tracePt t="184350" x="3416300" y="3511550"/>
          <p14:tracePt t="184367" x="3435350" y="3517900"/>
          <p14:tracePt t="184383" x="3441700" y="3524250"/>
          <p14:tracePt t="184401" x="3448050" y="3524250"/>
          <p14:tracePt t="184417" x="3460750" y="3524250"/>
          <p14:tracePt t="184434" x="3467100" y="3530600"/>
          <p14:tracePt t="184450" x="3486150" y="3530600"/>
          <p14:tracePt t="184467" x="3511550" y="3543300"/>
          <p14:tracePt t="184483" x="3530600" y="3556000"/>
          <p14:tracePt t="184500" x="3568700" y="3568700"/>
          <p14:tracePt t="184517" x="3594100" y="3587750"/>
          <p14:tracePt t="184534" x="3619500" y="3613150"/>
          <p14:tracePt t="184550" x="3644900" y="3625850"/>
          <p14:tracePt t="184567" x="3670300" y="3644900"/>
          <p14:tracePt t="184583" x="3708400" y="3689350"/>
          <p14:tracePt t="184616" x="3714750" y="3702050"/>
          <p14:tracePt t="184617" x="3733800" y="3752850"/>
          <p14:tracePt t="184633" x="3759200" y="3835400"/>
          <p14:tracePt t="184650" x="3771900" y="3924300"/>
          <p14:tracePt t="184667" x="3784600" y="4032250"/>
          <p14:tracePt t="184683" x="3784600" y="4146550"/>
          <p14:tracePt t="184700" x="3784600" y="4273550"/>
          <p14:tracePt t="184716" x="3784600" y="4394200"/>
          <p14:tracePt t="184734" x="3784600" y="4514850"/>
          <p14:tracePt t="184750" x="3784600" y="4629150"/>
          <p14:tracePt t="184767" x="3784600" y="4711700"/>
          <p14:tracePt t="184783" x="3784600" y="4781550"/>
          <p14:tracePt t="184801" x="3790950" y="4813300"/>
          <p14:tracePt t="184817" x="3803650" y="4838700"/>
          <p14:tracePt t="184833" x="3835400" y="4870450"/>
          <p14:tracePt t="184850" x="3860800" y="4895850"/>
          <p14:tracePt t="184867" x="3905250" y="4921250"/>
          <p14:tracePt t="184883" x="3949700" y="4946650"/>
          <p14:tracePt t="184900" x="4006850" y="4978400"/>
          <p14:tracePt t="184917" x="4076700" y="5003800"/>
          <p14:tracePt t="184934" x="4133850" y="5016500"/>
          <p14:tracePt t="184950" x="4222750" y="5022850"/>
          <p14:tracePt t="184967" x="4292600" y="5022850"/>
          <p14:tracePt t="184983" x="4387850" y="4991100"/>
          <p14:tracePt t="185001" x="4425950" y="4965700"/>
          <p14:tracePt t="185017" x="4451350" y="4933950"/>
          <p14:tracePt t="185033" x="4457700" y="4895850"/>
          <p14:tracePt t="185050" x="4457700" y="4845050"/>
          <p14:tracePt t="185067" x="4425950" y="4768850"/>
          <p14:tracePt t="185083" x="4375150" y="4699000"/>
          <p14:tracePt t="185100" x="4330700" y="4629150"/>
          <p14:tracePt t="185116" x="4267200" y="4552950"/>
          <p14:tracePt t="185133" x="4229100" y="4495800"/>
          <p14:tracePt t="185150" x="4178300" y="4432300"/>
          <p14:tracePt t="185166" x="4127500" y="4375150"/>
          <p14:tracePt t="185183" x="4089400" y="4330700"/>
          <p14:tracePt t="185201" x="4064000" y="4311650"/>
          <p14:tracePt t="185217" x="4038600" y="4298950"/>
          <p14:tracePt t="185233" x="4019550" y="4286250"/>
          <p14:tracePt t="185250" x="4013200" y="4273550"/>
          <p14:tracePt t="185267" x="4006850" y="4273550"/>
          <p14:tracePt t="185360" x="4006850" y="4267200"/>
          <p14:tracePt t="185376" x="4083050" y="4248150"/>
          <p14:tracePt t="185384" x="4146550" y="4222750"/>
          <p14:tracePt t="185385" x="4324350" y="4133850"/>
          <p14:tracePt t="185401" x="4572000" y="3962400"/>
          <p14:tracePt t="185417" x="4730750" y="3829050"/>
          <p14:tracePt t="185434" x="4857750" y="3644900"/>
          <p14:tracePt t="185450" x="4940300" y="3435350"/>
          <p14:tracePt t="185467" x="4972050" y="3206750"/>
          <p14:tracePt t="185483" x="4978400" y="3060700"/>
          <p14:tracePt t="185500" x="4978400" y="2952750"/>
          <p14:tracePt t="185517" x="4978400" y="2921000"/>
          <p14:tracePt t="185533" x="4978400" y="2901950"/>
          <p14:tracePt t="185550" x="4978400" y="2889250"/>
          <p14:tracePt t="185567" x="4978400" y="2882900"/>
          <p14:tracePt t="185583" x="4978400" y="2876550"/>
          <p14:tracePt t="185721" x="4997450" y="2895600"/>
          <p14:tracePt t="185728" x="5041900" y="2933700"/>
          <p14:tracePt t="185736" x="5118100" y="2965450"/>
          <p14:tracePt t="185744" x="5207000" y="3003550"/>
          <p14:tracePt t="185750" x="5511800" y="3092450"/>
          <p14:tracePt t="185766" x="5715000" y="3143250"/>
          <p14:tracePt t="185783" x="5880100" y="3168650"/>
          <p14:tracePt t="185800" x="6127750" y="3200400"/>
          <p14:tracePt t="185817" x="6248400" y="3200400"/>
          <p14:tracePt t="185833" x="6337300" y="3168650"/>
          <p14:tracePt t="185850" x="6419850" y="3098800"/>
          <p14:tracePt t="185866" x="6464300" y="3016250"/>
          <p14:tracePt t="185883" x="6489700" y="2914650"/>
          <p14:tracePt t="185900" x="6496050" y="2857500"/>
          <p14:tracePt t="185917" x="6496050" y="2832100"/>
          <p14:tracePt t="185933" x="6483350" y="2819400"/>
          <p14:tracePt t="185950" x="6470650" y="2813050"/>
          <p14:tracePt t="185966" x="6419850" y="2813050"/>
          <p14:tracePt t="185983" x="6324600" y="2813050"/>
          <p14:tracePt t="186001" x="6115050" y="2927350"/>
          <p14:tracePt t="186017" x="5981700" y="3035300"/>
          <p14:tracePt t="186033" x="5867400" y="3143250"/>
          <p14:tracePt t="186050" x="5797550" y="3270250"/>
          <p14:tracePt t="186066" x="5753100" y="3409950"/>
          <p14:tracePt t="186083" x="5746750" y="3568700"/>
          <p14:tracePt t="186100" x="5765800" y="3810000"/>
          <p14:tracePt t="186117" x="5848350" y="4032250"/>
          <p14:tracePt t="186133" x="5937250" y="4241800"/>
          <p14:tracePt t="186150" x="6070600" y="4470400"/>
          <p14:tracePt t="186166" x="6210300" y="4667250"/>
          <p14:tracePt t="186183" x="6330950" y="4806950"/>
          <p14:tracePt t="186200" x="6483350" y="4946650"/>
          <p14:tracePt t="186217" x="6584950" y="4991100"/>
          <p14:tracePt t="186233" x="6724650" y="5035550"/>
          <p14:tracePt t="186250" x="6915150" y="5054600"/>
          <p14:tracePt t="186266" x="7162800" y="5054600"/>
          <p14:tracePt t="186283" x="7486650" y="4965700"/>
          <p14:tracePt t="186300" x="7747000" y="4864100"/>
          <p14:tracePt t="186317" x="7905750" y="4756150"/>
          <p14:tracePt t="186333" x="8026400" y="4641850"/>
          <p14:tracePt t="186350" x="8077200" y="4495800"/>
          <p14:tracePt t="186366" x="8089900" y="4305300"/>
          <p14:tracePt t="186384" x="8032750" y="4044950"/>
          <p14:tracePt t="186400" x="7912100" y="3835400"/>
          <p14:tracePt t="186417" x="7816850" y="3721100"/>
          <p14:tracePt t="186433" x="7677150" y="3657600"/>
          <p14:tracePt t="186451" x="7543800" y="3613150"/>
          <p14:tracePt t="186466" x="7378700" y="3600450"/>
          <p14:tracePt t="186483" x="7200900" y="3600450"/>
          <p14:tracePt t="186500" x="6997700" y="3670300"/>
          <p14:tracePt t="186517" x="6788150" y="3803650"/>
          <p14:tracePt t="186533" x="6616700" y="3943350"/>
          <p14:tracePt t="186550" x="6508750" y="4076700"/>
          <p14:tracePt t="186566" x="6400800" y="4229100"/>
          <p14:tracePt t="186583" x="6311900" y="4438650"/>
          <p14:tracePt t="186600" x="6273800" y="4591050"/>
          <p14:tracePt t="186617" x="6235700" y="4743450"/>
          <p14:tracePt t="186633" x="6197600" y="4883150"/>
          <p14:tracePt t="186650" x="6184900" y="4997450"/>
          <p14:tracePt t="186666" x="6184900" y="5086350"/>
          <p14:tracePt t="186683" x="6184900" y="5162550"/>
          <p14:tracePt t="186700" x="6184900" y="5219700"/>
          <p14:tracePt t="186716" x="6203950" y="5276850"/>
          <p14:tracePt t="186733" x="6235700" y="5334000"/>
          <p14:tracePt t="186750" x="6286500" y="5403850"/>
          <p14:tracePt t="186766" x="6343650" y="5461000"/>
          <p14:tracePt t="186783" x="6407150" y="5518150"/>
          <p14:tracePt t="186800" x="6540500" y="5600700"/>
          <p14:tracePt t="186817" x="6616700" y="5645150"/>
          <p14:tracePt t="186833" x="6686550" y="5683250"/>
          <p14:tracePt t="186850" x="6762750" y="5715000"/>
          <p14:tracePt t="186866" x="6819900" y="5721350"/>
          <p14:tracePt t="186883" x="6858000" y="5727700"/>
          <p14:tracePt t="186900" x="6870700" y="5727700"/>
          <p14:tracePt t="186916" x="6877050" y="5727700"/>
          <p14:tracePt t="189032" x="6877050" y="5721350"/>
          <p14:tracePt t="189040" x="6877050" y="5670550"/>
          <p14:tracePt t="189046" x="6877050" y="5581650"/>
          <p14:tracePt t="189050" x="6877050" y="5308600"/>
          <p14:tracePt t="189066" x="6877050" y="5003800"/>
          <p14:tracePt t="189083" x="6877050" y="4737100"/>
          <p14:tracePt t="189100" x="6877050" y="4540250"/>
          <p14:tracePt t="189117" x="6870700" y="4368800"/>
          <p14:tracePt t="189133" x="6845300" y="4191000"/>
          <p14:tracePt t="189150" x="6794500" y="4044950"/>
          <p14:tracePt t="189166" x="6743700" y="3917950"/>
          <p14:tracePt t="189183" x="6661150" y="3771900"/>
          <p14:tracePt t="189200" x="6623050" y="3727450"/>
          <p14:tracePt t="189217" x="6597650" y="3702050"/>
          <p14:tracePt t="189232" x="6572250" y="3695700"/>
          <p14:tracePt t="189249" x="6527800" y="3695700"/>
          <p14:tracePt t="189266" x="6477000" y="3695700"/>
          <p14:tracePt t="189282" x="6426200" y="3695700"/>
          <p14:tracePt t="189300" x="6350000" y="3695700"/>
          <p14:tracePt t="189317" x="6280150" y="3683000"/>
          <p14:tracePt t="189333" x="6203950" y="3657600"/>
          <p14:tracePt t="189350" x="6127750" y="3619500"/>
          <p14:tracePt t="189366" x="6070600" y="3581400"/>
          <p14:tracePt t="189383" x="5988050" y="3536950"/>
          <p14:tracePt t="189400" x="5854700" y="3467100"/>
          <p14:tracePt t="189417" x="5746750" y="3422650"/>
          <p14:tracePt t="189433" x="5657850" y="3397250"/>
          <p14:tracePt t="189450" x="5600700" y="3384550"/>
          <p14:tracePt t="189466" x="5568950" y="3371850"/>
          <p14:tracePt t="189483" x="5562600" y="3371850"/>
          <p14:tracePt t="189633" x="5556250" y="3365500"/>
          <p14:tracePt t="189648" x="5556250" y="3359150"/>
          <p14:tracePt t="189656" x="5549900" y="3346450"/>
          <p14:tracePt t="189664" x="5543550" y="3340100"/>
          <p14:tracePt t="189672" x="5537200" y="3314700"/>
          <p14:tracePt t="189683" x="5511800" y="3276600"/>
          <p14:tracePt t="189700" x="5492750" y="3251200"/>
          <p14:tracePt t="189717" x="5480050" y="3232150"/>
          <p14:tracePt t="189733" x="5467350" y="3213100"/>
          <p14:tracePt t="189750" x="5448300" y="3187700"/>
          <p14:tracePt t="189766" x="5422900" y="3162300"/>
          <p14:tracePt t="189783" x="5391150" y="3130550"/>
          <p14:tracePt t="189783" x="5384800" y="3117850"/>
          <p14:tracePt t="189800" x="5353050" y="3086100"/>
          <p14:tracePt t="189817" x="5346700" y="3079750"/>
          <p14:tracePt t="189833" x="5334000" y="3073400"/>
          <p14:tracePt t="189936" x="5340350" y="3067050"/>
          <p14:tracePt t="189960" x="5353050" y="3060700"/>
          <p14:tracePt t="189967" x="5359400" y="3060700"/>
          <p14:tracePt t="189984" x="5365750" y="3060700"/>
          <p14:tracePt t="189984" x="5372100" y="3054350"/>
          <p14:tracePt t="189999" x="5391150" y="3048000"/>
          <p14:tracePt t="190016" x="5422900" y="3035300"/>
          <p14:tracePt t="190032" x="5480050" y="3022600"/>
          <p14:tracePt t="190050" x="5575300" y="3009900"/>
          <p14:tracePt t="190066" x="5715000" y="3009900"/>
          <p14:tracePt t="190083" x="5880100" y="3009900"/>
          <p14:tracePt t="190099" x="6057900" y="3009900"/>
          <p14:tracePt t="190116" x="6223000" y="3009900"/>
          <p14:tracePt t="190133" x="6362700" y="2997200"/>
          <p14:tracePt t="190150" x="6483350" y="2984500"/>
          <p14:tracePt t="190166" x="6591300" y="2959100"/>
          <p14:tracePt t="190183" x="6750050" y="2927350"/>
          <p14:tracePt t="190200" x="6819900" y="2901950"/>
          <p14:tracePt t="190217" x="6902450" y="2876550"/>
          <p14:tracePt t="190233" x="6965950" y="2863850"/>
          <p14:tracePt t="190250" x="7042150" y="2857500"/>
          <p14:tracePt t="190266" x="7131050" y="2844800"/>
          <p14:tracePt t="190283" x="7194550" y="2832100"/>
          <p14:tracePt t="190299" x="7239000" y="2825750"/>
          <p14:tracePt t="190316" x="7277100" y="2806700"/>
          <p14:tracePt t="190333" x="7289800" y="2806700"/>
          <p14:tracePt t="190424" x="7296150" y="2800350"/>
          <p14:tracePt t="190432" x="7302500" y="2794000"/>
          <p14:tracePt t="190449" x="7308850" y="2787650"/>
          <p14:tracePt t="190450" x="7308850" y="2774950"/>
          <p14:tracePt t="190466" x="7315200" y="2762250"/>
          <p14:tracePt t="190483" x="7315200" y="2755900"/>
          <p14:tracePt t="190520" x="7315200" y="2749550"/>
          <p14:tracePt t="190536" x="7315200" y="2743200"/>
          <p14:tracePt t="190552" x="7315200" y="2736850"/>
          <p14:tracePt t="190680" x="7315200" y="2730500"/>
          <p14:tracePt t="190696" x="7315200" y="2724150"/>
          <p14:tracePt t="190720" x="7308850" y="2717800"/>
          <p14:tracePt t="190736" x="7308850" y="2711450"/>
          <p14:tracePt t="194711" x="7302500" y="2711450"/>
          <p14:tracePt t="194728" x="7296150" y="2711450"/>
          <p14:tracePt t="194736" x="7289800" y="2711450"/>
          <p14:tracePt t="194751" x="7283450" y="2711450"/>
          <p14:tracePt t="194768" x="7270750" y="2711450"/>
          <p14:tracePt t="194784" x="7264400" y="2711450"/>
          <p14:tracePt t="194784" x="7258050" y="2711450"/>
          <p14:tracePt t="194800" x="7251700" y="2711450"/>
          <p14:tracePt t="197018" x="7258050" y="2711450"/>
          <p14:tracePt t="197056" x="7264400" y="2711450"/>
          <p14:tracePt t="197472" x="7270750" y="2724150"/>
          <p14:tracePt t="197479" x="7270750" y="2781300"/>
          <p14:tracePt t="197487" x="7270750" y="2895600"/>
          <p14:tracePt t="197500" x="7270750" y="3022600"/>
          <p14:tracePt t="197516" x="7270750" y="3105150"/>
          <p14:tracePt t="197533" x="7270750" y="3143250"/>
          <p14:tracePt t="197549" x="7270750" y="3155950"/>
          <p14:tracePt t="197566" x="7270750" y="3162300"/>
          <p14:tracePt t="197631" x="7270750" y="3175000"/>
          <p14:tracePt t="197642" x="7270750" y="3181350"/>
          <p14:tracePt t="197648" x="7270750" y="3200400"/>
          <p14:tracePt t="197666" x="7270750" y="3219450"/>
          <p14:tracePt t="197667" x="7270750" y="3238500"/>
          <p14:tracePt t="197683" x="7270750" y="3257550"/>
          <p14:tracePt t="197699" x="7270750" y="3270250"/>
          <p14:tracePt t="197847" x="7270750" y="3282950"/>
          <p14:tracePt t="197855" x="7270750" y="3295650"/>
          <p14:tracePt t="197858" x="7270750" y="3308350"/>
          <p14:tracePt t="197865" x="7270750" y="3333750"/>
          <p14:tracePt t="197882" x="7270750" y="3346450"/>
          <p14:tracePt t="197899" x="7270750" y="3352800"/>
          <p14:tracePt t="197916" x="7270750" y="3359150"/>
          <p14:tracePt t="198567" x="7270750" y="3352800"/>
          <p14:tracePt t="200320" x="7270750" y="3346450"/>
          <p14:tracePt t="200329" x="7270750" y="3333750"/>
          <p14:tracePt t="200345" x="7270750" y="3327400"/>
          <p14:tracePt t="200352" x="7270750" y="3321050"/>
          <p14:tracePt t="200384" x="7270750" y="3314700"/>
          <p14:tracePt t="200400" x="7270750" y="3308350"/>
          <p14:tracePt t="200873" x="7270750" y="3314700"/>
          <p14:tracePt t="200880" x="7270750" y="3321050"/>
          <p14:tracePt t="200901" x="7264400" y="3327400"/>
          <p14:tracePt t="200901" x="7264400" y="3333750"/>
          <p14:tracePt t="202120" x="7239000" y="3333750"/>
          <p14:tracePt t="202128" x="7112000" y="3327400"/>
          <p14:tracePt t="202136" x="6883400" y="3257550"/>
          <p14:tracePt t="202144" x="6654800" y="3187700"/>
          <p14:tracePt t="202150" x="6178550" y="3048000"/>
          <p14:tracePt t="202167" x="5657850" y="2870200"/>
          <p14:tracePt t="202183" x="5092700" y="2686050"/>
          <p14:tracePt t="202200" x="4978400" y="2641600"/>
          <p14:tracePt t="202218" x="4921250" y="2628900"/>
          <p14:tracePt t="202233" x="4902200" y="2616200"/>
          <p14:tracePt t="202250" x="4889500" y="2616200"/>
          <p14:tracePt t="202267" x="4883150" y="2609850"/>
          <p14:tracePt t="202512" x="4889500" y="2616200"/>
          <p14:tracePt t="202520" x="4908550" y="2622550"/>
          <p14:tracePt t="202534" x="4921250" y="2622550"/>
          <p14:tracePt t="202536" x="4953000" y="2641600"/>
          <p14:tracePt t="202551" x="4991100" y="2667000"/>
          <p14:tracePt t="202567" x="5035550" y="2686050"/>
          <p14:tracePt t="202584" x="5092700" y="2730500"/>
          <p14:tracePt t="202600" x="5111750" y="2749550"/>
          <p14:tracePt t="202617" x="5130800" y="2762250"/>
          <p14:tracePt t="202633" x="5137150" y="2762250"/>
          <p14:tracePt t="202650" x="5143500" y="2768600"/>
          <p14:tracePt t="202704" x="5143500" y="2774950"/>
          <p14:tracePt t="203344" x="5156200" y="2774950"/>
          <p14:tracePt t="203352" x="5175250" y="2774950"/>
          <p14:tracePt t="203360" x="5200650" y="2781300"/>
          <p14:tracePt t="203360" x="5213350" y="2800350"/>
          <p14:tracePt t="203383" x="5302250" y="2863850"/>
          <p14:tracePt t="203384" x="5346700" y="2901950"/>
          <p14:tracePt t="203384" x="5397500" y="2940050"/>
          <p14:tracePt t="203401" x="5492750" y="3016250"/>
          <p14:tracePt t="203417" x="5588000" y="3079750"/>
          <p14:tracePt t="203433" x="5702300" y="3130550"/>
          <p14:tracePt t="203450" x="5810250" y="3168650"/>
          <p14:tracePt t="203467" x="5918200" y="3200400"/>
          <p14:tracePt t="203483" x="6007100" y="3206750"/>
          <p14:tracePt t="203501" x="6083300" y="3213100"/>
          <p14:tracePt t="203517" x="6165850" y="3213100"/>
          <p14:tracePt t="203534" x="6242050" y="3213100"/>
          <p14:tracePt t="203550" x="6311900" y="3213100"/>
          <p14:tracePt t="203567" x="6381750" y="3213100"/>
          <p14:tracePt t="203583" x="6470650" y="3213100"/>
          <p14:tracePt t="203601" x="6540500" y="3213100"/>
          <p14:tracePt t="203617" x="6604000" y="3213100"/>
          <p14:tracePt t="203634" x="6654800" y="3213100"/>
          <p14:tracePt t="203650" x="6686550" y="3213100"/>
          <p14:tracePt t="203667" x="6711950" y="3213100"/>
          <p14:tracePt t="203683" x="6731000" y="3206750"/>
          <p14:tracePt t="203700" x="6743700" y="3200400"/>
          <p14:tracePt t="203716" x="6750050" y="3187700"/>
          <p14:tracePt t="203734" x="6762750" y="3175000"/>
          <p14:tracePt t="203750" x="6762750" y="3162300"/>
          <p14:tracePt t="203767" x="6775450" y="3130550"/>
          <p14:tracePt t="203783" x="6807200" y="3054350"/>
          <p14:tracePt t="203801" x="6838950" y="2990850"/>
          <p14:tracePt t="203817" x="6870700" y="2933700"/>
          <p14:tracePt t="203834" x="6921500" y="2863850"/>
          <p14:tracePt t="203850" x="6959600" y="2813050"/>
          <p14:tracePt t="203867" x="6991350" y="2781300"/>
          <p14:tracePt t="203883" x="7004050" y="2762250"/>
          <p14:tracePt t="203900" x="7016750" y="2743200"/>
          <p14:tracePt t="203917" x="7023100" y="2736850"/>
          <p14:tracePt t="203933" x="7029450" y="2730500"/>
          <p14:tracePt t="203950" x="7035800" y="2730500"/>
          <p14:tracePt t="203967" x="7042150" y="2717800"/>
          <p14:tracePt t="203983" x="7061200" y="2705100"/>
          <p14:tracePt t="204000" x="7073900" y="2698750"/>
          <p14:tracePt t="204017" x="7086600" y="2686050"/>
          <p14:tracePt t="204033" x="7099300" y="2686050"/>
          <p14:tracePt t="204050" x="7105650" y="2686050"/>
          <p14:tracePt t="204067" x="7118350" y="2679700"/>
          <p14:tracePt t="204200" x="7105650" y="2679700"/>
          <p14:tracePt t="204208" x="7054850" y="2692400"/>
          <p14:tracePt t="204216" x="6908800" y="2781300"/>
          <p14:tracePt t="204226" x="6769100" y="2851150"/>
          <p14:tracePt t="204234" x="6413500" y="2978150"/>
          <p14:tracePt t="204250" x="6089650" y="3067050"/>
          <p14:tracePt t="204267" x="5873750" y="3136900"/>
          <p14:tracePt t="204283" x="5746750" y="3187700"/>
          <p14:tracePt t="204300" x="5657850" y="3225800"/>
          <p14:tracePt t="204316" x="5568950" y="3263900"/>
          <p14:tracePt t="204334" x="5524500" y="3276600"/>
          <p14:tracePt t="204350" x="5473700" y="3295650"/>
          <p14:tracePt t="204367" x="5422900" y="3314700"/>
          <p14:tracePt t="204383" x="5327650" y="3340100"/>
          <p14:tracePt t="204401" x="5251450" y="3359150"/>
          <p14:tracePt t="204417" x="5194300" y="3378200"/>
          <p14:tracePt t="204433" x="5149850" y="3397250"/>
          <p14:tracePt t="204450" x="5124450" y="3416300"/>
          <p14:tracePt t="204467" x="5105400" y="3422650"/>
          <p14:tracePt t="204483" x="5086350" y="3429000"/>
          <p14:tracePt t="204500" x="5080000" y="3429000"/>
          <p14:tracePt t="204516" x="5073650" y="3429000"/>
          <p14:tracePt t="204533" x="5067300" y="3435350"/>
          <p14:tracePt t="204664" x="5073650" y="3435350"/>
          <p14:tracePt t="204672" x="5086350" y="3435350"/>
          <p14:tracePt t="204680" x="5092700" y="3435350"/>
          <p14:tracePt t="204689" x="5130800" y="3422650"/>
          <p14:tracePt t="204700" x="5181600" y="3403600"/>
          <p14:tracePt t="204717" x="5232400" y="3371850"/>
          <p14:tracePt t="204734" x="5270500" y="3359150"/>
          <p14:tracePt t="204750" x="5295900" y="3346450"/>
          <p14:tracePt t="204767" x="5321300" y="3340100"/>
          <p14:tracePt t="204783" x="5353050" y="3327400"/>
          <p14:tracePt t="204824" x="5359400" y="3327400"/>
          <p14:tracePt t="204984" x="5353050" y="3327400"/>
          <p14:tracePt t="204985" x="5340350" y="3327400"/>
          <p14:tracePt t="205000" x="5334000" y="3327400"/>
          <p14:tracePt t="205001" x="5308600" y="3327400"/>
          <p14:tracePt t="205017" x="5289550" y="3333750"/>
          <p14:tracePt t="205033" x="5276850" y="3333750"/>
          <p14:tracePt t="205050" x="5270500" y="3333750"/>
          <p14:tracePt t="205066" x="5264150" y="3333750"/>
          <p14:tracePt t="205136" x="5257800" y="3333750"/>
          <p14:tracePt t="206272" x="5276850" y="3333750"/>
          <p14:tracePt t="206280" x="5302250" y="3333750"/>
          <p14:tracePt t="206288" x="5340350" y="3333750"/>
          <p14:tracePt t="206296" x="5372100" y="3333750"/>
          <p14:tracePt t="206304" x="5511800" y="3333750"/>
          <p14:tracePt t="206317" x="5676900" y="3333750"/>
          <p14:tracePt t="206333" x="5861050" y="3333750"/>
          <p14:tracePt t="206350" x="6032500" y="3365500"/>
          <p14:tracePt t="206367" x="6267450" y="3397250"/>
          <p14:tracePt t="206367" x="6350000" y="3409950"/>
          <p14:tracePt t="206384" x="6534150" y="3435350"/>
          <p14:tracePt t="206400" x="6838950" y="3473450"/>
          <p14:tracePt t="206417" x="6991350" y="3479800"/>
          <p14:tracePt t="206433" x="7131050" y="3479800"/>
          <p14:tracePt t="206450" x="7219950" y="3479800"/>
          <p14:tracePt t="206467" x="7251700" y="3479800"/>
          <p14:tracePt t="206483" x="7264400" y="3479800"/>
          <p14:tracePt t="206544" x="7270750" y="3479800"/>
          <p14:tracePt t="206568" x="7277100" y="3479800"/>
          <p14:tracePt t="206576" x="7283450" y="3479800"/>
          <p14:tracePt t="206640" x="7289800" y="3479800"/>
          <p14:tracePt t="206658" x="7296150" y="3479800"/>
          <p14:tracePt t="206664" x="7296150" y="3473450"/>
          <p14:tracePt t="206668" x="7302500" y="3460750"/>
          <p14:tracePt t="206683" x="7302500" y="3448050"/>
          <p14:tracePt t="206700" x="7302500" y="3441700"/>
          <p14:tracePt t="206716" x="7302500" y="3429000"/>
          <p14:tracePt t="206733" x="7302500" y="3422650"/>
          <p14:tracePt t="206750" x="7302500" y="3409950"/>
          <p14:tracePt t="206766" x="7302500" y="3403600"/>
          <p14:tracePt t="206783" x="7302500" y="3397250"/>
          <p14:tracePt t="206801" x="7302500" y="3390900"/>
          <p14:tracePt t="206817" x="7302500" y="3384550"/>
          <p14:tracePt t="206834" x="7302500" y="3371850"/>
          <p14:tracePt t="206850" x="7302500" y="3365500"/>
          <p14:tracePt t="206867" x="7302500" y="3352800"/>
          <p14:tracePt t="206883" x="7302500" y="3346450"/>
          <p14:tracePt t="206900" x="7308850" y="3346450"/>
          <p14:tracePt t="206916" x="7315200" y="3340100"/>
          <p14:tracePt t="206952" x="7315200" y="3327400"/>
          <p14:tracePt t="207564" x="0" y="0"/>
        </p14:tracePtLst>
        <p14:tracePtLst>
          <p14:tracePt t="207783" x="7315200" y="3327400"/>
          <p14:tracePt t="207927" x="0" y="0"/>
        </p14:tracePtLst>
        <p14:tracePtLst>
          <p14:tracePt t="208119" x="7315200" y="3327400"/>
          <p14:tracePt t="208223" x="0" y="0"/>
        </p14:tracePtLst>
        <p14:tracePtLst>
          <p14:tracePt t="208383" x="7315200" y="3327400"/>
          <p14:tracePt t="208552" x="0" y="0"/>
        </p14:tracePtLst>
        <p14:tracePtLst>
          <p14:tracePt t="208703" x="7315200" y="3327400"/>
          <p14:tracePt t="208861" x="0" y="0"/>
        </p14:tracePtLst>
        <p14:tracePtLst>
          <p14:tracePt t="209003" x="7315200" y="3327400"/>
          <p14:tracePt t="209223" x="0" y="0"/>
        </p14:tracePtLst>
        <p14:tracePtLst>
          <p14:tracePt t="209364" x="7315200" y="3327400"/>
          <p14:tracePt t="212808" x="7321550" y="3327400"/>
          <p14:tracePt t="212816" x="7321550" y="3232150"/>
          <p14:tracePt t="212825" x="7321550" y="3175000"/>
          <p14:tracePt t="212832" x="7321550" y="3098800"/>
          <p14:tracePt t="212849" x="7321550" y="3060700"/>
          <p14:tracePt t="212850" x="7321550" y="3028950"/>
          <p14:tracePt t="212866" x="7321550" y="3003550"/>
          <p14:tracePt t="212883" x="7315200" y="2990850"/>
          <p14:tracePt t="212899" x="7315200" y="2978150"/>
          <p14:tracePt t="212916" x="7315200" y="2965450"/>
          <p14:tracePt t="212933" x="7302500" y="2940050"/>
          <p14:tracePt t="212950" x="7302500" y="2921000"/>
          <p14:tracePt t="212966" x="7289800" y="2882900"/>
          <p14:tracePt t="212966" x="7283450" y="2870200"/>
          <p14:tracePt t="212984" x="7283450" y="2851150"/>
          <p14:tracePt t="213000" x="7283450" y="2844800"/>
          <p14:tracePt t="213016" x="7277100" y="2832100"/>
          <p14:tracePt t="213088" x="7277100" y="2819400"/>
          <p14:tracePt t="213109" x="7277100" y="2813050"/>
          <p14:tracePt t="213119" x="7277100" y="2806700"/>
          <p14:tracePt t="213127" x="7277100" y="2800350"/>
          <p14:tracePt t="213127" x="7270750" y="2800350"/>
          <p14:tracePt t="213136" x="7270750" y="2794000"/>
          <p14:tracePt t="213149" x="7270750" y="2787650"/>
          <p14:tracePt t="213183" x="7270750" y="2781300"/>
          <p14:tracePt t="213184" x="7264400" y="2774950"/>
          <p14:tracePt t="213224" x="7264400" y="2768600"/>
          <p14:tracePt t="213479" x="7264400" y="2762250"/>
          <p14:tracePt t="213511" x="7270750" y="2762250"/>
          <p14:tracePt t="213536" x="7277100" y="2762250"/>
          <p14:tracePt t="213551" x="7283450" y="2762250"/>
          <p14:tracePt t="213575" x="7289800" y="2762250"/>
          <p14:tracePt t="213648" x="7289800" y="2755900"/>
          <p14:tracePt t="213919" x="7296150" y="2755900"/>
          <p14:tracePt t="215351" x="7302500" y="2749550"/>
          <p14:tracePt t="215359" x="7315200" y="2736850"/>
          <p14:tracePt t="215367" x="7315200" y="2724150"/>
          <p14:tracePt t="215376" x="7315200" y="2711450"/>
          <p14:tracePt t="215383" x="7327900" y="2686050"/>
          <p14:tracePt t="215400" x="7327900" y="2679700"/>
          <p14:tracePt t="215872" x="7327900" y="2686050"/>
          <p14:tracePt t="216512" x="7327900" y="2698750"/>
          <p14:tracePt t="216520" x="7327900" y="2711450"/>
          <p14:tracePt t="216544" x="7321550" y="2717800"/>
          <p14:tracePt t="221864" x="7327900" y="2717800"/>
          <p14:tracePt t="221911" x="7346950" y="2717800"/>
          <p14:tracePt t="221919" x="7359650" y="2717800"/>
          <p14:tracePt t="221927" x="7372350" y="2717800"/>
          <p14:tracePt t="221935" x="7391400" y="2717800"/>
          <p14:tracePt t="221949" x="7404100" y="2711450"/>
          <p14:tracePt t="222080" x="7410450" y="2711450"/>
          <p14:tracePt t="222176" x="7416800" y="2711450"/>
          <p14:tracePt t="222583" x="7410450" y="2711450"/>
          <p14:tracePt t="222599" x="7404100" y="2711450"/>
          <p14:tracePt t="222624" x="7391400" y="2711450"/>
          <p14:tracePt t="222645" x="7385050" y="2711450"/>
          <p14:tracePt t="222656" x="7378700" y="2711450"/>
          <p14:tracePt t="222664" x="7372350" y="2711450"/>
          <p14:tracePt t="222687" x="7366000" y="2711450"/>
          <p14:tracePt t="222751" x="7353300" y="2717800"/>
          <p14:tracePt t="223167" x="7346950" y="2717800"/>
          <p14:tracePt t="223175" x="7340600" y="2717800"/>
          <p14:tracePt t="223199" x="7334250" y="2717800"/>
          <p14:tracePt t="223224" x="7334250" y="2724150"/>
          <p14:tracePt t="223232" x="7327900" y="2724150"/>
          <p14:tracePt t="223248" x="7315200" y="2730500"/>
          <p14:tracePt t="223280" x="7308850" y="2730500"/>
          <p14:tracePt t="223296" x="7302500" y="2730500"/>
          <p14:tracePt t="223300" x="7296150" y="2730500"/>
          <p14:tracePt t="223335" x="7289800" y="2736850"/>
          <p14:tracePt t="223368" x="7283450" y="2736850"/>
          <p14:tracePt t="223400" x="7277100" y="2736850"/>
          <p14:tracePt t="223416" x="7270750" y="2736850"/>
          <p14:tracePt t="223432" x="7264400" y="2736850"/>
          <p14:tracePt t="223607" x="7258050" y="2736850"/>
          <p14:tracePt t="223631" x="7251700" y="2743200"/>
          <p14:tracePt t="223672" x="7245350" y="2743200"/>
          <p14:tracePt t="223692" x="7245350" y="2749550"/>
          <p14:tracePt t="223696" x="7239000" y="2749550"/>
          <p14:tracePt t="223700" x="7226300" y="2749550"/>
          <p14:tracePt t="223716" x="7200900" y="2768600"/>
          <p14:tracePt t="223733" x="7162800" y="2794000"/>
          <p14:tracePt t="223750" x="7118350" y="2838450"/>
          <p14:tracePt t="223767" x="7073900" y="2876550"/>
          <p14:tracePt t="223783" x="6991350" y="2933700"/>
          <p14:tracePt t="223800" x="6934200" y="2978150"/>
          <p14:tracePt t="223816" x="6845300" y="3048000"/>
          <p14:tracePt t="223833" x="6724650" y="3124200"/>
          <p14:tracePt t="223850" x="6610350" y="3194050"/>
          <p14:tracePt t="223867" x="6502400" y="3270250"/>
          <p14:tracePt t="223883" x="6413500" y="3314700"/>
          <p14:tracePt t="223900" x="6337300" y="3346450"/>
          <p14:tracePt t="223916" x="6261100" y="3371850"/>
          <p14:tracePt t="223933" x="6216650" y="3384550"/>
          <p14:tracePt t="223950" x="6165850" y="3390900"/>
          <p14:tracePt t="223967" x="6115050" y="3397250"/>
          <p14:tracePt t="223983" x="6013450" y="3397250"/>
          <p14:tracePt t="224000" x="5943600" y="3397250"/>
          <p14:tracePt t="224017" x="5867400" y="3397250"/>
          <p14:tracePt t="224032" x="5797550" y="3397250"/>
          <p14:tracePt t="224049" x="5708650" y="3397250"/>
          <p14:tracePt t="224066" x="5613400" y="3397250"/>
          <p14:tracePt t="224082" x="5518150" y="3397250"/>
          <p14:tracePt t="224099" x="5435600" y="3397250"/>
          <p14:tracePt t="224115" x="5372100" y="3397250"/>
          <p14:tracePt t="224132" x="5327650" y="3397250"/>
          <p14:tracePt t="224149" x="5270500" y="3397250"/>
          <p14:tracePt t="224166" x="5168900" y="3397250"/>
          <p14:tracePt t="224182" x="5073650" y="3397250"/>
          <p14:tracePt t="224199" x="4972050" y="3397250"/>
          <p14:tracePt t="224216" x="4933950" y="3397250"/>
          <p14:tracePt t="224233" x="4927600" y="3397250"/>
          <p14:tracePt t="224279" x="4921250" y="3397250"/>
          <p14:tracePt t="224319" x="4914900" y="3390900"/>
          <p14:tracePt t="224343" x="4908550" y="3384550"/>
          <p14:tracePt t="224351" x="4902200" y="3384550"/>
          <p14:tracePt t="224365" x="4889500" y="3371850"/>
          <p14:tracePt t="224366" x="4857750" y="3365500"/>
          <p14:tracePt t="224382" x="4819650" y="3340100"/>
          <p14:tracePt t="224399" x="4775200" y="3327400"/>
          <p14:tracePt t="224415" x="4756150" y="3327400"/>
          <p14:tracePt t="224432" x="4743450" y="3321050"/>
          <p14:tracePt t="224449" x="4737100" y="3321050"/>
          <p14:tracePt t="224608" x="4743450" y="3321050"/>
          <p14:tracePt t="224616" x="4762500" y="3321050"/>
          <p14:tracePt t="224626" x="4768850" y="3321050"/>
          <p14:tracePt t="224633" x="4800600" y="3321050"/>
          <p14:tracePt t="224650" x="4819650" y="3321050"/>
          <p14:tracePt t="224667" x="4851400" y="3321050"/>
          <p14:tracePt t="224683" x="4876800" y="3321050"/>
          <p14:tracePt t="224700" x="4908550" y="3321050"/>
          <p14:tracePt t="224716" x="4940300" y="3321050"/>
          <p14:tracePt t="224733" x="4972050" y="3321050"/>
          <p14:tracePt t="224750" x="5003800" y="3321050"/>
          <p14:tracePt t="224767" x="5029200" y="3321050"/>
          <p14:tracePt t="224783" x="5067300" y="3321050"/>
          <p14:tracePt t="224800" x="5092700" y="3321050"/>
          <p14:tracePt t="224816" x="5124450" y="3321050"/>
          <p14:tracePt t="224833" x="5156200" y="3321050"/>
          <p14:tracePt t="224850" x="5181600" y="3321050"/>
          <p14:tracePt t="224866" x="5207000" y="3321050"/>
          <p14:tracePt t="224883" x="5238750" y="3321050"/>
          <p14:tracePt t="224900" x="5283200" y="3321050"/>
          <p14:tracePt t="224916" x="5321300" y="3321050"/>
          <p14:tracePt t="224933" x="5359400" y="3321050"/>
          <p14:tracePt t="224950" x="5397500" y="3321050"/>
          <p14:tracePt t="224966" x="5448300" y="3321050"/>
          <p14:tracePt t="224985" x="5467350" y="3321050"/>
          <p14:tracePt t="225000" x="5492750" y="3321050"/>
          <p14:tracePt t="225017" x="5524500" y="3321050"/>
          <p14:tracePt t="225034" x="5549900" y="3321050"/>
          <p14:tracePt t="225050" x="5581650" y="3321050"/>
          <p14:tracePt t="225066" x="5607050" y="3321050"/>
          <p14:tracePt t="225083" x="5632450" y="3321050"/>
          <p14:tracePt t="225100" x="5670550" y="3321050"/>
          <p14:tracePt t="225116" x="5715000" y="3321050"/>
          <p14:tracePt t="225133" x="5753100" y="3321050"/>
          <p14:tracePt t="225150" x="5791200" y="3321050"/>
          <p14:tracePt t="225166" x="5835650" y="3321050"/>
          <p14:tracePt t="225183" x="5899150" y="3321050"/>
          <p14:tracePt t="225200" x="5943600" y="3321050"/>
          <p14:tracePt t="225217" x="5994400" y="3321050"/>
          <p14:tracePt t="225233" x="6032500" y="3321050"/>
          <p14:tracePt t="225250" x="6064250" y="3321050"/>
          <p14:tracePt t="225266" x="6108700" y="3321050"/>
          <p14:tracePt t="225283" x="6159500" y="3321050"/>
          <p14:tracePt t="225300" x="6223000" y="3321050"/>
          <p14:tracePt t="225316" x="6267450" y="3321050"/>
          <p14:tracePt t="225333" x="6311900" y="3321050"/>
          <p14:tracePt t="225350" x="6343650" y="3321050"/>
          <p14:tracePt t="225366" x="6400800" y="3321050"/>
          <p14:tracePt t="225383" x="6451600" y="3321050"/>
          <p14:tracePt t="225400" x="6502400" y="3321050"/>
          <p14:tracePt t="225417" x="6546850" y="3321050"/>
          <p14:tracePt t="225433" x="6597650" y="3321050"/>
          <p14:tracePt t="225450" x="6635750" y="3321050"/>
          <p14:tracePt t="225466" x="6680200" y="3321050"/>
          <p14:tracePt t="225483" x="6718300" y="3321050"/>
          <p14:tracePt t="225500" x="6762750" y="3321050"/>
          <p14:tracePt t="225517" x="6813550" y="3321050"/>
          <p14:tracePt t="225533" x="6858000" y="3321050"/>
          <p14:tracePt t="225550" x="6902450" y="3321050"/>
          <p14:tracePt t="225566" x="6946900" y="3321050"/>
          <p14:tracePt t="225583" x="7004050" y="3321050"/>
          <p14:tracePt t="225600" x="7035800" y="3321050"/>
          <p14:tracePt t="225617" x="7067550" y="3321050"/>
          <p14:tracePt t="225633" x="7080250" y="3321050"/>
          <p14:tracePt t="225650" x="7105650" y="3321050"/>
          <p14:tracePt t="225666" x="7131050" y="3321050"/>
          <p14:tracePt t="225683" x="7169150" y="3321050"/>
          <p14:tracePt t="225700" x="7200900" y="3321050"/>
          <p14:tracePt t="225717" x="7232650" y="3314700"/>
          <p14:tracePt t="225733" x="7264400" y="3308350"/>
          <p14:tracePt t="225750" x="7289800" y="3308350"/>
          <p14:tracePt t="225766" x="7308850" y="3308350"/>
          <p14:tracePt t="225766" x="7334250" y="3308350"/>
          <p14:tracePt t="225800" x="7359650" y="3308350"/>
          <p14:tracePt t="225800" x="7378700" y="3308350"/>
          <p14:tracePt t="225816" x="7410450" y="3308350"/>
          <p14:tracePt t="225833" x="7429500" y="3308350"/>
          <p14:tracePt t="225850" x="7448550" y="3308350"/>
          <p14:tracePt t="225866" x="7461250" y="3308350"/>
          <p14:tracePt t="225883" x="7467600" y="3308350"/>
          <p14:tracePt t="225900" x="7480300" y="3308350"/>
          <p14:tracePt t="225917" x="7486650" y="3308350"/>
          <p14:tracePt t="225933" x="7493000" y="3308350"/>
          <p14:tracePt t="225950" x="7505700" y="3308350"/>
          <p14:tracePt t="225966" x="7518400" y="3308350"/>
          <p14:tracePt t="225966" x="7531100" y="3308350"/>
          <p14:tracePt t="225984" x="7543800" y="3308350"/>
          <p14:tracePt t="226000" x="7556500" y="3308350"/>
          <p14:tracePt t="226016" x="7569200" y="3308350"/>
          <p14:tracePt t="226033" x="7581900" y="3308350"/>
          <p14:tracePt t="226050" x="7594600" y="3308350"/>
          <p14:tracePt t="226088" x="7600950" y="3308350"/>
          <p14:tracePt t="226143" x="7613650" y="3308350"/>
          <p14:tracePt t="226159" x="7626350" y="3308350"/>
          <p14:tracePt t="226168" x="7632700" y="3308350"/>
          <p14:tracePt t="226182" x="7639050" y="3308350"/>
          <p14:tracePt t="226199" x="7658100" y="3308350"/>
          <p14:tracePt t="226216" x="7664450" y="3308350"/>
          <p14:tracePt t="226232" x="7670800" y="3308350"/>
          <p14:tracePt t="226249" x="7677150" y="3308350"/>
          <p14:tracePt t="226576" x="7658100" y="3308350"/>
          <p14:tracePt t="226592" x="7588250" y="3308350"/>
          <p14:tracePt t="226592" x="7550150" y="3314700"/>
          <p14:tracePt t="226608" x="7505700" y="3321050"/>
          <p14:tracePt t="226609" x="7454900" y="3321050"/>
          <p14:tracePt t="226616" x="7353300" y="3333750"/>
          <p14:tracePt t="226633" x="7239000" y="3333750"/>
          <p14:tracePt t="226649" x="7124700" y="3333750"/>
          <p14:tracePt t="226666" x="7010400" y="3333750"/>
          <p14:tracePt t="226683" x="6902450" y="3333750"/>
          <p14:tracePt t="226700" x="6775450" y="3333750"/>
          <p14:tracePt t="226716" x="6667500" y="3333750"/>
          <p14:tracePt t="226733" x="6553200" y="3333750"/>
          <p14:tracePt t="226750" x="6438900" y="3333750"/>
          <p14:tracePt t="226766" x="6324600" y="3333750"/>
          <p14:tracePt t="226783" x="6172200" y="3333750"/>
          <p14:tracePt t="226800" x="6083300" y="3333750"/>
          <p14:tracePt t="226816" x="5994400" y="3333750"/>
          <p14:tracePt t="226833" x="5905500" y="3333750"/>
          <p14:tracePt t="226850" x="5822950" y="3333750"/>
          <p14:tracePt t="226867" x="5740400" y="3333750"/>
          <p14:tracePt t="226883" x="5645150" y="3333750"/>
          <p14:tracePt t="226900" x="5543550" y="3333750"/>
          <p14:tracePt t="226916" x="5454650" y="3333750"/>
          <p14:tracePt t="226933" x="5365750" y="3333750"/>
          <p14:tracePt t="226949" x="5295900" y="3333750"/>
          <p14:tracePt t="226967" x="5226050" y="3333750"/>
          <p14:tracePt t="226983" x="5156200" y="3333750"/>
          <p14:tracePt t="227000" x="5118100" y="3333750"/>
          <p14:tracePt t="227016" x="5086350" y="3333750"/>
          <p14:tracePt t="227033" x="5054600" y="3333750"/>
          <p14:tracePt t="227050" x="5022850" y="3333750"/>
          <p14:tracePt t="227066" x="4991100" y="3333750"/>
          <p14:tracePt t="227083" x="4959350" y="3333750"/>
          <p14:tracePt t="227100" x="4933950" y="3333750"/>
          <p14:tracePt t="227116" x="4895850" y="3333750"/>
          <p14:tracePt t="227133" x="4857750" y="3333750"/>
          <p14:tracePt t="227150" x="4826000" y="3333750"/>
          <p14:tracePt t="227166" x="4794250" y="3333750"/>
          <p14:tracePt t="227183" x="4756150" y="3333750"/>
          <p14:tracePt t="227200" x="4730750" y="3333750"/>
          <p14:tracePt t="227216" x="4718050" y="3333750"/>
          <p14:tracePt t="227233" x="4705350" y="3333750"/>
          <p14:tracePt t="227249" x="4699000" y="3333750"/>
          <p14:tracePt t="227266" x="4692650" y="3333750"/>
          <p14:tracePt t="227432" x="4699000" y="3333750"/>
          <p14:tracePt t="227448" x="4705350" y="3333750"/>
          <p14:tracePt t="227456" x="4718050" y="3333750"/>
          <p14:tracePt t="227466" x="4724400" y="3333750"/>
          <p14:tracePt t="227467" x="4743450" y="3333750"/>
          <p14:tracePt t="227483" x="4756150" y="3333750"/>
          <p14:tracePt t="227500" x="4781550" y="3333750"/>
          <p14:tracePt t="227516" x="4800600" y="3333750"/>
          <p14:tracePt t="227533" x="4832350" y="3333750"/>
          <p14:tracePt t="227549" x="4857750" y="3333750"/>
          <p14:tracePt t="227567" x="4889500" y="3333750"/>
          <p14:tracePt t="227583" x="4940300" y="3333750"/>
          <p14:tracePt t="227600" x="4984750" y="3333750"/>
          <p14:tracePt t="227616" x="5016500" y="3333750"/>
          <p14:tracePt t="227633" x="5048250" y="3333750"/>
          <p14:tracePt t="227650" x="5073650" y="3333750"/>
          <p14:tracePt t="227666" x="5105400" y="3333750"/>
          <p14:tracePt t="227682" x="5130800" y="3333750"/>
          <p14:tracePt t="227700" x="5162550" y="3333750"/>
          <p14:tracePt t="227716" x="5181600" y="3333750"/>
          <p14:tracePt t="227733" x="5200650" y="3333750"/>
          <p14:tracePt t="227750" x="5219700" y="3333750"/>
          <p14:tracePt t="227767" x="5238750" y="3333750"/>
          <p14:tracePt t="227783" x="5270500" y="3333750"/>
          <p14:tracePt t="227800" x="5283200" y="3333750"/>
          <p14:tracePt t="227816" x="5308600" y="3333750"/>
          <p14:tracePt t="227833" x="5327650" y="3333750"/>
          <p14:tracePt t="227849" x="5353050" y="3333750"/>
          <p14:tracePt t="227866" x="5365750" y="3333750"/>
          <p14:tracePt t="227883" x="5391150" y="3333750"/>
          <p14:tracePt t="227899" x="5403850" y="3333750"/>
          <p14:tracePt t="227916" x="5429250" y="3333750"/>
          <p14:tracePt t="227933" x="5448300" y="3333750"/>
          <p14:tracePt t="227949" x="5467350" y="3333750"/>
          <p14:tracePt t="227966" x="5486400" y="3333750"/>
          <p14:tracePt t="227983" x="5511800" y="3333750"/>
          <p14:tracePt t="228000" x="5518150" y="3333750"/>
          <p14:tracePt t="228016" x="5537200" y="3333750"/>
          <p14:tracePt t="228033" x="5556250" y="3333750"/>
          <p14:tracePt t="228049" x="5581650" y="3333750"/>
          <p14:tracePt t="228067" x="5613400" y="3333750"/>
          <p14:tracePt t="228083" x="5645150" y="3333750"/>
          <p14:tracePt t="228100" x="5689600" y="3333750"/>
          <p14:tracePt t="228116" x="5727700" y="3333750"/>
          <p14:tracePt t="228133" x="5765800" y="3333750"/>
          <p14:tracePt t="228150" x="5803900" y="3333750"/>
          <p14:tracePt t="228166" x="5873750" y="3333750"/>
          <p14:tracePt t="228184" x="5930900" y="3333750"/>
          <p14:tracePt t="228200" x="5981700" y="3333750"/>
          <p14:tracePt t="228217" x="6038850" y="3333750"/>
          <p14:tracePt t="228233" x="6089650" y="3333750"/>
          <p14:tracePt t="228250" x="6134100" y="3333750"/>
          <p14:tracePt t="228266" x="6178550" y="3333750"/>
          <p14:tracePt t="228286" x="6242050" y="3333750"/>
          <p14:tracePt t="228307" x="6273800" y="3333750"/>
          <p14:tracePt t="228326" x="6292850" y="3333750"/>
          <p14:tracePt t="228332" x="6324600" y="3333750"/>
          <p14:tracePt t="228349" x="6356350" y="3333750"/>
          <p14:tracePt t="228365" x="6388100" y="3333750"/>
          <p14:tracePt t="228382" x="6426200" y="3333750"/>
          <p14:tracePt t="228399" x="6496050" y="3333750"/>
          <p14:tracePt t="228416" x="6553200" y="3333750"/>
          <p14:tracePt t="228432" x="6597650" y="3333750"/>
          <p14:tracePt t="228450" x="6642100" y="3333750"/>
          <p14:tracePt t="228466" x="6692900" y="3333750"/>
          <p14:tracePt t="228483" x="6737350" y="3333750"/>
          <p14:tracePt t="228500" x="6775450" y="3333750"/>
          <p14:tracePt t="228516" x="6800850" y="3333750"/>
          <p14:tracePt t="228533" x="6838950" y="3333750"/>
          <p14:tracePt t="228550" x="6864350" y="3333750"/>
          <p14:tracePt t="228566" x="6915150" y="3333750"/>
          <p14:tracePt t="228584" x="6946900" y="3333750"/>
          <p14:tracePt t="228600" x="6991350" y="3333750"/>
          <p14:tracePt t="228617" x="7016750" y="3333750"/>
          <p14:tracePt t="228632" x="7048500" y="3333750"/>
          <p14:tracePt t="228649" x="7080250" y="3333750"/>
          <p14:tracePt t="228666" x="7118350" y="3333750"/>
          <p14:tracePt t="228683" x="7150100" y="3333750"/>
          <p14:tracePt t="228699" x="7175500" y="3333750"/>
          <p14:tracePt t="228716" x="7213600" y="3333750"/>
          <p14:tracePt t="228733" x="7251700" y="3333750"/>
          <p14:tracePt t="228750" x="7283450" y="3333750"/>
          <p14:tracePt t="228766" x="7321550" y="3333750"/>
          <p14:tracePt t="228766" x="7346950" y="3333750"/>
          <p14:tracePt t="228784" x="7385050" y="3333750"/>
          <p14:tracePt t="228800" x="7416800" y="3333750"/>
          <p14:tracePt t="228817" x="7442200" y="3333750"/>
          <p14:tracePt t="228833" x="7467600" y="3333750"/>
          <p14:tracePt t="228850" x="7473950" y="3333750"/>
          <p14:tracePt t="228866" x="7493000" y="3333750"/>
          <p14:tracePt t="228883" x="7505700" y="3333750"/>
          <p14:tracePt t="228899" x="7518400" y="3333750"/>
          <p14:tracePt t="228916" x="7524750" y="3333750"/>
          <p14:tracePt t="228933" x="7537450" y="3333750"/>
          <p14:tracePt t="228950" x="7543800" y="3333750"/>
          <p14:tracePt t="228966" x="7550150" y="3333750"/>
          <p14:tracePt t="228983" x="7556500" y="3333750"/>
          <p14:tracePt t="229039" x="7562850" y="3333750"/>
          <p14:tracePt t="229071" x="7569200" y="3333750"/>
          <p14:tracePt t="229088" x="7581900" y="3333750"/>
          <p14:tracePt t="229104" x="7588250" y="3333750"/>
          <p14:tracePt t="229119" x="7594600" y="3333750"/>
          <p14:tracePt t="229127" x="7600950" y="3333750"/>
          <p14:tracePt t="229151" x="7607300" y="3333750"/>
          <p14:tracePt t="229176" x="7613650" y="3333750"/>
          <p14:tracePt t="229184" x="7620000" y="3333750"/>
          <p14:tracePt t="229199" x="7626350" y="3333750"/>
          <p14:tracePt t="229201" x="7632700" y="3333750"/>
          <p14:tracePt t="229216" x="7639050" y="3333750"/>
          <p14:tracePt t="229216" x="7645400" y="3333750"/>
          <p14:tracePt t="229233" x="7658100" y="3333750"/>
          <p14:tracePt t="229250" x="7664450" y="3333750"/>
          <p14:tracePt t="229266" x="7670800" y="3333750"/>
          <p14:tracePt t="229283" x="7683500" y="3333750"/>
          <p14:tracePt t="229300" x="7689850" y="3333750"/>
          <p14:tracePt t="229316" x="7708900" y="3333750"/>
          <p14:tracePt t="229333" x="7721600" y="3333750"/>
          <p14:tracePt t="229350" x="7727950" y="3333750"/>
          <p14:tracePt t="229384" x="7734300" y="3333750"/>
          <p14:tracePt t="229384" x="7740650" y="3333750"/>
          <p14:tracePt t="229440" x="7747000" y="3333750"/>
          <p14:tracePt t="229464" x="7759700" y="3327400"/>
          <p14:tracePt t="229479" x="7766050" y="3327400"/>
          <p14:tracePt t="229480" x="7772400" y="3327400"/>
          <p14:tracePt t="229511" x="7778750" y="3327400"/>
          <p14:tracePt t="229543" x="7785100" y="3327400"/>
          <p14:tracePt t="229599" x="7791450" y="3327400"/>
          <p14:tracePt t="231319" x="7772400" y="3327400"/>
          <p14:tracePt t="231327" x="7727950" y="3327400"/>
          <p14:tracePt t="231335" x="7645400" y="3327400"/>
          <p14:tracePt t="231350" x="7537450" y="3327400"/>
          <p14:tracePt t="231350" x="7359650" y="3327400"/>
          <p14:tracePt t="231352" x="7200900" y="3327400"/>
          <p14:tracePt t="231366" x="6813550" y="3327400"/>
          <p14:tracePt t="231383" x="6242050" y="3314700"/>
          <p14:tracePt t="231400" x="5905500" y="3314700"/>
          <p14:tracePt t="231416" x="5594350" y="3327400"/>
          <p14:tracePt t="231433" x="5187950" y="3390900"/>
          <p14:tracePt t="231449" x="4806950" y="3467100"/>
          <p14:tracePt t="231466" x="4489450" y="3556000"/>
          <p14:tracePt t="231483" x="4210050" y="3632200"/>
          <p14:tracePt t="231500" x="3937000" y="3714750"/>
          <p14:tracePt t="231517" x="3657600" y="3790950"/>
          <p14:tracePt t="231533" x="3441700" y="3854450"/>
          <p14:tracePt t="231550" x="3225800" y="3924300"/>
          <p14:tracePt t="231566" x="3022600" y="4038600"/>
          <p14:tracePt t="231584" x="2914650" y="4108450"/>
          <p14:tracePt t="231599" x="2832100" y="4165600"/>
          <p14:tracePt t="231617" x="2749550" y="4229100"/>
          <p14:tracePt t="231633" x="2698750" y="4260850"/>
          <p14:tracePt t="231650" x="2654300" y="4298950"/>
          <p14:tracePt t="231666" x="2609850" y="4330700"/>
          <p14:tracePt t="231683" x="2584450" y="4337050"/>
          <p14:tracePt t="231699" x="2559050" y="4356100"/>
          <p14:tracePt t="231716" x="2520950" y="4362450"/>
          <p14:tracePt t="231733" x="2463800" y="4381500"/>
          <p14:tracePt t="231750" x="2381250" y="4400550"/>
          <p14:tracePt t="231766" x="2254250" y="4425950"/>
          <p14:tracePt t="231784" x="2165350" y="4438650"/>
          <p14:tracePt t="231799" x="2089150" y="4451350"/>
          <p14:tracePt t="231816" x="1993900" y="4470400"/>
          <p14:tracePt t="231833" x="1911350" y="4489450"/>
          <p14:tracePt t="231850" x="1835150" y="4502150"/>
          <p14:tracePt t="231866" x="1797050" y="4514850"/>
          <p14:tracePt t="231883" x="1784350" y="4521200"/>
          <p14:tracePt t="231899" x="1778000" y="4527550"/>
          <p14:tracePt t="231916" x="1765300" y="4527550"/>
          <p14:tracePt t="231933" x="1752600" y="4527550"/>
          <p14:tracePt t="231949" x="1739900" y="4527550"/>
          <p14:tracePt t="231966" x="1727200" y="4527550"/>
          <p14:tracePt t="231966" x="1714500" y="4527550"/>
          <p14:tracePt t="231984" x="1689100" y="4527550"/>
          <p14:tracePt t="231999" x="1663700" y="4527550"/>
          <p14:tracePt t="232016" x="1631950" y="4521200"/>
          <p14:tracePt t="232033" x="1619250" y="4514850"/>
          <p14:tracePt t="232049" x="1600200" y="4514850"/>
          <p14:tracePt t="232066" x="1593850" y="4508500"/>
          <p14:tracePt t="232083" x="1581150" y="4502150"/>
          <p14:tracePt t="232099" x="1555750" y="4489450"/>
          <p14:tracePt t="232116" x="1536700" y="4476750"/>
          <p14:tracePt t="232133" x="1524000" y="4470400"/>
          <p14:tracePt t="232149" x="1511300" y="4464050"/>
          <p14:tracePt t="232166" x="1498600" y="4457700"/>
          <p14:tracePt t="232527" x="1511300" y="4457700"/>
          <p14:tracePt t="232535" x="1517650" y="4457700"/>
          <p14:tracePt t="232550" x="1524000" y="4457700"/>
          <p14:tracePt t="232550" x="1555750" y="4457700"/>
          <p14:tracePt t="232566" x="1593850" y="4457700"/>
          <p14:tracePt t="232566" x="1612900" y="4457700"/>
          <p14:tracePt t="232584" x="1651000" y="4457700"/>
          <p14:tracePt t="232599" x="1676400" y="4457700"/>
          <p14:tracePt t="232616" x="1701800" y="4464050"/>
          <p14:tracePt t="232633" x="1714500" y="4464050"/>
          <p14:tracePt t="232650" x="1739900" y="4464050"/>
          <p14:tracePt t="232666" x="1765300" y="4464050"/>
          <p14:tracePt t="232683" x="1809750" y="4464050"/>
          <p14:tracePt t="232699" x="1854200" y="4464050"/>
          <p14:tracePt t="232716" x="1911350" y="4464050"/>
          <p14:tracePt t="232733" x="1974850" y="4464050"/>
          <p14:tracePt t="232750" x="2038350" y="4445000"/>
          <p14:tracePt t="232766" x="2120900" y="4413250"/>
          <p14:tracePt t="232784" x="2171700" y="4394200"/>
          <p14:tracePt t="232800" x="2190750" y="4387850"/>
          <p14:tracePt t="232816" x="2216150" y="4375150"/>
          <p14:tracePt t="232832" x="2222500" y="4368800"/>
          <p14:tracePt t="232849" x="2241550" y="4362450"/>
          <p14:tracePt t="232866" x="2254250" y="4356100"/>
          <p14:tracePt t="232883" x="2286000" y="4337050"/>
          <p14:tracePt t="232899" x="2317750" y="4318000"/>
          <p14:tracePt t="232916" x="2343150" y="4298950"/>
          <p14:tracePt t="232933" x="2368550" y="4267200"/>
          <p14:tracePt t="232949" x="2374900" y="4229100"/>
          <p14:tracePt t="232966" x="2374900" y="4203700"/>
          <p14:tracePt t="232966" x="2374900" y="4197350"/>
          <p14:tracePt t="232984" x="2362200" y="4191000"/>
          <p14:tracePt t="232999" x="2349500" y="4178300"/>
          <p14:tracePt t="233016" x="2305050" y="4165600"/>
          <p14:tracePt t="233033" x="2266950" y="4146550"/>
          <p14:tracePt t="233049" x="2190750" y="4133850"/>
          <p14:tracePt t="233066" x="2114550" y="4108450"/>
          <p14:tracePt t="233083" x="2012950" y="4076700"/>
          <p14:tracePt t="233099" x="1892300" y="4051300"/>
          <p14:tracePt t="233116" x="1771650" y="4038600"/>
          <p14:tracePt t="233134" x="1657350" y="4025900"/>
          <p14:tracePt t="233149" x="1574800" y="4019550"/>
          <p14:tracePt t="233149" x="1536700" y="4019550"/>
          <p14:tracePt t="233168" x="1492250" y="4019550"/>
          <p14:tracePt t="233182" x="1384300" y="4051300"/>
          <p14:tracePt t="233200" x="1314450" y="4102100"/>
          <p14:tracePt t="233216" x="1276350" y="4152900"/>
          <p14:tracePt t="233233" x="1244600" y="4216400"/>
          <p14:tracePt t="233249" x="1212850" y="4286250"/>
          <p14:tracePt t="233266" x="1187450" y="4337050"/>
          <p14:tracePt t="233283" x="1181100" y="4375150"/>
          <p14:tracePt t="233299" x="1181100" y="4400550"/>
          <p14:tracePt t="233316" x="1181100" y="4413250"/>
          <p14:tracePt t="233367" x="1200150" y="4419600"/>
          <p14:tracePt t="233375" x="1231900" y="4425950"/>
          <p14:tracePt t="233383" x="1250950" y="4432300"/>
          <p14:tracePt t="233391" x="1333500" y="4438650"/>
          <p14:tracePt t="233399" x="1416050" y="4438650"/>
          <p14:tracePt t="233416" x="1485900" y="4438650"/>
          <p14:tracePt t="233433" x="1530350" y="4438650"/>
          <p14:tracePt t="233449" x="1587500" y="4419600"/>
          <p14:tracePt t="233466" x="1625600" y="4400550"/>
          <p14:tracePt t="233482" x="1657350" y="4381500"/>
          <p14:tracePt t="233499" x="1682750" y="4362450"/>
          <p14:tracePt t="233696" x="1670050" y="4362450"/>
          <p14:tracePt t="233712" x="1663700" y="4362450"/>
          <p14:tracePt t="233720" x="1657350" y="4362450"/>
          <p14:tracePt t="233720" x="1651000" y="4362450"/>
          <p14:tracePt t="233744" x="1644650" y="4362450"/>
          <p14:tracePt t="233880" x="1638300" y="4362450"/>
          <p14:tracePt t="235104" x="1631950" y="4362450"/>
          <p14:tracePt t="235904" x="1657350" y="4362450"/>
          <p14:tracePt t="235912" x="1701800" y="4362450"/>
          <p14:tracePt t="235920" x="1746250" y="4368800"/>
          <p14:tracePt t="235928" x="1809750" y="4375150"/>
          <p14:tracePt t="235936" x="1936750" y="4387850"/>
          <p14:tracePt t="235950" x="2082800" y="4394200"/>
          <p14:tracePt t="235967" x="2209800" y="4394200"/>
          <p14:tracePt t="235967" x="2247900" y="4394200"/>
          <p14:tracePt t="235985" x="2330450" y="4394200"/>
          <p14:tracePt t="236000" x="2374900" y="4394200"/>
          <p14:tracePt t="236017" x="2400300" y="4394200"/>
          <p14:tracePt t="236033" x="2425700" y="4394200"/>
          <p14:tracePt t="236050" x="2444750" y="4394200"/>
          <p14:tracePt t="236067" x="2457450" y="4394200"/>
          <p14:tracePt t="236083" x="2489200" y="4394200"/>
          <p14:tracePt t="236100" x="2533650" y="4394200"/>
          <p14:tracePt t="236117" x="2578100" y="4394200"/>
          <p14:tracePt t="236133" x="2641600" y="4394200"/>
          <p14:tracePt t="236151" x="2686050" y="4394200"/>
          <p14:tracePt t="236167" x="2800350" y="4394200"/>
          <p14:tracePt t="236185" x="2895600" y="4394200"/>
          <p14:tracePt t="236200" x="3009900" y="4394200"/>
          <p14:tracePt t="236217" x="3111500" y="4394200"/>
          <p14:tracePt t="236234" x="3200400" y="4394200"/>
          <p14:tracePt t="236250" x="3263900" y="4394200"/>
          <p14:tracePt t="236267" x="3314700" y="4387850"/>
          <p14:tracePt t="236283" x="3327400" y="4381500"/>
          <p14:tracePt t="236300" x="3346450" y="4375150"/>
          <p14:tracePt t="236592" x="3340100" y="4375150"/>
          <p14:tracePt t="236610" x="3302000" y="4375150"/>
          <p14:tracePt t="236610" x="3263900" y="4375150"/>
          <p14:tracePt t="236617" x="3136900" y="4419600"/>
          <p14:tracePt t="236634" x="2959100" y="4451350"/>
          <p14:tracePt t="236650" x="2813050" y="4470400"/>
          <p14:tracePt t="236667" x="2660650" y="4489450"/>
          <p14:tracePt t="236683" x="2520950" y="4514850"/>
          <p14:tracePt t="236701" x="2406650" y="4527550"/>
          <p14:tracePt t="236717" x="2317750" y="4540250"/>
          <p14:tracePt t="236734" x="2247900" y="4559300"/>
          <p14:tracePt t="236750" x="2184400" y="4572000"/>
          <p14:tracePt t="236767" x="2139950" y="4584700"/>
          <p14:tracePt t="236783" x="2070100" y="4603750"/>
          <p14:tracePt t="236801" x="2038350" y="4622800"/>
          <p14:tracePt t="236817" x="2019300" y="4635500"/>
          <p14:tracePt t="236834" x="2000250" y="4648200"/>
          <p14:tracePt t="236850" x="1981200" y="4660900"/>
          <p14:tracePt t="236867" x="1962150" y="4673600"/>
          <p14:tracePt t="236883" x="1943100" y="4686300"/>
          <p14:tracePt t="236920" x="1930400" y="4692650"/>
          <p14:tracePt t="236944" x="1924050" y="4705350"/>
          <p14:tracePt t="236952" x="1924050" y="4711700"/>
          <p14:tracePt t="236960" x="1917700" y="4724400"/>
          <p14:tracePt t="236967" x="1911350" y="4730750"/>
          <p14:tracePt t="236983" x="1911350" y="4762500"/>
          <p14:tracePt t="237000" x="1911350" y="4781550"/>
          <p14:tracePt t="237017" x="1911350" y="4794250"/>
          <p14:tracePt t="237034" x="1911350" y="4806950"/>
          <p14:tracePt t="237050" x="1911350" y="4813300"/>
          <p14:tracePt t="237480" x="1911350" y="4819650"/>
          <p14:tracePt t="237488" x="1936750" y="4819650"/>
          <p14:tracePt t="237500" x="1993900" y="4832350"/>
          <p14:tracePt t="237517" x="2101850" y="4845050"/>
          <p14:tracePt t="237517" x="2190750" y="4857750"/>
          <p14:tracePt t="237534" x="2254250" y="4870450"/>
          <p14:tracePt t="237550" x="2317750" y="4876800"/>
          <p14:tracePt t="237567" x="2355850" y="4889500"/>
          <p14:tracePt t="237583" x="2381250" y="4889500"/>
          <p14:tracePt t="237624" x="2387600" y="4889500"/>
          <p14:tracePt t="237656" x="2393950" y="4895850"/>
          <p14:tracePt t="237680" x="2400300" y="4895850"/>
          <p14:tracePt t="237696" x="2406650" y="4895850"/>
          <p14:tracePt t="237712" x="2406650" y="4902200"/>
          <p14:tracePt t="237720" x="2413000" y="4908550"/>
          <p14:tracePt t="237733" x="2419350" y="4914900"/>
          <p14:tracePt t="237734" x="2432050" y="4940300"/>
          <p14:tracePt t="237750" x="2451100" y="4978400"/>
          <p14:tracePt t="237767" x="2482850" y="5054600"/>
          <p14:tracePt t="237783" x="2508250" y="5175250"/>
          <p14:tracePt t="237800" x="2520950" y="5219700"/>
          <p14:tracePt t="237817" x="2520950" y="5251450"/>
          <p14:tracePt t="237833" x="2520950" y="5270500"/>
          <p14:tracePt t="237896" x="2520950" y="5276850"/>
          <p14:tracePt t="237920" x="2520950" y="5283200"/>
          <p14:tracePt t="237928" x="2520950" y="5289550"/>
          <p14:tracePt t="237936" x="2520950" y="5295900"/>
          <p14:tracePt t="237944" x="2520950" y="5308600"/>
          <p14:tracePt t="237952" x="2520950" y="5321300"/>
          <p14:tracePt t="237967" x="2527300" y="5340350"/>
          <p14:tracePt t="237983" x="2533650" y="5378450"/>
          <p14:tracePt t="238001" x="2546350" y="5403850"/>
          <p14:tracePt t="238017" x="2559050" y="5435600"/>
          <p14:tracePt t="238033" x="2565400" y="5461000"/>
          <p14:tracePt t="238050" x="2584450" y="5492750"/>
          <p14:tracePt t="238067" x="2590800" y="5511800"/>
          <p14:tracePt t="238083" x="2603500" y="5530850"/>
          <p14:tracePt t="238100" x="2603500" y="5543550"/>
          <p14:tracePt t="239160" x="2660650" y="5537200"/>
          <p14:tracePt t="239168" x="2946400" y="5448300"/>
          <p14:tracePt t="239184" x="3175000" y="5378450"/>
          <p14:tracePt t="239185" x="3879850" y="5187950"/>
          <p14:tracePt t="239200" x="4997450" y="4908550"/>
          <p14:tracePt t="239217" x="6318250" y="4464050"/>
          <p14:tracePt t="239234" x="7594600" y="3873500"/>
          <p14:tracePt t="239250" x="8616950" y="3187700"/>
          <p14:tracePt t="239267" x="9137650" y="2559050"/>
          <p14:tracePt t="239284" x="9137650" y="2089150"/>
          <p14:tracePt t="239300" x="9137650" y="1847850"/>
          <p14:tracePt t="239317" x="9137650" y="1695450"/>
          <p14:tracePt t="239333" x="9137650" y="1600200"/>
          <p14:tracePt t="239350" x="9137650" y="1524000"/>
          <p14:tracePt t="239366" x="9137650" y="1447800"/>
          <p14:tracePt t="239384" x="9118600" y="1403350"/>
          <p14:tracePt t="239400" x="9105900" y="1365250"/>
          <p14:tracePt t="239417" x="9086850" y="1339850"/>
          <p14:tracePt t="239433" x="9067800" y="1314450"/>
          <p14:tracePt t="239450" x="9029700" y="1270000"/>
          <p14:tracePt t="239466" x="8972550" y="1225550"/>
          <p14:tracePt t="239483" x="8934450" y="1187450"/>
          <p14:tracePt t="239500" x="8864600" y="1130300"/>
          <p14:tracePt t="239517" x="8794750" y="1079500"/>
          <p14:tracePt t="239533" x="8686800" y="1009650"/>
          <p14:tracePt t="239550" x="8559800" y="952500"/>
          <p14:tracePt t="239566" x="8394700" y="908050"/>
          <p14:tracePt t="239566" x="8305800" y="895350"/>
          <p14:tracePt t="239584" x="8045450" y="889000"/>
          <p14:tracePt t="239600" x="7639050" y="933450"/>
          <p14:tracePt t="239617" x="7162800" y="1047750"/>
          <p14:tracePt t="239633" x="6635750" y="1206500"/>
          <p14:tracePt t="239650" x="6070600" y="1377950"/>
          <p14:tracePt t="239667" x="5518150" y="1574800"/>
          <p14:tracePt t="239683" x="4978400" y="1771650"/>
          <p14:tracePt t="239700" x="4489450" y="1974850"/>
          <p14:tracePt t="239717" x="4038600" y="2171700"/>
          <p14:tracePt t="239734" x="3619500" y="2425700"/>
          <p14:tracePt t="239750" x="3257550" y="2698750"/>
          <p14:tracePt t="239766" x="2901950" y="3041650"/>
          <p14:tracePt t="239785" x="2762250" y="3238500"/>
          <p14:tracePt t="239801" x="2686050" y="3384550"/>
          <p14:tracePt t="239817" x="2628900" y="3530600"/>
          <p14:tracePt t="239834" x="2597150" y="3689350"/>
          <p14:tracePt t="239850" x="2590800" y="3848100"/>
          <p14:tracePt t="239867" x="2590800" y="4019550"/>
          <p14:tracePt t="239883" x="2597150" y="4210050"/>
          <p14:tracePt t="239900" x="2635250" y="4476750"/>
          <p14:tracePt t="239916" x="2705100" y="4686300"/>
          <p14:tracePt t="239933" x="2749550" y="4768850"/>
          <p14:tracePt t="239950" x="2851150" y="4914900"/>
          <p14:tracePt t="239967" x="2965450" y="5035550"/>
          <p14:tracePt t="239983" x="3257550" y="5207000"/>
          <p14:tracePt t="240000" x="3556000" y="5283200"/>
          <p14:tracePt t="240017" x="3879850" y="5295900"/>
          <p14:tracePt t="240033" x="4267200" y="5295900"/>
          <p14:tracePt t="240050" x="4718050" y="5264150"/>
          <p14:tracePt t="240067" x="5181600" y="5200650"/>
          <p14:tracePt t="240083" x="5588000" y="5137150"/>
          <p14:tracePt t="240100" x="5962650" y="5086350"/>
          <p14:tracePt t="240116" x="6305550" y="5003800"/>
          <p14:tracePt t="240133" x="6578600" y="4914900"/>
          <p14:tracePt t="240150" x="6896100" y="4775200"/>
          <p14:tracePt t="240167" x="7258050" y="4552950"/>
          <p14:tracePt t="240183" x="7734300" y="4178300"/>
          <p14:tracePt t="240201" x="7962900" y="3975100"/>
          <p14:tracePt t="240217" x="8128000" y="3784600"/>
          <p14:tracePt t="240234" x="8248650" y="3549650"/>
          <p14:tracePt t="240250" x="8337550" y="3213100"/>
          <p14:tracePt t="240267" x="8369300" y="2901950"/>
          <p14:tracePt t="240283" x="8375650" y="2660650"/>
          <p14:tracePt t="240300" x="8382000" y="2501900"/>
          <p14:tracePt t="240316" x="8382000" y="2343150"/>
          <p14:tracePt t="240333" x="8343900" y="2209800"/>
          <p14:tracePt t="240350" x="8286750" y="2089150"/>
          <p14:tracePt t="240367" x="8210550" y="1981200"/>
          <p14:tracePt t="240383" x="8102600" y="1873250"/>
          <p14:tracePt t="240400" x="8051800" y="1841500"/>
          <p14:tracePt t="240417" x="7950200" y="1828800"/>
          <p14:tracePt t="240433" x="7810500" y="1809750"/>
          <p14:tracePt t="240450" x="7594600" y="1809750"/>
          <p14:tracePt t="240467" x="7321550" y="1822450"/>
          <p14:tracePt t="240483" x="6997700" y="1885950"/>
          <p14:tracePt t="240500" x="6654800" y="1943100"/>
          <p14:tracePt t="240516" x="6267450" y="2051050"/>
          <p14:tracePt t="240533" x="5861050" y="2159000"/>
          <p14:tracePt t="240550" x="5524500" y="2254250"/>
          <p14:tracePt t="240567" x="5194300" y="2400300"/>
          <p14:tracePt t="240583" x="4838700" y="2578100"/>
          <p14:tracePt t="240600" x="4641850" y="2717800"/>
          <p14:tracePt t="240617" x="4502150" y="2844800"/>
          <p14:tracePt t="240634" x="4381500" y="2984500"/>
          <p14:tracePt t="240650" x="4286250" y="3130550"/>
          <p14:tracePt t="240667" x="4216400" y="3257550"/>
          <p14:tracePt t="240683" x="4165600" y="3371850"/>
          <p14:tracePt t="240700" x="4133850" y="3486150"/>
          <p14:tracePt t="240716" x="4108450" y="3581400"/>
          <p14:tracePt t="240734" x="4102100" y="3676650"/>
          <p14:tracePt t="240750" x="4102100" y="3765550"/>
          <p14:tracePt t="240767" x="4102100" y="3841750"/>
          <p14:tracePt t="240783" x="4140200" y="3968750"/>
          <p14:tracePt t="240800" x="4197350" y="4064000"/>
          <p14:tracePt t="240816" x="4260850" y="4152900"/>
          <p14:tracePt t="240833" x="4343400" y="4210050"/>
          <p14:tracePt t="240850" x="4438650" y="4279900"/>
          <p14:tracePt t="240867" x="4578350" y="4349750"/>
          <p14:tracePt t="240883" x="4756150" y="4413250"/>
          <p14:tracePt t="240900" x="5054600" y="4489450"/>
          <p14:tracePt t="240916" x="5353050" y="4552950"/>
          <p14:tracePt t="240933" x="5670550" y="4597400"/>
          <p14:tracePt t="240950" x="6019800" y="4635500"/>
          <p14:tracePt t="240967" x="6324600" y="4635500"/>
          <p14:tracePt t="240983" x="6680200" y="4572000"/>
          <p14:tracePt t="241001" x="6991350" y="4451350"/>
          <p14:tracePt t="241017" x="7321550" y="4248150"/>
          <p14:tracePt t="241033" x="7645400" y="4013200"/>
          <p14:tracePt t="241049" x="7950200" y="3733800"/>
          <p14:tracePt t="241066" x="8223250" y="3403600"/>
          <p14:tracePt t="241083" x="8401050" y="3136900"/>
          <p14:tracePt t="241100" x="8547100" y="2832100"/>
          <p14:tracePt t="241116" x="8610600" y="2584450"/>
          <p14:tracePt t="241134" x="8629650" y="2425700"/>
          <p14:tracePt t="241150" x="8629650" y="2298700"/>
          <p14:tracePt t="241167" x="8623300" y="2184400"/>
          <p14:tracePt t="241183" x="8566150" y="2044700"/>
          <p14:tracePt t="241200" x="8496300" y="1943100"/>
          <p14:tracePt t="241216" x="8420100" y="1866900"/>
          <p14:tracePt t="241233" x="8337550" y="1803400"/>
          <p14:tracePt t="241251" x="8242300" y="1758950"/>
          <p14:tracePt t="241267" x="8102600" y="1727200"/>
          <p14:tracePt t="241283" x="7924800" y="1720850"/>
          <p14:tracePt t="241300" x="7632700" y="1733550"/>
          <p14:tracePt t="241316" x="7245350" y="1784350"/>
          <p14:tracePt t="241333" x="6750050" y="1924050"/>
          <p14:tracePt t="241350" x="6254750" y="2063750"/>
          <p14:tracePt t="241366" x="5835650" y="2190750"/>
          <p14:tracePt t="241383" x="5295900" y="2355850"/>
          <p14:tracePt t="241400" x="4959350" y="2457450"/>
          <p14:tracePt t="241416" x="4648200" y="2565400"/>
          <p14:tracePt t="241433" x="4400550" y="2686050"/>
          <p14:tracePt t="241450" x="4191000" y="2806700"/>
          <p14:tracePt t="241467" x="4038600" y="2940050"/>
          <p14:tracePt t="241484" x="3924300" y="3048000"/>
          <p14:tracePt t="241500" x="3835400" y="3162300"/>
          <p14:tracePt t="241517" x="3778250" y="3270250"/>
          <p14:tracePt t="241533" x="3733800" y="3371850"/>
          <p14:tracePt t="241550" x="3714750" y="3467100"/>
          <p14:tracePt t="241566" x="3708400" y="3581400"/>
          <p14:tracePt t="241584" x="3708400" y="3644900"/>
          <p14:tracePt t="241600" x="3708400" y="3695700"/>
          <p14:tracePt t="241617" x="3714750" y="3752850"/>
          <p14:tracePt t="241633" x="3740150" y="3810000"/>
          <p14:tracePt t="241650" x="3771900" y="3873500"/>
          <p14:tracePt t="241667" x="3829050" y="3930650"/>
          <p14:tracePt t="241683" x="3879850" y="3987800"/>
          <p14:tracePt t="241700" x="3962400" y="4038600"/>
          <p14:tracePt t="241717" x="4038600" y="4083050"/>
          <p14:tracePt t="241733" x="4121150" y="4114800"/>
          <p14:tracePt t="241750" x="4171950" y="4133850"/>
          <p14:tracePt t="241767" x="4254500" y="4159250"/>
          <p14:tracePt t="241784" x="4311650" y="4165600"/>
          <p14:tracePt t="241800" x="4356100" y="4171950"/>
          <p14:tracePt t="241817" x="4387850" y="4171950"/>
          <p14:tracePt t="241833" x="4425950" y="4178300"/>
          <p14:tracePt t="241850" x="4445000" y="4184650"/>
          <p14:tracePt t="241866" x="4457700" y="4184650"/>
          <p14:tracePt t="241883" x="4464050" y="4184650"/>
          <p14:tracePt t="242256" x="4470400" y="4184650"/>
          <p14:tracePt t="242264" x="4495800" y="4184650"/>
          <p14:tracePt t="242266" x="4572000" y="4102100"/>
          <p14:tracePt t="242285" x="4667250" y="3994150"/>
          <p14:tracePt t="242300" x="4756150" y="3879850"/>
          <p14:tracePt t="242317" x="4819650" y="3790950"/>
          <p14:tracePt t="242333" x="4857750" y="3708400"/>
          <p14:tracePt t="242350" x="4883150" y="3625850"/>
          <p14:tracePt t="242366" x="4908550" y="3498850"/>
          <p14:tracePt t="242384" x="4921250" y="3397250"/>
          <p14:tracePt t="242400" x="4927600" y="3308350"/>
          <p14:tracePt t="242416" x="4933950" y="3232150"/>
          <p14:tracePt t="242433" x="4933950" y="3155950"/>
          <p14:tracePt t="242450" x="4946650" y="3092450"/>
          <p14:tracePt t="242466" x="4965700" y="3035300"/>
          <p14:tracePt t="242483" x="4991100" y="2984500"/>
          <p14:tracePt t="242500" x="5003800" y="2952750"/>
          <p14:tracePt t="242517" x="5010150" y="2914650"/>
          <p14:tracePt t="242533" x="5022850" y="2889250"/>
          <p14:tracePt t="242550" x="5035550" y="2857500"/>
          <p14:tracePt t="242566" x="5048250" y="2825750"/>
          <p14:tracePt t="242566" x="5048250" y="2813050"/>
          <p14:tracePt t="242584" x="5060950" y="2787650"/>
          <p14:tracePt t="242600" x="5060950" y="2762250"/>
          <p14:tracePt t="242616" x="5067300" y="2749550"/>
          <p14:tracePt t="242633" x="5073650" y="2743200"/>
          <p14:tracePt t="242650" x="5073650" y="2736850"/>
          <p14:tracePt t="243135" x="5073650" y="2743200"/>
          <p14:tracePt t="243144" x="5073650" y="2749550"/>
          <p14:tracePt t="243152" x="5073650" y="2762250"/>
          <p14:tracePt t="243160" x="5080000" y="2781300"/>
          <p14:tracePt t="243166" x="5086350" y="2806700"/>
          <p14:tracePt t="243183" x="5086350" y="2819400"/>
          <p14:tracePt t="243200" x="5086350" y="2832100"/>
          <p14:tracePt t="243216" x="5092700" y="2832100"/>
          <p14:tracePt t="243272" x="5092700" y="2838450"/>
          <p14:tracePt t="243287" x="5092700" y="2851150"/>
          <p14:tracePt t="243295" x="5092700" y="2857500"/>
          <p14:tracePt t="243303" x="5092700" y="2863850"/>
          <p14:tracePt t="243316" x="5092700" y="2876550"/>
          <p14:tracePt t="243320" x="5092700" y="2901950"/>
          <p14:tracePt t="243333" x="5092700" y="2927350"/>
          <p14:tracePt t="243350" x="5092700" y="2959100"/>
          <p14:tracePt t="243366" x="5086350" y="2997200"/>
          <p14:tracePt t="243384" x="5086350" y="3009900"/>
          <p14:tracePt t="243400" x="5080000" y="3028950"/>
          <p14:tracePt t="243416" x="5080000" y="3048000"/>
          <p14:tracePt t="243433" x="5080000" y="3073400"/>
          <p14:tracePt t="243450" x="5073650" y="3092450"/>
          <p14:tracePt t="243467" x="5067300" y="3117850"/>
          <p14:tracePt t="243483" x="5067300" y="3136900"/>
          <p14:tracePt t="243500" x="5060950" y="3155950"/>
          <p14:tracePt t="243516" x="5060950" y="3175000"/>
          <p14:tracePt t="243533" x="5060950" y="3187700"/>
          <p14:tracePt t="243550" x="5060950" y="3200400"/>
          <p14:tracePt t="243566" x="5060950" y="3219450"/>
          <p14:tracePt t="243583" x="5060950" y="3251200"/>
          <p14:tracePt t="243601" x="5060950" y="3276600"/>
          <p14:tracePt t="243616" x="5060950" y="3302000"/>
          <p14:tracePt t="243633" x="5060950" y="3333750"/>
          <p14:tracePt t="243650" x="5060950" y="3352800"/>
          <p14:tracePt t="243667" x="5060950" y="3378200"/>
          <p14:tracePt t="243683" x="5060950" y="3397250"/>
          <p14:tracePt t="243700" x="5060950" y="3416300"/>
          <p14:tracePt t="243716" x="5060950" y="3435350"/>
          <p14:tracePt t="243733" x="5060950" y="3454400"/>
          <p14:tracePt t="243750" x="5060950" y="3479800"/>
          <p14:tracePt t="243767" x="5060950" y="3505200"/>
          <p14:tracePt t="243783" x="5060950" y="3562350"/>
          <p14:tracePt t="243800" x="5060950" y="3600450"/>
          <p14:tracePt t="243816" x="5060950" y="3638550"/>
          <p14:tracePt t="243833" x="5060950" y="3670300"/>
          <p14:tracePt t="243850" x="5060950" y="3702050"/>
          <p14:tracePt t="243867" x="5060950" y="3727450"/>
          <p14:tracePt t="243883" x="5060950" y="3759200"/>
          <p14:tracePt t="243900" x="5060950" y="3790950"/>
          <p14:tracePt t="243916" x="5060950" y="3822700"/>
          <p14:tracePt t="243933" x="5060950" y="3848100"/>
          <p14:tracePt t="243950" x="5060950" y="3867150"/>
          <p14:tracePt t="243966" x="5067300" y="3892550"/>
          <p14:tracePt t="243983" x="5073650" y="3917950"/>
          <p14:tracePt t="244000" x="5073650" y="3937000"/>
          <p14:tracePt t="244016" x="5073650" y="3943350"/>
          <p14:tracePt t="244033" x="5073650" y="3956050"/>
          <p14:tracePt t="244050" x="5073650" y="3962400"/>
          <p14:tracePt t="244066" x="5073650" y="3968750"/>
          <p14:tracePt t="244112" x="5073650" y="3975100"/>
          <p14:tracePt t="244167" x="5073650" y="3981450"/>
          <p14:tracePt t="244280" x="5080000" y="3981450"/>
          <p14:tracePt t="244295" x="5086350" y="3968750"/>
          <p14:tracePt t="244303" x="5086350" y="3911600"/>
          <p14:tracePt t="244311" x="5086350" y="3854450"/>
          <p14:tracePt t="244319" x="5086350" y="3689350"/>
          <p14:tracePt t="244333" x="5086350" y="3536950"/>
          <p14:tracePt t="244350" x="5086350" y="3416300"/>
          <p14:tracePt t="244366" x="5086350" y="3302000"/>
          <p14:tracePt t="244383" x="5086350" y="3168650"/>
          <p14:tracePt t="244400" x="5086350" y="3098800"/>
          <p14:tracePt t="244416" x="5086350" y="3009900"/>
          <p14:tracePt t="244433" x="5086350" y="2908300"/>
          <p14:tracePt t="244450" x="5086350" y="2825750"/>
          <p14:tracePt t="244466" x="5086350" y="2781300"/>
          <p14:tracePt t="244483" x="5086350" y="2755900"/>
          <p14:tracePt t="244500" x="5086350" y="2736850"/>
          <p14:tracePt t="244516" x="5086350" y="2730500"/>
          <p14:tracePt t="244533" x="5086350" y="2724150"/>
          <p14:tracePt t="244792" x="5086350" y="2749550"/>
          <p14:tracePt t="244799" x="5086350" y="2813050"/>
          <p14:tracePt t="244809" x="5086350" y="2844800"/>
          <p14:tracePt t="244817" x="5086350" y="2914650"/>
          <p14:tracePt t="244833" x="5086350" y="2978150"/>
          <p14:tracePt t="244850" x="5086350" y="3028950"/>
          <p14:tracePt t="244866" x="5086350" y="3079750"/>
          <p14:tracePt t="244883" x="5086350" y="3124200"/>
          <p14:tracePt t="244900" x="5086350" y="3168650"/>
          <p14:tracePt t="244917" x="5086350" y="3213100"/>
          <p14:tracePt t="244933" x="5086350" y="3257550"/>
          <p14:tracePt t="244950" x="5086350" y="3302000"/>
          <p14:tracePt t="244966" x="5086350" y="3365500"/>
          <p14:tracePt t="244984" x="5086350" y="3397250"/>
          <p14:tracePt t="245000" x="5086350" y="3429000"/>
          <p14:tracePt t="245017" x="5086350" y="3460750"/>
          <p14:tracePt t="245033" x="5086350" y="3486150"/>
          <p14:tracePt t="245050" x="5080000" y="3524250"/>
          <p14:tracePt t="245066" x="5080000" y="3536950"/>
          <p14:tracePt t="245083" x="5080000" y="3556000"/>
          <p14:tracePt t="245100" x="5080000" y="3568700"/>
          <p14:tracePt t="245116" x="5080000" y="3581400"/>
          <p14:tracePt t="245133" x="5073650" y="3594100"/>
          <p14:tracePt t="245150" x="5073650" y="3613150"/>
          <p14:tracePt t="245166" x="5067300" y="3651250"/>
          <p14:tracePt t="245185" x="5067300" y="3689350"/>
          <p14:tracePt t="245200" x="5060950" y="3721100"/>
          <p14:tracePt t="245217" x="5060950" y="3740150"/>
          <p14:tracePt t="245233" x="5054600" y="3752850"/>
          <p14:tracePt t="245250" x="5054600" y="3765550"/>
          <p14:tracePt t="245266" x="5054600" y="3771900"/>
          <p14:tracePt t="245283" x="5054600" y="3778250"/>
          <p14:tracePt t="245300" x="5054600" y="3784600"/>
          <p14:tracePt t="245335" x="5054600" y="3790950"/>
          <p14:tracePt t="245375" x="5054600" y="3797300"/>
          <p14:tracePt t="245391" x="5054600" y="3803650"/>
          <p14:tracePt t="245399" x="5054600" y="3810000"/>
          <p14:tracePt t="245407" x="5054600" y="3816350"/>
          <p14:tracePt t="245416" x="5054600" y="3822700"/>
          <p14:tracePt t="245417" x="5054600" y="3829050"/>
          <p14:tracePt t="245433" x="5054600" y="3841750"/>
          <p14:tracePt t="245450" x="5054600" y="3848100"/>
          <p14:tracePt t="245466" x="5054600" y="3854450"/>
          <p14:tracePt t="245512" x="5054600" y="3867150"/>
          <p14:tracePt t="245535" x="5054600" y="3873500"/>
          <p14:tracePt t="245551" x="5054600" y="3879850"/>
          <p14:tracePt t="245559" x="5054600" y="3886200"/>
          <p14:tracePt t="245572" x="5054600" y="3892550"/>
          <p14:tracePt t="245927" x="5054600" y="3867150"/>
          <p14:tracePt t="245935" x="5054600" y="3829050"/>
          <p14:tracePt t="245950" x="5054600" y="3778250"/>
          <p14:tracePt t="245950" x="5048250" y="3689350"/>
          <p14:tracePt t="245966" x="5041900" y="3600450"/>
          <p14:tracePt t="245984" x="5041900" y="3562350"/>
          <p14:tracePt t="246000" x="5035550" y="3543300"/>
          <p14:tracePt t="246016" x="5035550" y="3524250"/>
          <p14:tracePt t="246033" x="5022850" y="3498850"/>
          <p14:tracePt t="246050" x="5022850" y="3492500"/>
          <p14:tracePt t="246066" x="5016500" y="3479800"/>
          <p14:tracePt t="246083" x="5010150" y="3473450"/>
          <p14:tracePt t="246223" x="5010150" y="3479800"/>
          <p14:tracePt t="246231" x="5010150" y="3486150"/>
          <p14:tracePt t="246234" x="5010150" y="3505200"/>
          <p14:tracePt t="246250" x="5010150" y="3530600"/>
          <p14:tracePt t="246266" x="5010150" y="3549650"/>
          <p14:tracePt t="246283" x="5010150" y="3568700"/>
          <p14:tracePt t="246300" x="5010150" y="3575050"/>
          <p14:tracePt t="246316" x="5010150" y="3587750"/>
          <p14:tracePt t="246351" x="5010150" y="3594100"/>
          <p14:tracePt t="246470" x="5010150" y="3600450"/>
          <p14:tracePt t="246488" x="5010150" y="3606800"/>
          <p14:tracePt t="246495" x="5010150" y="3613150"/>
          <p14:tracePt t="246500" x="5003800" y="3625850"/>
          <p14:tracePt t="246516" x="4997450" y="3638550"/>
          <p14:tracePt t="246533" x="4997450" y="3644900"/>
          <p14:tracePt t="246550" x="4997450" y="3651250"/>
          <p14:tracePt t="246566" x="4991100" y="3657600"/>
          <p14:tracePt t="246687" x="4978400" y="3657600"/>
          <p14:tracePt t="246696" x="4953000" y="3651250"/>
          <p14:tracePt t="246703" x="4933950" y="3651250"/>
          <p14:tracePt t="246704" x="4876800" y="3638550"/>
          <p14:tracePt t="246716" x="4705350" y="3613150"/>
          <p14:tracePt t="246733" x="4381500" y="3575050"/>
          <p14:tracePt t="246750" x="4076700" y="3575050"/>
          <p14:tracePt t="246766" x="3810000" y="3575050"/>
          <p14:tracePt t="246784" x="3575050" y="3575050"/>
          <p14:tracePt t="246800" x="3467100" y="3594100"/>
          <p14:tracePt t="246816" x="3422650" y="3606800"/>
          <p14:tracePt t="246833" x="3403600" y="3619500"/>
          <p14:tracePt t="246850" x="3397250" y="3619500"/>
          <p14:tracePt t="246866" x="3384550" y="3632200"/>
          <p14:tracePt t="246883" x="3378200" y="3638550"/>
          <p14:tracePt t="246900" x="3365500" y="3644900"/>
          <p14:tracePt t="246916" x="3359150" y="3651250"/>
          <p14:tracePt t="247176" x="3365500" y="3651250"/>
          <p14:tracePt t="247184" x="3403600" y="3651250"/>
          <p14:tracePt t="247200" x="3422650" y="3651250"/>
          <p14:tracePt t="247201" x="3498850" y="3632200"/>
          <p14:tracePt t="247216" x="3600450" y="3581400"/>
          <p14:tracePt t="247233" x="3714750" y="3536950"/>
          <p14:tracePt t="247250" x="3822700" y="3505200"/>
          <p14:tracePt t="247267" x="3911600" y="3498850"/>
          <p14:tracePt t="247283" x="3968750" y="3498850"/>
          <p14:tracePt t="247300" x="3987800" y="3498850"/>
          <p14:tracePt t="247317" x="4006850" y="3505200"/>
          <p14:tracePt t="247334" x="4038600" y="3524250"/>
          <p14:tracePt t="247350" x="4070350" y="3549650"/>
          <p14:tracePt t="247367" x="4159250" y="3625850"/>
          <p14:tracePt t="247384" x="4203700" y="3670300"/>
          <p14:tracePt t="247400" x="4241800" y="3702050"/>
          <p14:tracePt t="247416" x="4260850" y="3714750"/>
          <p14:tracePt t="247433" x="4267200" y="3721100"/>
          <p14:tracePt t="250494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</a:t>
            </a:r>
            <a:r>
              <a:rPr lang="en-US" dirty="0" smtClean="0"/>
              <a:t>Reception Focusing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Change electronic focusing delays with time to follow received signal depth</a:t>
            </a:r>
          </a:p>
          <a:p>
            <a:pPr lvl="1"/>
            <a:r>
              <a:rPr lang="en-US" dirty="0" smtClean="0"/>
              <a:t>Dynamic delays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t time T focus is at depth (</a:t>
            </a:r>
            <a:r>
              <a:rPr lang="en-US" dirty="0" err="1" smtClean="0"/>
              <a:t>cT</a:t>
            </a:r>
            <a:r>
              <a:rPr lang="en-US" dirty="0" smtClean="0"/>
              <a:t>/2)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99" y="3264166"/>
            <a:ext cx="6953702" cy="3136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901" y="1660401"/>
            <a:ext cx="3940175" cy="1717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299202" y="1917276"/>
            <a:ext cx="575733" cy="1173058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47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348"/>
    </mc:Choice>
    <mc:Fallback>
      <p:transition spd="slow" advTm="193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7270" x="7105650" y="3429000"/>
          <p14:tracePt t="7416" x="7105650" y="3409950"/>
          <p14:tracePt t="7424" x="7105650" y="3378200"/>
          <p14:tracePt t="7432" x="7105650" y="3333750"/>
          <p14:tracePt t="7440" x="7105650" y="3276600"/>
          <p14:tracePt t="7448" x="7105650" y="3111500"/>
          <p14:tracePt t="7464" x="7099300" y="2971800"/>
          <p14:tracePt t="7480" x="7073900" y="2851150"/>
          <p14:tracePt t="7480" x="7061200" y="2794000"/>
          <p14:tracePt t="7496" x="7048500" y="2705100"/>
          <p14:tracePt t="7520" x="7048500" y="2660650"/>
          <p14:tracePt t="7528" x="7029450" y="2514600"/>
          <p14:tracePt t="7552" x="7029450" y="2406650"/>
          <p14:tracePt t="7561" x="7023100" y="2317750"/>
          <p14:tracePt t="7584" x="7010400" y="2235200"/>
          <p14:tracePt t="7600" x="6997700" y="2165350"/>
          <p14:tracePt t="7611" x="6972300" y="2089150"/>
          <p14:tracePt t="7627" x="6953250" y="2038350"/>
          <p14:tracePt t="7644" x="6934200" y="1993900"/>
          <p14:tracePt t="7660" x="6908800" y="1968500"/>
          <p14:tracePt t="7677" x="6889750" y="1949450"/>
          <p14:tracePt t="7694" x="6864350" y="1924050"/>
          <p14:tracePt t="7711" x="6838950" y="1905000"/>
          <p14:tracePt t="7727" x="6807200" y="1885950"/>
          <p14:tracePt t="7744" x="6794500" y="1885950"/>
          <p14:tracePt t="7761" x="6775450" y="1885950"/>
          <p14:tracePt t="7777" x="6756400" y="1885950"/>
          <p14:tracePt t="7794" x="6724650" y="1885950"/>
          <p14:tracePt t="7811" x="6699250" y="1892300"/>
          <p14:tracePt t="7827" x="6642100" y="1936750"/>
          <p14:tracePt t="7844" x="6578600" y="1993900"/>
          <p14:tracePt t="7860" x="6508750" y="2063750"/>
          <p14:tracePt t="7877" x="6451600" y="2152650"/>
          <p14:tracePt t="7894" x="6394450" y="2247900"/>
          <p14:tracePt t="7911" x="6362700" y="2336800"/>
          <p14:tracePt t="7927" x="6337300" y="2482850"/>
          <p14:tracePt t="7944" x="6330950" y="2578100"/>
          <p14:tracePt t="7961" x="6330950" y="2679700"/>
          <p14:tracePt t="7977" x="6330950" y="2768600"/>
          <p14:tracePt t="7994" x="6330950" y="2851150"/>
          <p14:tracePt t="8011" x="6356350" y="2914650"/>
          <p14:tracePt t="8027" x="6375400" y="2978150"/>
          <p14:tracePt t="8044" x="6400800" y="3028950"/>
          <p14:tracePt t="8060" x="6432550" y="3092450"/>
          <p14:tracePt t="8077" x="6464300" y="3162300"/>
          <p14:tracePt t="8094" x="6515100" y="3238500"/>
          <p14:tracePt t="8094" x="6534150" y="3270250"/>
          <p14:tracePt t="8112" x="6546850" y="3282950"/>
          <p14:tracePt t="8127" x="6610350" y="3340100"/>
          <p14:tracePt t="8144" x="6648450" y="3352800"/>
          <p14:tracePt t="8161" x="6686550" y="3359150"/>
          <p14:tracePt t="8177" x="6731000" y="3359150"/>
          <p14:tracePt t="8194" x="6775450" y="3346450"/>
          <p14:tracePt t="8211" x="6832600" y="3302000"/>
          <p14:tracePt t="8227" x="6889750" y="3257550"/>
          <p14:tracePt t="8244" x="6946900" y="3194050"/>
          <p14:tracePt t="8261" x="6985000" y="3117850"/>
          <p14:tracePt t="8277" x="7023100" y="3028950"/>
          <p14:tracePt t="8295" x="7054850" y="2940050"/>
          <p14:tracePt t="8310" x="7099300" y="2736850"/>
          <p14:tracePt t="8329" x="7105650" y="2590800"/>
          <p14:tracePt t="8344" x="7105650" y="2444750"/>
          <p14:tracePt t="8361" x="7105650" y="2317750"/>
          <p14:tracePt t="8377" x="7086600" y="2222500"/>
          <p14:tracePt t="8394" x="7048500" y="2127250"/>
          <p14:tracePt t="8410" x="6991350" y="2044700"/>
          <p14:tracePt t="8428" x="6940550" y="1981200"/>
          <p14:tracePt t="8444" x="6902450" y="1949450"/>
          <p14:tracePt t="8461" x="6870700" y="1924050"/>
          <p14:tracePt t="8477" x="6832600" y="1905000"/>
          <p14:tracePt t="8494" x="6813550" y="1898650"/>
          <p14:tracePt t="8510" x="6788150" y="1892300"/>
          <p14:tracePt t="8527" x="6750050" y="1892300"/>
          <p14:tracePt t="8544" x="6711950" y="1905000"/>
          <p14:tracePt t="8561" x="6654800" y="1943100"/>
          <p14:tracePt t="8577" x="6591300" y="2000250"/>
          <p14:tracePt t="8594" x="6553200" y="2063750"/>
          <p14:tracePt t="8610" x="6515100" y="2120900"/>
          <p14:tracePt t="8628" x="6489700" y="2190750"/>
          <p14:tracePt t="8644" x="6470650" y="2273300"/>
          <p14:tracePt t="8661" x="6451600" y="2355850"/>
          <p14:tracePt t="8677" x="6445250" y="2457450"/>
          <p14:tracePt t="8694" x="6445250" y="2559050"/>
          <p14:tracePt t="8710" x="6445250" y="2667000"/>
          <p14:tracePt t="8727" x="6464300" y="2813050"/>
          <p14:tracePt t="8744" x="6508750" y="2908300"/>
          <p14:tracePt t="8761" x="6540500" y="2978150"/>
          <p14:tracePt t="8777" x="6578600" y="3060700"/>
          <p14:tracePt t="8794" x="6610350" y="3117850"/>
          <p14:tracePt t="8810" x="6648450" y="3162300"/>
          <p14:tracePt t="8828" x="6673850" y="3194050"/>
          <p14:tracePt t="8844" x="6711950" y="3213100"/>
          <p14:tracePt t="8861" x="6750050" y="3225800"/>
          <p14:tracePt t="8877" x="6800850" y="3232150"/>
          <p14:tracePt t="8894" x="6845300" y="3232150"/>
          <p14:tracePt t="8910" x="6889750" y="3232150"/>
          <p14:tracePt t="8910" x="6908800" y="3232150"/>
          <p14:tracePt t="8928" x="6934200" y="3219450"/>
          <p14:tracePt t="8943" x="7004050" y="3168650"/>
          <p14:tracePt t="8960" x="7023100" y="3136900"/>
          <p14:tracePt t="8977" x="7042150" y="3086100"/>
          <p14:tracePt t="8993" x="7054850" y="3009900"/>
          <p14:tracePt t="9010" x="7054850" y="2933700"/>
          <p14:tracePt t="9026" x="7054850" y="2863850"/>
          <p14:tracePt t="9043" x="7054850" y="2825750"/>
          <p14:tracePt t="9060" x="7054850" y="2794000"/>
          <p14:tracePt t="9076" x="7048500" y="2781300"/>
          <p14:tracePt t="9093" x="7042150" y="2774950"/>
          <p14:tracePt t="9110" x="7042150" y="2768600"/>
          <p14:tracePt t="9431" x="7035800" y="2768600"/>
          <p14:tracePt t="9743" x="7029450" y="2768600"/>
          <p14:tracePt t="9791" x="7023100" y="2768600"/>
          <p14:tracePt t="9815" x="7016750" y="2768600"/>
          <p14:tracePt t="10048" x="7010400" y="2768600"/>
          <p14:tracePt t="10185" x="7004050" y="2768600"/>
          <p14:tracePt t="10193" x="6997700" y="2768600"/>
          <p14:tracePt t="10256" x="6991350" y="2768600"/>
          <p14:tracePt t="10304" x="6985000" y="2774950"/>
          <p14:tracePt t="10320" x="6978650" y="2774950"/>
          <p14:tracePt t="10337" x="6972300" y="2781300"/>
          <p14:tracePt t="10344" x="6965950" y="2787650"/>
          <p14:tracePt t="10344" x="6959600" y="2794000"/>
          <p14:tracePt t="10361" x="6953250" y="2800350"/>
          <p14:tracePt t="10377" x="6946900" y="2806700"/>
          <p14:tracePt t="10394" x="6934200" y="2813050"/>
          <p14:tracePt t="10411" x="6927850" y="2819400"/>
          <p14:tracePt t="10427" x="6927850" y="2825750"/>
          <p14:tracePt t="10445" x="6921500" y="2825750"/>
          <p14:tracePt t="10461" x="6921500" y="2832100"/>
          <p14:tracePt t="10478" x="6915150" y="2832100"/>
          <p14:tracePt t="10495" x="6908800" y="2838450"/>
          <p14:tracePt t="10512" x="6902450" y="2844800"/>
          <p14:tracePt t="10560" x="6896100" y="2851150"/>
          <p14:tracePt t="10568" x="6889750" y="2851150"/>
          <p14:tracePt t="10584" x="6883400" y="2857500"/>
          <p14:tracePt t="10600" x="6877050" y="2863850"/>
          <p14:tracePt t="10610" x="6877050" y="2870200"/>
          <p14:tracePt t="10611" x="6870700" y="2876550"/>
          <p14:tracePt t="10627" x="6864350" y="2882900"/>
          <p14:tracePt t="10644" x="6864350" y="2889250"/>
          <p14:tracePt t="10660" x="6864350" y="2895600"/>
          <p14:tracePt t="10753" x="6864350" y="2901950"/>
          <p14:tracePt t="10771" x="6864350" y="2908300"/>
          <p14:tracePt t="10793" x="6877050" y="2908300"/>
          <p14:tracePt t="10801" x="6883400" y="2908300"/>
          <p14:tracePt t="10804" x="6902450" y="2908300"/>
          <p14:tracePt t="10812" x="6940550" y="2895600"/>
          <p14:tracePt t="10828" x="6978650" y="2889250"/>
          <p14:tracePt t="10845" x="7048500" y="2857500"/>
          <p14:tracePt t="10861" x="7112000" y="2832100"/>
          <p14:tracePt t="10878" x="7181850" y="2800350"/>
          <p14:tracePt t="10894" x="7232650" y="2781300"/>
          <p14:tracePt t="10911" x="7289800" y="2774950"/>
          <p14:tracePt t="10927" x="7327900" y="2768600"/>
          <p14:tracePt t="10944" x="7397750" y="2762250"/>
          <p14:tracePt t="10960" x="7473950" y="2749550"/>
          <p14:tracePt t="10977" x="7537450" y="2736850"/>
          <p14:tracePt t="10994" x="7626350" y="2724150"/>
          <p14:tracePt t="11012" x="7715250" y="2711450"/>
          <p14:tracePt t="11028" x="7772400" y="2705100"/>
          <p14:tracePt t="11044" x="7810500" y="2698750"/>
          <p14:tracePt t="11061" x="7842250" y="2698750"/>
          <p14:tracePt t="11078" x="7854950" y="2692400"/>
          <p14:tracePt t="11095" x="7867650" y="2692400"/>
          <p14:tracePt t="11112" x="7874000" y="2686050"/>
          <p14:tracePt t="11128" x="7886700" y="2686050"/>
          <p14:tracePt t="11145" x="7893050" y="2686050"/>
          <p14:tracePt t="11257" x="7886700" y="2679700"/>
          <p14:tracePt t="11265" x="7874000" y="2673350"/>
          <p14:tracePt t="11271" x="7867650" y="2673350"/>
          <p14:tracePt t="11278" x="7854950" y="2667000"/>
          <p14:tracePt t="11320" x="7854950" y="2660650"/>
          <p14:tracePt t="11448" x="7867650" y="2660650"/>
          <p14:tracePt t="11456" x="7880350" y="2660650"/>
          <p14:tracePt t="11470" x="7893050" y="2660650"/>
          <p14:tracePt t="11477" x="7905750" y="2660650"/>
          <p14:tracePt t="11477" x="7943850" y="2660650"/>
          <p14:tracePt t="11494" x="7988300" y="2660650"/>
          <p14:tracePt t="11512" x="8058150" y="2660650"/>
          <p14:tracePt t="11530" x="8102600" y="2660650"/>
          <p14:tracePt t="11545" x="8147050" y="2660650"/>
          <p14:tracePt t="11562" x="8191500" y="2660650"/>
          <p14:tracePt t="11578" x="8229600" y="2660650"/>
          <p14:tracePt t="11595" x="8261350" y="2660650"/>
          <p14:tracePt t="11611" x="8286750" y="2660650"/>
          <p14:tracePt t="11629" x="8312150" y="2660650"/>
          <p14:tracePt t="11645" x="8331200" y="2660650"/>
          <p14:tracePt t="11662" x="8356600" y="2660650"/>
          <p14:tracePt t="11678" x="8375650" y="2660650"/>
          <p14:tracePt t="11695" x="8401050" y="2660650"/>
          <p14:tracePt t="11711" x="8420100" y="2660650"/>
          <p14:tracePt t="11711" x="8426450" y="2660650"/>
          <p14:tracePt t="11728" x="8464550" y="2660650"/>
          <p14:tracePt t="11745" x="8489950" y="2660650"/>
          <p14:tracePt t="11761" x="8515350" y="2660650"/>
          <p14:tracePt t="11777" x="8521700" y="2660650"/>
          <p14:tracePt t="11794" x="8528050" y="2660650"/>
          <p14:tracePt t="11811" x="8540750" y="2660650"/>
          <p14:tracePt t="11827" x="8547100" y="2660650"/>
          <p14:tracePt t="11844" x="8553450" y="2660650"/>
          <p14:tracePt t="11860" x="8572500" y="2660650"/>
          <p14:tracePt t="11877" x="8591550" y="2660650"/>
          <p14:tracePt t="11894" x="8629650" y="2660650"/>
          <p14:tracePt t="11911" x="8667750" y="2660650"/>
          <p14:tracePt t="11911" x="8686800" y="2660650"/>
          <p14:tracePt t="11929" x="8731250" y="2660650"/>
          <p14:tracePt t="11945" x="8782050" y="2660650"/>
          <p14:tracePt t="11962" x="8832850" y="2660650"/>
          <p14:tracePt t="11978" x="8870950" y="2660650"/>
          <p14:tracePt t="11995" x="8909050" y="2660650"/>
          <p14:tracePt t="12011" x="8940800" y="2660650"/>
          <p14:tracePt t="12028" x="8947150" y="2660650"/>
          <p14:tracePt t="12045" x="8959850" y="2660650"/>
          <p14:tracePt t="12425" x="8966200" y="2660650"/>
          <p14:tracePt t="12433" x="8966200" y="2654300"/>
          <p14:tracePt t="12440" x="8978900" y="2647950"/>
          <p14:tracePt t="13704" x="8953500" y="2641600"/>
          <p14:tracePt t="13712" x="8883650" y="2628900"/>
          <p14:tracePt t="13720" x="8788400" y="2622550"/>
          <p14:tracePt t="13728" x="8413750" y="2571750"/>
          <p14:tracePt t="13737" x="8172450" y="2533650"/>
          <p14:tracePt t="13745" x="7607300" y="2451100"/>
          <p14:tracePt t="13760" x="7042150" y="2368550"/>
          <p14:tracePt t="13777" x="6477000" y="2286000"/>
          <p14:tracePt t="13794" x="5930900" y="2197100"/>
          <p14:tracePt t="13810" x="5499100" y="2133600"/>
          <p14:tracePt t="13827" x="5149850" y="2095500"/>
          <p14:tracePt t="13844" x="4959350" y="2095500"/>
          <p14:tracePt t="13860" x="4775200" y="2095500"/>
          <p14:tracePt t="13877" x="4635500" y="2095500"/>
          <p14:tracePt t="13893" x="4533900" y="2095500"/>
          <p14:tracePt t="13910" x="4464050" y="2095500"/>
          <p14:tracePt t="13927" x="4356100" y="2095500"/>
          <p14:tracePt t="13945" x="4305300" y="2095500"/>
          <p14:tracePt t="13962" x="4260850" y="2095500"/>
          <p14:tracePt t="13978" x="4235450" y="2095500"/>
          <p14:tracePt t="13995" x="4210050" y="2082800"/>
          <p14:tracePt t="14012" x="4191000" y="2076450"/>
          <p14:tracePt t="14028" x="4165600" y="2070100"/>
          <p14:tracePt t="14045" x="4146550" y="2063750"/>
          <p14:tracePt t="14061" x="4114800" y="2057400"/>
          <p14:tracePt t="14078" x="4076700" y="2057400"/>
          <p14:tracePt t="14094" x="4025900" y="2057400"/>
          <p14:tracePt t="14111" x="3962400" y="2051050"/>
          <p14:tracePt t="14127" x="3886200" y="2038350"/>
          <p14:tracePt t="14145" x="3848100" y="2025650"/>
          <p14:tracePt t="14161" x="3816350" y="2019300"/>
          <p14:tracePt t="14178" x="3790950" y="2006600"/>
          <p14:tracePt t="14195" x="3778250" y="2006600"/>
          <p14:tracePt t="14212" x="3740150" y="1993900"/>
          <p14:tracePt t="14228" x="3695700" y="1981200"/>
          <p14:tracePt t="14245" x="3651250" y="1962150"/>
          <p14:tracePt t="14261" x="3575050" y="1943100"/>
          <p14:tracePt t="14278" x="3486150" y="1917700"/>
          <p14:tracePt t="14294" x="3378200" y="1885950"/>
          <p14:tracePt t="14311" x="3327400" y="1879600"/>
          <p14:tracePt t="14328" x="3149600" y="1860550"/>
          <p14:tracePt t="14345" x="3035300" y="1860550"/>
          <p14:tracePt t="14361" x="2882900" y="1860550"/>
          <p14:tracePt t="14378" x="2749550" y="1860550"/>
          <p14:tracePt t="14395" x="2628900" y="1860550"/>
          <p14:tracePt t="14411" x="2533650" y="1860550"/>
          <p14:tracePt t="14428" x="2432050" y="1847850"/>
          <p14:tracePt t="14445" x="2349500" y="1835150"/>
          <p14:tracePt t="14461" x="2266950" y="1828800"/>
          <p14:tracePt t="14478" x="2159000" y="1816100"/>
          <p14:tracePt t="14495" x="2070100" y="1809750"/>
          <p14:tracePt t="14511" x="2006600" y="1803400"/>
          <p14:tracePt t="14528" x="1949450" y="1803400"/>
          <p14:tracePt t="14545" x="1911350" y="1803400"/>
          <p14:tracePt t="14561" x="1885950" y="1803400"/>
          <p14:tracePt t="14578" x="1866900" y="1803400"/>
          <p14:tracePt t="14594" x="1841500" y="1803400"/>
          <p14:tracePt t="14611" x="1816100" y="1803400"/>
          <p14:tracePt t="14628" x="1778000" y="1797050"/>
          <p14:tracePt t="14645" x="1739900" y="1790700"/>
          <p14:tracePt t="14661" x="1720850" y="1790700"/>
          <p14:tracePt t="14678" x="1701800" y="1790700"/>
          <p14:tracePt t="14694" x="1689100" y="1790700"/>
          <p14:tracePt t="14712" x="1670050" y="1790700"/>
          <p14:tracePt t="14728" x="1657350" y="1790700"/>
          <p14:tracePt t="15353" x="1651000" y="1771650"/>
          <p14:tracePt t="15360" x="1625600" y="1708150"/>
          <p14:tracePt t="15361" x="1600200" y="1670050"/>
          <p14:tracePt t="15378" x="1562100" y="1619250"/>
          <p14:tracePt t="15379" x="1447800" y="1511300"/>
          <p14:tracePt t="15395" x="1308100" y="1422400"/>
          <p14:tracePt t="15410" x="1206500" y="1346200"/>
          <p14:tracePt t="15428" x="1149350" y="1301750"/>
          <p14:tracePt t="15444" x="1123950" y="1270000"/>
          <p14:tracePt t="15461" x="1104900" y="1257300"/>
          <p14:tracePt t="15478" x="1098550" y="1250950"/>
          <p14:tracePt t="15495" x="1085850" y="1244600"/>
          <p14:tracePt t="15511" x="1085850" y="1238250"/>
          <p14:tracePt t="15553" x="1085850" y="1231900"/>
          <p14:tracePt t="15577" x="1085850" y="1225550"/>
          <p14:tracePt t="15609" x="1085850" y="1219200"/>
          <p14:tracePt t="15621" x="1085850" y="1212850"/>
          <p14:tracePt t="15622" x="1085850" y="1206500"/>
          <p14:tracePt t="15628" x="1085850" y="1187450"/>
          <p14:tracePt t="15644" x="1104900" y="1162050"/>
          <p14:tracePt t="15661" x="1117600" y="1143000"/>
          <p14:tracePt t="15678" x="1123950" y="1136650"/>
          <p14:tracePt t="15695" x="1136650" y="1117600"/>
          <p14:tracePt t="16065" x="1149350" y="1117600"/>
          <p14:tracePt t="16072" x="1168400" y="1117600"/>
          <p14:tracePt t="16080" x="1187450" y="1117600"/>
          <p14:tracePt t="16094" x="1219200" y="1117600"/>
          <p14:tracePt t="16095" x="1295400" y="1117600"/>
          <p14:tracePt t="16111" x="1435100" y="1117600"/>
          <p14:tracePt t="16129" x="1549400" y="1117600"/>
          <p14:tracePt t="16145" x="1670050" y="1117600"/>
          <p14:tracePt t="16161" x="1790700" y="1117600"/>
          <p14:tracePt t="16177" x="1930400" y="1117600"/>
          <p14:tracePt t="16194" x="2051050" y="1117600"/>
          <p14:tracePt t="16210" x="2165350" y="1117600"/>
          <p14:tracePt t="16229" x="2292350" y="1117600"/>
          <p14:tracePt t="16245" x="2413000" y="1117600"/>
          <p14:tracePt t="16261" x="2546350" y="1117600"/>
          <p14:tracePt t="16278" x="2667000" y="1111250"/>
          <p14:tracePt t="16295" x="2774950" y="1104900"/>
          <p14:tracePt t="16311" x="2901950" y="1098550"/>
          <p14:tracePt t="16329" x="2984500" y="1098550"/>
          <p14:tracePt t="16345" x="3073400" y="1098550"/>
          <p14:tracePt t="16361" x="3155950" y="1098550"/>
          <p14:tracePt t="16378" x="3257550" y="1098550"/>
          <p14:tracePt t="16394" x="3333750" y="1098550"/>
          <p14:tracePt t="16411" x="3409950" y="1098550"/>
          <p14:tracePt t="16428" x="3492500" y="1098550"/>
          <p14:tracePt t="16445" x="3581400" y="1098550"/>
          <p14:tracePt t="16461" x="3689350" y="1098550"/>
          <p14:tracePt t="16478" x="3803650" y="1098550"/>
          <p14:tracePt t="16494" x="3937000" y="1098550"/>
          <p14:tracePt t="16511" x="4102100" y="1117600"/>
          <p14:tracePt t="16529" x="4210050" y="1130300"/>
          <p14:tracePt t="16545" x="4318000" y="1149350"/>
          <p14:tracePt t="16561" x="4419600" y="1162050"/>
          <p14:tracePt t="16579" x="4521200" y="1168400"/>
          <p14:tracePt t="16595" x="4616450" y="1181100"/>
          <p14:tracePt t="16612" x="4699000" y="1181100"/>
          <p14:tracePt t="16628" x="4775200" y="1181100"/>
          <p14:tracePt t="16645" x="4857750" y="1187450"/>
          <p14:tracePt t="16661" x="4927600" y="1187450"/>
          <p14:tracePt t="16678" x="5003800" y="1187450"/>
          <p14:tracePt t="16694" x="5086350" y="1193800"/>
          <p14:tracePt t="16711" x="5156200" y="1193800"/>
          <p14:tracePt t="16728" x="5245100" y="1200150"/>
          <p14:tracePt t="16745" x="5283200" y="1200150"/>
          <p14:tracePt t="16761" x="5321300" y="1200150"/>
          <p14:tracePt t="16778" x="5365750" y="1200150"/>
          <p14:tracePt t="16794" x="5403850" y="1200150"/>
          <p14:tracePt t="16811" x="5429250" y="1200150"/>
          <p14:tracePt t="16828" x="5441950" y="1200150"/>
          <p14:tracePt t="16845" x="5448300" y="1200150"/>
          <p14:tracePt t="17169" x="5422900" y="1200150"/>
          <p14:tracePt t="17176" x="5378450" y="1200150"/>
          <p14:tracePt t="17186" x="5308600" y="1200150"/>
          <p14:tracePt t="17187" x="5232400" y="1200150"/>
          <p14:tracePt t="17194" x="5054600" y="1206500"/>
          <p14:tracePt t="17213" x="4787900" y="1206500"/>
          <p14:tracePt t="17228" x="4603750" y="1206500"/>
          <p14:tracePt t="17228" x="4521200" y="1206500"/>
          <p14:tracePt t="17249" x="4432300" y="1206500"/>
          <p14:tracePt t="17261" x="4298950" y="1206500"/>
          <p14:tracePt t="17278" x="4184650" y="1206500"/>
          <p14:tracePt t="17294" x="4089400" y="1206500"/>
          <p14:tracePt t="17311" x="4000500" y="1206500"/>
          <p14:tracePt t="17328" x="3892550" y="1206500"/>
          <p14:tracePt t="17345" x="3841750" y="1206500"/>
          <p14:tracePt t="17362" x="3810000" y="1206500"/>
          <p14:tracePt t="17378" x="3784600" y="1206500"/>
          <p14:tracePt t="17394" x="3771900" y="1206500"/>
          <p14:tracePt t="17411" x="3765550" y="1206500"/>
          <p14:tracePt t="17464" x="3759200" y="1206500"/>
          <p14:tracePt t="17968" x="0" y="0"/>
        </p14:tracePtLst>
        <p14:tracePtLst>
          <p14:tracePt t="58000" x="3340100" y="2451100"/>
          <p14:tracePt t="58225" x="3340100" y="2457450"/>
          <p14:tracePt t="58233" x="3327400" y="2457450"/>
          <p14:tracePt t="58241" x="3314700" y="2451100"/>
          <p14:tracePt t="58249" x="3270250" y="2438400"/>
          <p14:tracePt t="58262" x="3219450" y="2419350"/>
          <p14:tracePt t="58280" x="3149600" y="2400300"/>
          <p14:tracePt t="58297" x="3111500" y="2393950"/>
          <p14:tracePt t="58313" x="3086100" y="2387600"/>
          <p14:tracePt t="58328" x="3079750" y="2387600"/>
          <p14:tracePt t="58481" x="3079750" y="2381250"/>
          <p14:tracePt t="58497" x="3079750" y="2368550"/>
          <p14:tracePt t="58513" x="3086100" y="2355850"/>
          <p14:tracePt t="58513" x="3092450" y="2355850"/>
          <p14:tracePt t="58528" x="3092450" y="2349500"/>
          <p14:tracePt t="58545" x="3092450" y="2343150"/>
          <p14:tracePt t="60160" x="3105150" y="2349500"/>
          <p14:tracePt t="60171" x="3105150" y="2368550"/>
          <p14:tracePt t="60176" x="3111500" y="2387600"/>
          <p14:tracePt t="60185" x="3117850" y="2444750"/>
          <p14:tracePt t="60195" x="3130550" y="2489200"/>
          <p14:tracePt t="60212" x="3143250" y="2540000"/>
          <p14:tracePt t="60229" x="3149600" y="2578100"/>
          <p14:tracePt t="60245" x="3155950" y="2616200"/>
          <p14:tracePt t="60262" x="3162300" y="2654300"/>
          <p14:tracePt t="60278" x="3162300" y="2692400"/>
          <p14:tracePt t="60296" x="3162300" y="2730500"/>
          <p14:tracePt t="60312" x="3162300" y="2762250"/>
          <p14:tracePt t="60312" x="3162300" y="2774950"/>
          <p14:tracePt t="60329" x="3162300" y="2794000"/>
          <p14:tracePt t="60345" x="3162300" y="2813050"/>
          <p14:tracePt t="60362" x="3155950" y="2825750"/>
          <p14:tracePt t="60378" x="3149600" y="2825750"/>
          <p14:tracePt t="60395" x="3130550" y="2838450"/>
          <p14:tracePt t="60412" x="3079750" y="2863850"/>
          <p14:tracePt t="60428" x="3022600" y="2882900"/>
          <p14:tracePt t="60445" x="2959100" y="2895600"/>
          <p14:tracePt t="60462" x="2870200" y="2921000"/>
          <p14:tracePt t="60478" x="2794000" y="2952750"/>
          <p14:tracePt t="60495" x="2705100" y="2978150"/>
          <p14:tracePt t="60512" x="2552700" y="3009900"/>
          <p14:tracePt t="60530" x="2476500" y="3016250"/>
          <p14:tracePt t="60545" x="2400300" y="3028950"/>
          <p14:tracePt t="60562" x="2336800" y="3035300"/>
          <p14:tracePt t="60579" x="2292350" y="3035300"/>
          <p14:tracePt t="60595" x="2254250" y="3035300"/>
          <p14:tracePt t="60611" x="2228850" y="3035300"/>
          <p14:tracePt t="60628" x="2209800" y="3035300"/>
          <p14:tracePt t="60645" x="2184400" y="3035300"/>
          <p14:tracePt t="60662" x="2171700" y="3035300"/>
          <p14:tracePt t="60678" x="2159000" y="3035300"/>
          <p14:tracePt t="60695" x="2146300" y="3035300"/>
          <p14:tracePt t="60712" x="2108200" y="3035300"/>
          <p14:tracePt t="60729" x="2076450" y="3035300"/>
          <p14:tracePt t="60745" x="2038350" y="3035300"/>
          <p14:tracePt t="60762" x="2006600" y="3035300"/>
          <p14:tracePt t="60778" x="1981200" y="3035300"/>
          <p14:tracePt t="60795" x="1949450" y="3035300"/>
          <p14:tracePt t="60812" x="1930400" y="3035300"/>
          <p14:tracePt t="60828" x="1911350" y="3035300"/>
          <p14:tracePt t="60846" x="1879600" y="3035300"/>
          <p14:tracePt t="60862" x="1860550" y="3035300"/>
          <p14:tracePt t="60879" x="1847850" y="3035300"/>
          <p14:tracePt t="60895" x="1841500" y="3035300"/>
          <p14:tracePt t="61089" x="1835150" y="3035300"/>
          <p14:tracePt t="61112" x="1841500" y="3035300"/>
          <p14:tracePt t="61113" x="1866900" y="3035300"/>
          <p14:tracePt t="61129" x="1879600" y="3035300"/>
          <p14:tracePt t="61136" x="1917700" y="3035300"/>
          <p14:tracePt t="61145" x="1936750" y="3035300"/>
          <p14:tracePt t="61162" x="1962150" y="3035300"/>
          <p14:tracePt t="61179" x="1968500" y="3035300"/>
          <p14:tracePt t="61195" x="1987550" y="3028950"/>
          <p14:tracePt t="61212" x="2006600" y="3028950"/>
          <p14:tracePt t="61228" x="2019300" y="3028950"/>
          <p14:tracePt t="61245" x="2032000" y="3028950"/>
          <p14:tracePt t="61262" x="2038350" y="3028950"/>
          <p14:tracePt t="61278" x="2044700" y="3028950"/>
          <p14:tracePt t="61295" x="2051050" y="3028950"/>
          <p14:tracePt t="61312" x="2057400" y="3022600"/>
          <p14:tracePt t="61376" x="2063750" y="3022600"/>
          <p14:tracePt t="61400" x="2070100" y="3022600"/>
          <p14:tracePt t="61409" x="2076450" y="3022600"/>
          <p14:tracePt t="61416" x="2082800" y="3016250"/>
          <p14:tracePt t="61424" x="2089150" y="3016250"/>
          <p14:tracePt t="61432" x="2114550" y="3016250"/>
          <p14:tracePt t="61445" x="2127250" y="3016250"/>
          <p14:tracePt t="61462" x="2139950" y="3016250"/>
          <p14:tracePt t="61479" x="2146300" y="3016250"/>
          <p14:tracePt t="61616" x="2159000" y="3016250"/>
          <p14:tracePt t="62042" x="2165350" y="3009900"/>
          <p14:tracePt t="62064" x="2165350" y="3003550"/>
          <p14:tracePt t="62080" x="2165350" y="2997200"/>
          <p14:tracePt t="62096" x="2165350" y="2990850"/>
          <p14:tracePt t="62112" x="2165350" y="2984500"/>
          <p14:tracePt t="62144" x="2165350" y="2978150"/>
          <p14:tracePt t="62160" x="2165350" y="2971800"/>
          <p14:tracePt t="62201" x="2165350" y="2965450"/>
          <p14:tracePt t="62224" x="2165350" y="2952750"/>
          <p14:tracePt t="62248" x="2159000" y="2952750"/>
          <p14:tracePt t="62288" x="2159000" y="2946400"/>
          <p14:tracePt t="63041" x="2152650" y="2946400"/>
          <p14:tracePt t="63066" x="2146300" y="2946400"/>
          <p14:tracePt t="63081" x="2139950" y="2946400"/>
          <p14:tracePt t="63097" x="2133600" y="2946400"/>
          <p14:tracePt t="63137" x="2127250" y="2946400"/>
          <p14:tracePt t="63256" x="2120900" y="2946400"/>
          <p14:tracePt t="63274" x="2114550" y="2952750"/>
          <p14:tracePt t="63794" x="2114550" y="2959100"/>
          <p14:tracePt t="63837" x="2114550" y="2965450"/>
          <p14:tracePt t="63889" x="2120900" y="2971800"/>
          <p14:tracePt t="63929" x="2120900" y="2978150"/>
          <p14:tracePt t="63961" x="2120900" y="2984500"/>
          <p14:tracePt t="71506" x="2127250" y="2984500"/>
          <p14:tracePt t="71537" x="2133600" y="2984500"/>
          <p14:tracePt t="71561" x="2139950" y="2984500"/>
          <p14:tracePt t="71577" x="2146300" y="2984500"/>
          <p14:tracePt t="71578" x="2152650" y="2984500"/>
          <p14:tracePt t="71595" x="2159000" y="2984500"/>
          <p14:tracePt t="71596" x="2165350" y="2984500"/>
          <p14:tracePt t="71612" x="2178050" y="2984500"/>
          <p14:tracePt t="71672" x="2184400" y="2984500"/>
          <p14:tracePt t="71705" x="2190750" y="2984500"/>
          <p14:tracePt t="71713" x="2203450" y="2984500"/>
          <p14:tracePt t="71721" x="2216150" y="2984500"/>
          <p14:tracePt t="71729" x="2235200" y="2984500"/>
          <p14:tracePt t="71738" x="2241550" y="2984500"/>
          <p14:tracePt t="71745" x="2260600" y="2984500"/>
          <p14:tracePt t="71762" x="2279650" y="2984500"/>
          <p14:tracePt t="71779" x="2292350" y="2984500"/>
          <p14:tracePt t="71795" x="2298700" y="2984500"/>
          <p14:tracePt t="71812" x="2311400" y="2984500"/>
          <p14:tracePt t="71829" x="2317750" y="2984500"/>
          <p14:tracePt t="71845" x="2324100" y="2984500"/>
          <p14:tracePt t="71881" x="2330450" y="2984500"/>
          <p14:tracePt t="71881" x="2336800" y="2984500"/>
          <p14:tracePt t="71895" x="2343150" y="2984500"/>
          <p14:tracePt t="71912" x="2368550" y="2984500"/>
          <p14:tracePt t="71929" x="2387600" y="2984500"/>
          <p14:tracePt t="71945" x="2413000" y="2984500"/>
          <p14:tracePt t="71962" x="2444750" y="2984500"/>
          <p14:tracePt t="71979" x="2451100" y="2984500"/>
          <p14:tracePt t="71995" x="2482850" y="2984500"/>
          <p14:tracePt t="72012" x="2527300" y="2984500"/>
          <p14:tracePt t="72029" x="2578100" y="2984500"/>
          <p14:tracePt t="72046" x="2622550" y="2984500"/>
          <p14:tracePt t="72062" x="2673350" y="2984500"/>
          <p14:tracePt t="72079" x="2711450" y="2984500"/>
          <p14:tracePt t="72095" x="2749550" y="2984500"/>
          <p14:tracePt t="72095" x="2768600" y="2984500"/>
          <p14:tracePt t="72113" x="2806700" y="2984500"/>
          <p14:tracePt t="72129" x="2844800" y="2984500"/>
          <p14:tracePt t="72146" x="2876550" y="2984500"/>
          <p14:tracePt t="72162" x="2901950" y="2984500"/>
          <p14:tracePt t="72179" x="2933700" y="2984500"/>
          <p14:tracePt t="72195" x="2965450" y="2984500"/>
          <p14:tracePt t="72212" x="2997200" y="2984500"/>
          <p14:tracePt t="72229" x="3035300" y="2984500"/>
          <p14:tracePt t="72246" x="3073400" y="2984500"/>
          <p14:tracePt t="72262" x="3111500" y="2984500"/>
          <p14:tracePt t="72279" x="3168650" y="2984500"/>
          <p14:tracePt t="72295" x="3213100" y="2984500"/>
          <p14:tracePt t="72312" x="3289300" y="2984500"/>
          <p14:tracePt t="72329" x="3333750" y="2984500"/>
          <p14:tracePt t="72345" x="3384550" y="2984500"/>
          <p14:tracePt t="72362" x="3416300" y="2984500"/>
          <p14:tracePt t="72379" x="3448050" y="2984500"/>
          <p14:tracePt t="72395" x="3479800" y="2984500"/>
          <p14:tracePt t="72412" x="3511550" y="2984500"/>
          <p14:tracePt t="72429" x="3536950" y="2984500"/>
          <p14:tracePt t="72445" x="3562350" y="2984500"/>
          <p14:tracePt t="72463" x="3587750" y="2984500"/>
          <p14:tracePt t="72479" x="3606800" y="2984500"/>
          <p14:tracePt t="72496" x="3613150" y="2984500"/>
          <p14:tracePt t="72512" x="3651250" y="2984500"/>
          <p14:tracePt t="72530" x="3676650" y="2984500"/>
          <p14:tracePt t="72546" x="3708400" y="2984500"/>
          <p14:tracePt t="72562" x="3746500" y="2984500"/>
          <p14:tracePt t="72579" x="3784600" y="2984500"/>
          <p14:tracePt t="72596" x="3822700" y="2984500"/>
          <p14:tracePt t="72612" x="3873500" y="2984500"/>
          <p14:tracePt t="72629" x="3911600" y="2984500"/>
          <p14:tracePt t="72645" x="3937000" y="2984500"/>
          <p14:tracePt t="72662" x="3962400" y="2984500"/>
          <p14:tracePt t="72679" x="3987800" y="2984500"/>
          <p14:tracePt t="72696" x="4013200" y="2984500"/>
          <p14:tracePt t="72712" x="4051300" y="2984500"/>
          <p14:tracePt t="72729" x="4076700" y="2984500"/>
          <p14:tracePt t="72745" x="4095750" y="2984500"/>
          <p14:tracePt t="72762" x="4127500" y="2984500"/>
          <p14:tracePt t="72779" x="4159250" y="2984500"/>
          <p14:tracePt t="72796" x="4184650" y="2984500"/>
          <p14:tracePt t="72812" x="4210050" y="2984500"/>
          <p14:tracePt t="72829" x="4229100" y="2978150"/>
          <p14:tracePt t="72845" x="4241800" y="2978150"/>
          <p14:tracePt t="72862" x="4260850" y="2971800"/>
          <p14:tracePt t="72896" x="4267200" y="2971800"/>
          <p14:tracePt t="72912" x="4273550" y="2971800"/>
          <p14:tracePt t="72913" x="4279900" y="2971800"/>
          <p14:tracePt t="72929" x="4286250" y="2971800"/>
          <p14:tracePt t="72945" x="4298950" y="2971800"/>
          <p14:tracePt t="72985" x="4305300" y="2971800"/>
          <p14:tracePt t="72990" x="4311650" y="2965450"/>
          <p14:tracePt t="72995" x="4324350" y="2965450"/>
          <p14:tracePt t="73012" x="4337050" y="2965450"/>
          <p14:tracePt t="73029" x="4349750" y="2965450"/>
          <p14:tracePt t="73045" x="4375150" y="2952750"/>
          <p14:tracePt t="73062" x="4394200" y="2946400"/>
          <p14:tracePt t="73078" x="4413250" y="2946400"/>
          <p14:tracePt t="73095" x="4419600" y="2946400"/>
          <p14:tracePt t="73112" x="4445000" y="2933700"/>
          <p14:tracePt t="73153" x="4457700" y="2933700"/>
          <p14:tracePt t="73184" x="4464050" y="2933700"/>
          <p14:tracePt t="73192" x="4464050" y="2927350"/>
          <p14:tracePt t="73217" x="4470400" y="2921000"/>
          <p14:tracePt t="73233" x="4476750" y="2921000"/>
          <p14:tracePt t="73249" x="4483100" y="2914650"/>
          <p14:tracePt t="74057" x="4489450" y="2914650"/>
          <p14:tracePt t="74065" x="4502150" y="2914650"/>
          <p14:tracePt t="74073" x="4527550" y="2908300"/>
          <p14:tracePt t="74080" x="4565650" y="2889250"/>
          <p14:tracePt t="74095" x="4597400" y="2876550"/>
          <p14:tracePt t="74114" x="4616450" y="2863850"/>
          <p14:tracePt t="74129" x="4629150" y="2863850"/>
          <p14:tracePt t="74146" x="4641850" y="2857500"/>
          <p14:tracePt t="74162" x="4641850" y="2851150"/>
          <p14:tracePt t="74448" x="4660900" y="2851150"/>
          <p14:tracePt t="74456" x="4686300" y="2851150"/>
          <p14:tracePt t="74464" x="4711700" y="2851150"/>
          <p14:tracePt t="74472" x="4743450" y="2851150"/>
          <p14:tracePt t="74478" x="4787900" y="2863850"/>
          <p14:tracePt t="74494" x="4813300" y="2863850"/>
          <p14:tracePt t="74511" x="4819650" y="2863850"/>
          <p14:tracePt t="74528" x="4826000" y="2863850"/>
          <p14:tracePt t="75360" x="4819650" y="2857500"/>
          <p14:tracePt t="75371" x="4813300" y="2857500"/>
          <p14:tracePt t="75372" x="4806950" y="2851150"/>
          <p14:tracePt t="75379" x="4800600" y="2851150"/>
          <p14:tracePt t="75395" x="4794250" y="2844800"/>
          <p14:tracePt t="75412" x="4787900" y="2838450"/>
          <p14:tracePt t="75429" x="4781550" y="2832100"/>
          <p14:tracePt t="75472" x="4775200" y="2832100"/>
          <p14:tracePt t="75480" x="4775200" y="2825750"/>
          <p14:tracePt t="75496" x="4762500" y="2819400"/>
          <p14:tracePt t="75513" x="4756150" y="2819400"/>
          <p14:tracePt t="75513" x="4743450" y="2819400"/>
          <p14:tracePt t="75529" x="4730750" y="2819400"/>
          <p14:tracePt t="75545" x="4718050" y="2819400"/>
          <p14:tracePt t="75562" x="4711700" y="2819400"/>
          <p14:tracePt t="75579" x="4699000" y="2819400"/>
          <p14:tracePt t="75595" x="4679950" y="2832100"/>
          <p14:tracePt t="75612" x="4679950" y="2838450"/>
          <p14:tracePt t="75629" x="4667250" y="2851150"/>
          <p14:tracePt t="75645" x="4667250" y="2870200"/>
          <p14:tracePt t="75661" x="4667250" y="2882900"/>
          <p14:tracePt t="75678" x="4667250" y="2901950"/>
          <p14:tracePt t="75694" x="4667250" y="2914650"/>
          <p14:tracePt t="75711" x="4667250" y="2933700"/>
          <p14:tracePt t="75728" x="4692650" y="2959100"/>
          <p14:tracePt t="75744" x="4718050" y="2959100"/>
          <p14:tracePt t="75761" x="4743450" y="2965450"/>
          <p14:tracePt t="75778" x="4775200" y="2971800"/>
          <p14:tracePt t="75794" x="4813300" y="2971800"/>
          <p14:tracePt t="75811" x="4845050" y="2971800"/>
          <p14:tracePt t="75828" x="4876800" y="2971800"/>
          <p14:tracePt t="75845" x="4895850" y="2971800"/>
          <p14:tracePt t="75862" x="4927600" y="2959100"/>
          <p14:tracePt t="75878" x="4953000" y="2933700"/>
          <p14:tracePt t="75895" x="4972050" y="2914650"/>
          <p14:tracePt t="75912" x="4991100" y="2876550"/>
          <p14:tracePt t="75928" x="5003800" y="2857500"/>
          <p14:tracePt t="75945" x="5010150" y="2825750"/>
          <p14:tracePt t="75961" x="5022850" y="2794000"/>
          <p14:tracePt t="75977" x="5029200" y="2774950"/>
          <p14:tracePt t="75994" x="5029200" y="2743200"/>
          <p14:tracePt t="76011" x="5029200" y="2717800"/>
          <p14:tracePt t="76028" x="5029200" y="2692400"/>
          <p14:tracePt t="76044" x="5029200" y="2673350"/>
          <p14:tracePt t="76061" x="5029200" y="2654300"/>
          <p14:tracePt t="76078" x="5022850" y="2641600"/>
          <p14:tracePt t="76094" x="5016500" y="2628900"/>
          <p14:tracePt t="76112" x="4991100" y="2597150"/>
          <p14:tracePt t="76129" x="4978400" y="2590800"/>
          <p14:tracePt t="76145" x="4965700" y="2571750"/>
          <p14:tracePt t="76162" x="4946650" y="2559050"/>
          <p14:tracePt t="76178" x="4921250" y="2540000"/>
          <p14:tracePt t="76194" x="4895850" y="2527300"/>
          <p14:tracePt t="76211" x="4857750" y="2520950"/>
          <p14:tracePt t="76228" x="4826000" y="2508250"/>
          <p14:tracePt t="76244" x="4800600" y="2501900"/>
          <p14:tracePt t="76261" x="4787900" y="2495550"/>
          <p14:tracePt t="76277" x="4762500" y="2489200"/>
          <p14:tracePt t="76294" x="4743450" y="2489200"/>
          <p14:tracePt t="76311" x="4724400" y="2489200"/>
          <p14:tracePt t="76328" x="4686300" y="2489200"/>
          <p14:tracePt t="76345" x="4673600" y="2489200"/>
          <p14:tracePt t="76362" x="4654550" y="2489200"/>
          <p14:tracePt t="76378" x="4641850" y="2489200"/>
          <p14:tracePt t="76395" x="4635500" y="2489200"/>
          <p14:tracePt t="76412" x="4616450" y="2489200"/>
          <p14:tracePt t="76429" x="4597400" y="2489200"/>
          <p14:tracePt t="76446" x="4578350" y="2489200"/>
          <p14:tracePt t="76462" x="4552950" y="2489200"/>
          <p14:tracePt t="76478" x="4533900" y="2489200"/>
          <p14:tracePt t="76495" x="4527550" y="2495550"/>
          <p14:tracePt t="76512" x="4514850" y="2495550"/>
          <p14:tracePt t="76529" x="4508500" y="2501900"/>
          <p14:tracePt t="76569" x="4502150" y="2508250"/>
          <p14:tracePt t="76588" x="4495800" y="2508250"/>
          <p14:tracePt t="76640" x="4495800" y="2514600"/>
          <p14:tracePt t="76712" x="4489450" y="2514600"/>
          <p14:tracePt t="76718" x="4483100" y="2514600"/>
          <p14:tracePt t="76736" x="4476750" y="2514600"/>
          <p14:tracePt t="76744" x="4457700" y="2520950"/>
          <p14:tracePt t="76761" x="4394200" y="2527300"/>
          <p14:tracePt t="76761" x="4298950" y="2540000"/>
          <p14:tracePt t="76778" x="4127500" y="2559050"/>
          <p14:tracePt t="76794" x="3943350" y="2565400"/>
          <p14:tracePt t="76811" x="3733800" y="2565400"/>
          <p14:tracePt t="76829" x="3549650" y="2578100"/>
          <p14:tracePt t="76845" x="3340100" y="2603500"/>
          <p14:tracePt t="76862" x="3105150" y="2641600"/>
          <p14:tracePt t="76878" x="2825750" y="2673350"/>
          <p14:tracePt t="76895" x="2641600" y="2705100"/>
          <p14:tracePt t="76911" x="2406650" y="2730500"/>
          <p14:tracePt t="76928" x="2305050" y="2749550"/>
          <p14:tracePt t="76944" x="2247900" y="2755900"/>
          <p14:tracePt t="76961" x="2203450" y="2762250"/>
          <p14:tracePt t="76977" x="2171700" y="2774950"/>
          <p14:tracePt t="76994" x="2133600" y="2781300"/>
          <p14:tracePt t="77011" x="2120900" y="2781300"/>
          <p14:tracePt t="77027" x="2089150" y="2781300"/>
          <p14:tracePt t="77044" x="2063750" y="2794000"/>
          <p14:tracePt t="77061" x="2044700" y="2794000"/>
          <p14:tracePt t="77078" x="2019300" y="2800350"/>
          <p14:tracePt t="77078" x="2006600" y="2806700"/>
          <p14:tracePt t="77097" x="1993900" y="2813050"/>
          <p14:tracePt t="77112" x="1974850" y="2825750"/>
          <p14:tracePt t="77129" x="1968500" y="2825750"/>
          <p14:tracePt t="77145" x="1962150" y="2832100"/>
          <p14:tracePt t="77161" x="1955800" y="2832100"/>
          <p14:tracePt t="77178" x="1955800" y="2838450"/>
          <p14:tracePt t="77194" x="1955800" y="2844800"/>
          <p14:tracePt t="77211" x="1955800" y="2857500"/>
          <p14:tracePt t="77228" x="1962150" y="2863850"/>
          <p14:tracePt t="77244" x="1974850" y="2882900"/>
          <p14:tracePt t="77261" x="1981200" y="2889250"/>
          <p14:tracePt t="77277" x="1987550" y="2889250"/>
          <p14:tracePt t="77294" x="2006600" y="2895600"/>
          <p14:tracePt t="77311" x="2019300" y="2901950"/>
          <p14:tracePt t="77328" x="2070100" y="2908300"/>
          <p14:tracePt t="77346" x="2127250" y="2914650"/>
          <p14:tracePt t="77362" x="2197100" y="2914650"/>
          <p14:tracePt t="77378" x="2266950" y="2914650"/>
          <p14:tracePt t="77395" x="2317750" y="2914650"/>
          <p14:tracePt t="77412" x="2362200" y="2914650"/>
          <p14:tracePt t="77428" x="2381250" y="2914650"/>
          <p14:tracePt t="77445" x="2393950" y="2914650"/>
          <p14:tracePt t="77462" x="2406650" y="2908300"/>
          <p14:tracePt t="77478" x="2419350" y="2901950"/>
          <p14:tracePt t="77495" x="2444750" y="2889250"/>
          <p14:tracePt t="77512" x="2470150" y="2870200"/>
          <p14:tracePt t="77529" x="2489200" y="2857500"/>
          <p14:tracePt t="77546" x="2508250" y="2825750"/>
          <p14:tracePt t="77562" x="2514600" y="2806700"/>
          <p14:tracePt t="77579" x="2514600" y="2768600"/>
          <p14:tracePt t="77595" x="2514600" y="2730500"/>
          <p14:tracePt t="77612" x="2514600" y="2698750"/>
          <p14:tracePt t="77628" x="2514600" y="2667000"/>
          <p14:tracePt t="77645" x="2508250" y="2635250"/>
          <p14:tracePt t="77661" x="2482850" y="2578100"/>
          <p14:tracePt t="77678" x="2463800" y="2559050"/>
          <p14:tracePt t="77694" x="2451100" y="2533650"/>
          <p14:tracePt t="77711" x="2438400" y="2508250"/>
          <p14:tracePt t="77727" x="2406650" y="2482850"/>
          <p14:tracePt t="77744" x="2393950" y="2470150"/>
          <p14:tracePt t="77761" x="2368550" y="2457450"/>
          <p14:tracePt t="77778" x="2324100" y="2432050"/>
          <p14:tracePt t="77794" x="2286000" y="2419350"/>
          <p14:tracePt t="77811" x="2241550" y="2406650"/>
          <p14:tracePt t="77828" x="2203450" y="2400300"/>
          <p14:tracePt t="77845" x="2178050" y="2400300"/>
          <p14:tracePt t="77862" x="2146300" y="2400300"/>
          <p14:tracePt t="77879" x="2108200" y="2400300"/>
          <p14:tracePt t="77895" x="2076450" y="2400300"/>
          <p14:tracePt t="77912" x="2019300" y="2400300"/>
          <p14:tracePt t="77928" x="1993900" y="2406650"/>
          <p14:tracePt t="77945" x="1955800" y="2419350"/>
          <p14:tracePt t="77962" x="1930400" y="2438400"/>
          <p14:tracePt t="77979" x="1892300" y="2463800"/>
          <p14:tracePt t="77995" x="1873250" y="2482850"/>
          <p14:tracePt t="78012" x="1873250" y="2489200"/>
          <p14:tracePt t="78028" x="1866900" y="2508250"/>
          <p14:tracePt t="78046" x="1860550" y="2533650"/>
          <p14:tracePt t="78062" x="1860550" y="2559050"/>
          <p14:tracePt t="78079" x="1860550" y="2597150"/>
          <p14:tracePt t="78095" x="1860550" y="2622550"/>
          <p14:tracePt t="78111" x="1860550" y="2667000"/>
          <p14:tracePt t="78127" x="1873250" y="2724150"/>
          <p14:tracePt t="78144" x="1885950" y="2755900"/>
          <p14:tracePt t="78161" x="1905000" y="2787650"/>
          <p14:tracePt t="78177" x="1917700" y="2800350"/>
          <p14:tracePt t="78194" x="1936750" y="2832100"/>
          <p14:tracePt t="78211" x="1955800" y="2851150"/>
          <p14:tracePt t="78228" x="1974850" y="2870200"/>
          <p14:tracePt t="78245" x="1993900" y="2889250"/>
          <p14:tracePt t="78262" x="2000250" y="2901950"/>
          <p14:tracePt t="78279" x="2019300" y="2914650"/>
          <p14:tracePt t="78295" x="2038350" y="2927350"/>
          <p14:tracePt t="78295" x="2051050" y="2933700"/>
          <p14:tracePt t="78313" x="2076450" y="2940050"/>
          <p14:tracePt t="78329" x="2095500" y="2946400"/>
          <p14:tracePt t="78345" x="2108200" y="2946400"/>
          <p14:tracePt t="78362" x="2133600" y="2952750"/>
          <p14:tracePt t="78379" x="2159000" y="2952750"/>
          <p14:tracePt t="78395" x="2197100" y="2952750"/>
          <p14:tracePt t="78412" x="2241550" y="2952750"/>
          <p14:tracePt t="78428" x="2279650" y="2952750"/>
          <p14:tracePt t="78444" x="2317750" y="2946400"/>
          <p14:tracePt t="78461" x="2343150" y="2940050"/>
          <p14:tracePt t="78478" x="2368550" y="2927350"/>
          <p14:tracePt t="78494" x="2406650" y="2901950"/>
          <p14:tracePt t="78511" x="2432050" y="2876550"/>
          <p14:tracePt t="78527" x="2451100" y="2806700"/>
          <p14:tracePt t="78544" x="2457450" y="2768600"/>
          <p14:tracePt t="78562" x="2463800" y="2717800"/>
          <p14:tracePt t="78578" x="2463800" y="2679700"/>
          <p14:tracePt t="78595" x="2463800" y="2647950"/>
          <p14:tracePt t="78612" x="2463800" y="2616200"/>
          <p14:tracePt t="78628" x="2438400" y="2578100"/>
          <p14:tracePt t="78645" x="2419350" y="2546350"/>
          <p14:tracePt t="78661" x="2393950" y="2514600"/>
          <p14:tracePt t="78678" x="2368550" y="2482850"/>
          <p14:tracePt t="78694" x="2336800" y="2457450"/>
          <p14:tracePt t="78711" x="2305050" y="2438400"/>
          <p14:tracePt t="78727" x="2247900" y="2406650"/>
          <p14:tracePt t="78744" x="2209800" y="2400300"/>
          <p14:tracePt t="78761" x="2165350" y="2387600"/>
          <p14:tracePt t="78778" x="2133600" y="2387600"/>
          <p14:tracePt t="78794" x="2108200" y="2387600"/>
          <p14:tracePt t="78811" x="2082800" y="2387600"/>
          <p14:tracePt t="78827" x="2051050" y="2400300"/>
          <p14:tracePt t="78845" x="2019300" y="2419350"/>
          <p14:tracePt t="78862" x="1974850" y="2438400"/>
          <p14:tracePt t="78878" x="1924050" y="2470150"/>
          <p14:tracePt t="78895" x="1879600" y="2508250"/>
          <p14:tracePt t="78911" x="1835150" y="2540000"/>
          <p14:tracePt t="78928" x="1797050" y="2597150"/>
          <p14:tracePt t="78944" x="1784350" y="2641600"/>
          <p14:tracePt t="78961" x="1784350" y="2673350"/>
          <p14:tracePt t="78977" x="1784350" y="2705100"/>
          <p14:tracePt t="78994" x="1784350" y="2736850"/>
          <p14:tracePt t="79011" x="1790700" y="2755900"/>
          <p14:tracePt t="79027" x="1797050" y="2794000"/>
          <p14:tracePt t="79044" x="1803400" y="2825750"/>
          <p14:tracePt t="79061" x="1822450" y="2863850"/>
          <p14:tracePt t="79078" x="1841500" y="2901950"/>
          <p14:tracePt t="79095" x="1860550" y="2933700"/>
          <p14:tracePt t="79095" x="1866900" y="2940050"/>
          <p14:tracePt t="79113" x="1885950" y="2959100"/>
          <p14:tracePt t="79129" x="1905000" y="2978150"/>
          <p14:tracePt t="79145" x="1943100" y="2997200"/>
          <p14:tracePt t="79162" x="1962150" y="3009900"/>
          <p14:tracePt t="79178" x="1987550" y="3016250"/>
          <p14:tracePt t="79195" x="2019300" y="3022600"/>
          <p14:tracePt t="79212" x="2051050" y="3028950"/>
          <p14:tracePt t="79228" x="2082800" y="3028950"/>
          <p14:tracePt t="79245" x="2127250" y="3028950"/>
          <p14:tracePt t="79262" x="2165350" y="3028950"/>
          <p14:tracePt t="79278" x="2203450" y="3028950"/>
          <p14:tracePt t="79295" x="2241550" y="3028950"/>
          <p14:tracePt t="79311" x="2330450" y="2997200"/>
          <p14:tracePt t="79328" x="2368550" y="2965450"/>
          <p14:tracePt t="79344" x="2413000" y="2927350"/>
          <p14:tracePt t="79361" x="2444750" y="2870200"/>
          <p14:tracePt t="79377" x="2463800" y="2844800"/>
          <p14:tracePt t="79394" x="2489200" y="2800350"/>
          <p14:tracePt t="79411" x="2495550" y="2768600"/>
          <p14:tracePt t="79427" x="2495550" y="2736850"/>
          <p14:tracePt t="79445" x="2495550" y="2711450"/>
          <p14:tracePt t="79462" x="2495550" y="2686050"/>
          <p14:tracePt t="79478" x="2495550" y="2673350"/>
          <p14:tracePt t="79495" x="2482850" y="2654300"/>
          <p14:tracePt t="79512" x="2482850" y="2647950"/>
          <p14:tracePt t="79528" x="2476500" y="2641600"/>
          <p14:tracePt t="80314" x="2470150" y="2628900"/>
          <p14:tracePt t="80322" x="2457450" y="2622550"/>
          <p14:tracePt t="80322" x="2451100" y="2616200"/>
          <p14:tracePt t="80330" x="2432050" y="2603500"/>
          <p14:tracePt t="80346" x="2400300" y="2578100"/>
          <p14:tracePt t="80363" x="2355850" y="2540000"/>
          <p14:tracePt t="80379" x="2324100" y="2508250"/>
          <p14:tracePt t="80396" x="2298700" y="2482850"/>
          <p14:tracePt t="80413" x="2279650" y="2463800"/>
          <p14:tracePt t="80429" x="2266950" y="2451100"/>
          <p14:tracePt t="80446" x="2254250" y="2444750"/>
          <p14:tracePt t="80463" x="2228850" y="2432050"/>
          <p14:tracePt t="80479" x="2203450" y="2432050"/>
          <p14:tracePt t="80496" x="2171700" y="2419350"/>
          <p14:tracePt t="80513" x="2114550" y="2413000"/>
          <p14:tracePt t="80530" x="2076450" y="2413000"/>
          <p14:tracePt t="80546" x="2051050" y="2413000"/>
          <p14:tracePt t="80563" x="2019300" y="2413000"/>
          <p14:tracePt t="80579" x="1968500" y="2432050"/>
          <p14:tracePt t="80596" x="1911350" y="2470150"/>
          <p14:tracePt t="80613" x="1885950" y="2501900"/>
          <p14:tracePt t="80629" x="1854200" y="2559050"/>
          <p14:tracePt t="80647" x="1835150" y="2616200"/>
          <p14:tracePt t="80663" x="1822450" y="2673350"/>
          <p14:tracePt t="80680" x="1822450" y="2724150"/>
          <p14:tracePt t="80696" x="1835150" y="2800350"/>
          <p14:tracePt t="80714" x="1847850" y="2838450"/>
          <p14:tracePt t="80729" x="1879600" y="2882900"/>
          <p14:tracePt t="80746" x="1898650" y="2921000"/>
          <p14:tracePt t="80763" x="1911350" y="2959100"/>
          <p14:tracePt t="80779" x="1943100" y="2997200"/>
          <p14:tracePt t="80796" x="1962150" y="3028950"/>
          <p14:tracePt t="80813" x="1974850" y="3048000"/>
          <p14:tracePt t="80829" x="1981200" y="3060700"/>
          <p14:tracePt t="80847" x="1993900" y="3060700"/>
          <p14:tracePt t="80863" x="2000250" y="3073400"/>
          <p14:tracePt t="80897" x="2006600" y="3073400"/>
          <p14:tracePt t="80898" x="2012950" y="3073400"/>
          <p14:tracePt t="80914" x="2038350" y="3079750"/>
          <p14:tracePt t="80930" x="2063750" y="3079750"/>
          <p14:tracePt t="80946" x="2089150" y="3079750"/>
          <p14:tracePt t="80963" x="2127250" y="3079750"/>
          <p14:tracePt t="80980" x="2165350" y="3067050"/>
          <p14:tracePt t="80996" x="2209800" y="3035300"/>
          <p14:tracePt t="81013" x="2241550" y="3009900"/>
          <p14:tracePt t="81029" x="2273300" y="2971800"/>
          <p14:tracePt t="81046" x="2292350" y="2927350"/>
          <p14:tracePt t="81063" x="2317750" y="2889250"/>
          <p14:tracePt t="81079" x="2349500" y="2844800"/>
          <p14:tracePt t="81096" x="2368550" y="2819400"/>
          <p14:tracePt t="81096" x="2368550" y="2813050"/>
          <p14:tracePt t="81114" x="2381250" y="2787650"/>
          <p14:tracePt t="81130" x="2387600" y="2755900"/>
          <p14:tracePt t="81146" x="2400300" y="2730500"/>
          <p14:tracePt t="81163" x="2400300" y="2698750"/>
          <p14:tracePt t="81180" x="2400300" y="2667000"/>
          <p14:tracePt t="81196" x="2400300" y="2635250"/>
          <p14:tracePt t="81213" x="2400300" y="2603500"/>
          <p14:tracePt t="81229" x="2400300" y="2584450"/>
          <p14:tracePt t="81246" x="2387600" y="2552700"/>
          <p14:tracePt t="81262" x="2374900" y="2533650"/>
          <p14:tracePt t="81279" x="2362200" y="2508250"/>
          <p14:tracePt t="81296" x="2349500" y="2489200"/>
          <p14:tracePt t="81296" x="2343150" y="2482850"/>
          <p14:tracePt t="81314" x="2324100" y="2463800"/>
          <p14:tracePt t="81330" x="2305050" y="2457450"/>
          <p14:tracePt t="81347" x="2286000" y="2444750"/>
          <p14:tracePt t="81363" x="2279650" y="2444750"/>
          <p14:tracePt t="81380" x="2273300" y="2444750"/>
          <p14:tracePt t="81396" x="2260600" y="2444750"/>
          <p14:tracePt t="81413" x="2254250" y="2444750"/>
          <p14:tracePt t="81429" x="2235200" y="2444750"/>
          <p14:tracePt t="81446" x="2209800" y="2444750"/>
          <p14:tracePt t="81463" x="2178050" y="2444750"/>
          <p14:tracePt t="81480" x="2146300" y="2444750"/>
          <p14:tracePt t="81496" x="2101850" y="2463800"/>
          <p14:tracePt t="81514" x="2076450" y="2476500"/>
          <p14:tracePt t="81530" x="2057400" y="2489200"/>
          <p14:tracePt t="81546" x="2038350" y="2508250"/>
          <p14:tracePt t="81563" x="2012950" y="2533650"/>
          <p14:tracePt t="81579" x="1987550" y="2559050"/>
          <p14:tracePt t="81596" x="1968500" y="2597150"/>
          <p14:tracePt t="81613" x="1955800" y="2616200"/>
          <p14:tracePt t="81629" x="1949450" y="2635250"/>
          <p14:tracePt t="81647" x="1943100" y="2660650"/>
          <p14:tracePt t="81663" x="1943100" y="2686050"/>
          <p14:tracePt t="81679" x="1943100" y="2711450"/>
          <p14:tracePt t="81696" x="1943100" y="2743200"/>
          <p14:tracePt t="81696" x="1936750" y="2762250"/>
          <p14:tracePt t="81714" x="1936750" y="2800350"/>
          <p14:tracePt t="81729" x="1936750" y="2844800"/>
          <p14:tracePt t="81746" x="1936750" y="2882900"/>
          <p14:tracePt t="81762" x="1949450" y="2908300"/>
          <p14:tracePt t="81779" x="1955800" y="2927350"/>
          <p14:tracePt t="81796" x="1962150" y="2940050"/>
          <p14:tracePt t="81813" x="1968500" y="2946400"/>
          <p14:tracePt t="81829" x="1981200" y="2959100"/>
          <p14:tracePt t="81846" x="1987550" y="2965450"/>
          <p14:tracePt t="81863" x="2006600" y="2971800"/>
          <p14:tracePt t="81880" x="2025650" y="2984500"/>
          <p14:tracePt t="81896" x="2057400" y="2997200"/>
          <p14:tracePt t="81929" x="2082800" y="3003550"/>
          <p14:tracePt t="81930" x="2114550" y="3009900"/>
          <p14:tracePt t="81946" x="2146300" y="3016250"/>
          <p14:tracePt t="81962" x="2171700" y="3016250"/>
          <p14:tracePt t="81979" x="2203450" y="3016250"/>
          <p14:tracePt t="81996" x="2216150" y="3016250"/>
          <p14:tracePt t="82013" x="2247900" y="3009900"/>
          <p14:tracePt t="82029" x="2266950" y="3003550"/>
          <p14:tracePt t="82046" x="2298700" y="2984500"/>
          <p14:tracePt t="82062" x="2324100" y="2965450"/>
          <p14:tracePt t="82079" x="2343150" y="2940050"/>
          <p14:tracePt t="82096" x="2368550" y="2901950"/>
          <p14:tracePt t="82096" x="2381250" y="2876550"/>
          <p14:tracePt t="82114" x="2406650" y="2800350"/>
          <p14:tracePt t="82129" x="2406650" y="2724150"/>
          <p14:tracePt t="82146" x="2406650" y="2673350"/>
          <p14:tracePt t="82162" x="2406650" y="2641600"/>
          <p14:tracePt t="82180" x="2406650" y="2616200"/>
          <p14:tracePt t="82196" x="2387600" y="2597150"/>
          <p14:tracePt t="82213" x="2381250" y="2584450"/>
          <p14:tracePt t="82229" x="2362200" y="2565400"/>
          <p14:tracePt t="82246" x="2349500" y="2552700"/>
          <p14:tracePt t="82262" x="2324100" y="2540000"/>
          <p14:tracePt t="82279" x="2305050" y="2527300"/>
          <p14:tracePt t="82297" x="2260600" y="2508250"/>
          <p14:tracePt t="82314" x="2247900" y="2501900"/>
          <p14:tracePt t="82330" x="2235200" y="2495550"/>
          <p14:tracePt t="82346" x="2222500" y="2495550"/>
          <p14:tracePt t="82363" x="2216150" y="2489200"/>
          <p14:tracePt t="82379" x="2197100" y="2482850"/>
          <p14:tracePt t="82396" x="2178050" y="2476500"/>
          <p14:tracePt t="82412" x="2165350" y="2470150"/>
          <p14:tracePt t="82429" x="2139950" y="2470150"/>
          <p14:tracePt t="82446" x="2127250" y="2470150"/>
          <p14:tracePt t="82463" x="2108200" y="2470150"/>
          <p14:tracePt t="82479" x="2082800" y="2476500"/>
          <p14:tracePt t="82496" x="2057400" y="2495550"/>
          <p14:tracePt t="82512" x="2025650" y="2514600"/>
          <p14:tracePt t="82530" x="2012950" y="2527300"/>
          <p14:tracePt t="82546" x="2006600" y="2540000"/>
          <p14:tracePt t="82563" x="1993900" y="2552700"/>
          <p14:tracePt t="82579" x="1974850" y="2578100"/>
          <p14:tracePt t="82596" x="1962150" y="2603500"/>
          <p14:tracePt t="82612" x="1949450" y="2628900"/>
          <p14:tracePt t="82629" x="1936750" y="2654300"/>
          <p14:tracePt t="82646" x="1930400" y="2679700"/>
          <p14:tracePt t="82663" x="1930400" y="2686050"/>
          <p14:tracePt t="82679" x="1924050" y="2698750"/>
          <p14:tracePt t="82696" x="1924050" y="2717800"/>
          <p14:tracePt t="82713" x="1924050" y="2736850"/>
          <p14:tracePt t="82730" x="1924050" y="2755900"/>
          <p14:tracePt t="82746" x="1924050" y="2762250"/>
          <p14:tracePt t="82763" x="1924050" y="2781300"/>
          <p14:tracePt t="82779" x="1924050" y="2800350"/>
          <p14:tracePt t="82796" x="1930400" y="2813050"/>
          <p14:tracePt t="82812" x="1936750" y="2819400"/>
          <p14:tracePt t="82829" x="1936750" y="2825750"/>
          <p14:tracePt t="82846" x="1943100" y="2832100"/>
          <p14:tracePt t="82862" x="1943100" y="2838450"/>
          <p14:tracePt t="82879" x="1949450" y="2844800"/>
          <p14:tracePt t="82896" x="1949450" y="2851150"/>
          <p14:tracePt t="82912" x="1955800" y="2863850"/>
          <p14:tracePt t="82929" x="1955800" y="2870200"/>
          <p14:tracePt t="82946" x="1962150" y="2870200"/>
          <p14:tracePt t="82963" x="1962150" y="2876550"/>
          <p14:tracePt t="83409" x="1974850" y="2882900"/>
          <p14:tracePt t="83422" x="1993900" y="2882900"/>
          <p14:tracePt t="83423" x="2012950" y="2889250"/>
          <p14:tracePt t="83429" x="2038350" y="2895600"/>
          <p14:tracePt t="83446" x="2063750" y="2895600"/>
          <p14:tracePt t="83463" x="2095500" y="2901950"/>
          <p14:tracePt t="83479" x="2120900" y="2901950"/>
          <p14:tracePt t="83496" x="2152650" y="2901950"/>
          <p14:tracePt t="83512" x="2190750" y="2901950"/>
          <p14:tracePt t="83530" x="2222500" y="2889250"/>
          <p14:tracePt t="83546" x="2241550" y="2851150"/>
          <p14:tracePt t="83562" x="2247900" y="2787650"/>
          <p14:tracePt t="83579" x="2247900" y="2743200"/>
          <p14:tracePt t="83596" x="2247900" y="2698750"/>
          <p14:tracePt t="83613" x="2235200" y="2667000"/>
          <p14:tracePt t="83629" x="2228850" y="2622550"/>
          <p14:tracePt t="83646" x="2216150" y="2584450"/>
          <p14:tracePt t="83662" x="2203450" y="2559050"/>
          <p14:tracePt t="83679" x="2190750" y="2533650"/>
          <p14:tracePt t="83696" x="2165350" y="2508250"/>
          <p14:tracePt t="83712" x="2159000" y="2495550"/>
          <p14:tracePt t="83730" x="2152650" y="2482850"/>
          <p14:tracePt t="83777" x="2146300" y="2476500"/>
          <p14:tracePt t="83816" x="2139950" y="2476500"/>
          <p14:tracePt t="83825" x="2139950" y="2470150"/>
          <p14:tracePt t="83897" x="2133600" y="2470150"/>
          <p14:tracePt t="83905" x="2127250" y="2470150"/>
          <p14:tracePt t="83905" x="2114550" y="2476500"/>
          <p14:tracePt t="83922" x="2108200" y="2482850"/>
          <p14:tracePt t="83922" x="2101850" y="2489200"/>
          <p14:tracePt t="83930" x="2082800" y="2508250"/>
          <p14:tracePt t="83946" x="2063750" y="2533650"/>
          <p14:tracePt t="83962" x="2057400" y="2559050"/>
          <p14:tracePt t="83980" x="2051050" y="2578100"/>
          <p14:tracePt t="83996" x="2051050" y="2590800"/>
          <p14:tracePt t="84013" x="2051050" y="2603500"/>
          <p14:tracePt t="84289" x="2051050" y="2609850"/>
          <p14:tracePt t="84297" x="2051050" y="2616200"/>
          <p14:tracePt t="84305" x="2051050" y="2635250"/>
          <p14:tracePt t="84313" x="2051050" y="2660650"/>
          <p14:tracePt t="84329" x="2051050" y="2692400"/>
          <p14:tracePt t="84346" x="2057400" y="2711450"/>
          <p14:tracePt t="84362" x="2063750" y="2736850"/>
          <p14:tracePt t="84379" x="2070100" y="2749550"/>
          <p14:tracePt t="84396" x="2082800" y="2774950"/>
          <p14:tracePt t="84413" x="2095500" y="2806700"/>
          <p14:tracePt t="84429" x="2114550" y="2832100"/>
          <p14:tracePt t="84446" x="2133600" y="2851150"/>
          <p14:tracePt t="84462" x="2152650" y="2882900"/>
          <p14:tracePt t="84479" x="2165350" y="2901950"/>
          <p14:tracePt t="84496" x="2178050" y="2914650"/>
          <p14:tracePt t="84513" x="2184400" y="2927350"/>
          <p14:tracePt t="84529" x="2197100" y="2933700"/>
          <p14:tracePt t="84546" x="2197100" y="2940050"/>
          <p14:tracePt t="84562" x="2203450" y="2946400"/>
          <p14:tracePt t="84579" x="2209800" y="2952750"/>
          <p14:tracePt t="87169" x="2266950" y="2971800"/>
          <p14:tracePt t="87177" x="2368550" y="3009900"/>
          <p14:tracePt t="87180" x="2520950" y="3067050"/>
          <p14:tracePt t="87195" x="2698750" y="3130550"/>
          <p14:tracePt t="87196" x="3206750" y="3263900"/>
          <p14:tracePt t="87213" x="3727450" y="3384550"/>
          <p14:tracePt t="87229" x="4140200" y="3448050"/>
          <p14:tracePt t="87247" x="4368800" y="3498850"/>
          <p14:tracePt t="87262" x="4451350" y="3524250"/>
          <p14:tracePt t="87295" x="4470400" y="3536950"/>
          <p14:tracePt t="87296" x="4476750" y="3536950"/>
          <p14:tracePt t="87313" x="4476750" y="3575050"/>
          <p14:tracePt t="87329" x="4470400" y="3663950"/>
          <p14:tracePt t="87346" x="4451350" y="3784600"/>
          <p14:tracePt t="87362" x="4445000" y="3905250"/>
          <p14:tracePt t="87379" x="4445000" y="4025900"/>
          <p14:tracePt t="87395" x="4470400" y="4121150"/>
          <p14:tracePt t="87412" x="4521200" y="4197350"/>
          <p14:tracePt t="87429" x="4591050" y="4254500"/>
          <p14:tracePt t="87446" x="4673600" y="4286250"/>
          <p14:tracePt t="87462" x="4768850" y="4318000"/>
          <p14:tracePt t="87479" x="4845050" y="4324350"/>
          <p14:tracePt t="87496" x="4908550" y="4324350"/>
          <p14:tracePt t="87496" x="4927600" y="4324350"/>
          <p14:tracePt t="87513" x="4991100" y="4298950"/>
          <p14:tracePt t="87529" x="5048250" y="4241800"/>
          <p14:tracePt t="87546" x="5092700" y="4121150"/>
          <p14:tracePt t="87562" x="5124450" y="3924300"/>
          <p14:tracePt t="87579" x="5124450" y="3587750"/>
          <p14:tracePt t="87595" x="5060950" y="3263900"/>
          <p14:tracePt t="87613" x="4940300" y="2952750"/>
          <p14:tracePt t="87629" x="4787900" y="2705100"/>
          <p14:tracePt t="87646" x="4635500" y="2514600"/>
          <p14:tracePt t="87662" x="4527550" y="2425700"/>
          <p14:tracePt t="87679" x="4451350" y="2387600"/>
          <p14:tracePt t="87695" x="4375150" y="2362200"/>
          <p14:tracePt t="87695" x="4349750" y="2355850"/>
          <p14:tracePt t="87713" x="4286250" y="2343150"/>
          <p14:tracePt t="87729" x="4235450" y="2343150"/>
          <p14:tracePt t="87746" x="4203700" y="2343150"/>
          <p14:tracePt t="87762" x="4178300" y="2343150"/>
          <p14:tracePt t="87779" x="4140200" y="2343150"/>
          <p14:tracePt t="87795" x="4102100" y="2349500"/>
          <p14:tracePt t="87813" x="4076700" y="2368550"/>
          <p14:tracePt t="87829" x="4070350" y="2374900"/>
          <p14:tracePt t="87846" x="4064000" y="2381250"/>
          <p14:tracePt t="87862" x="4051300" y="2400300"/>
          <p14:tracePt t="87879" x="4044950" y="2432050"/>
          <p14:tracePt t="87895" x="4038600" y="2482850"/>
          <p14:tracePt t="87895" x="4038600" y="2508250"/>
          <p14:tracePt t="87914" x="4038600" y="2565400"/>
          <p14:tracePt t="87929" x="4083050" y="2654300"/>
          <p14:tracePt t="87946" x="4184650" y="2768600"/>
          <p14:tracePt t="87962" x="4330700" y="2914650"/>
          <p14:tracePt t="87979" x="4597400" y="3092450"/>
          <p14:tracePt t="87995" x="4921250" y="3251200"/>
          <p14:tracePt t="88012" x="5118100" y="3295650"/>
          <p14:tracePt t="88029" x="5308600" y="3308350"/>
          <p14:tracePt t="88046" x="5467350" y="3314700"/>
          <p14:tracePt t="88062" x="5575300" y="3314700"/>
          <p14:tracePt t="88079" x="5651500" y="3289300"/>
          <p14:tracePt t="88095" x="5740400" y="3244850"/>
          <p14:tracePt t="88113" x="5797550" y="3213100"/>
          <p14:tracePt t="88129" x="5848350" y="3194050"/>
          <p14:tracePt t="88146" x="5905500" y="3175000"/>
          <p14:tracePt t="88162" x="5988050" y="3143250"/>
          <p14:tracePt t="88179" x="6089650" y="3111500"/>
          <p14:tracePt t="88195" x="6153150" y="3079750"/>
          <p14:tracePt t="88213" x="6223000" y="3048000"/>
          <p14:tracePt t="88229" x="6273800" y="3009900"/>
          <p14:tracePt t="88246" x="6311900" y="2978150"/>
          <p14:tracePt t="88263" x="6343650" y="2933700"/>
          <p14:tracePt t="88279" x="6350000" y="2882900"/>
          <p14:tracePt t="88296" x="6350000" y="2832100"/>
          <p14:tracePt t="88296" x="6350000" y="2819400"/>
          <p14:tracePt t="88313" x="6350000" y="2800350"/>
          <p14:tracePt t="88353" x="6350000" y="2794000"/>
          <p14:tracePt t="88481" x="6330950" y="2794000"/>
          <p14:tracePt t="88489" x="6311900" y="2794000"/>
          <p14:tracePt t="88497" x="6286500" y="2813050"/>
          <p14:tracePt t="88512" x="6273800" y="2832100"/>
          <p14:tracePt t="88513" x="6267450" y="2851150"/>
          <p14:tracePt t="88529" x="6267450" y="2882900"/>
          <p14:tracePt t="88545" x="6267450" y="2921000"/>
          <p14:tracePt t="88562" x="6267450" y="2959100"/>
          <p14:tracePt t="88579" x="6299200" y="2997200"/>
          <p14:tracePt t="88595" x="6330950" y="3028950"/>
          <p14:tracePt t="88612" x="6369050" y="3041650"/>
          <p14:tracePt t="88629" x="6438900" y="3054350"/>
          <p14:tracePt t="88646" x="6508750" y="3054350"/>
          <p14:tracePt t="88662" x="6572250" y="3054350"/>
          <p14:tracePt t="88679" x="6654800" y="2990850"/>
          <p14:tracePt t="88695" x="6743700" y="2876550"/>
          <p14:tracePt t="88714" x="6788150" y="2806700"/>
          <p14:tracePt t="88729" x="6832600" y="2717800"/>
          <p14:tracePt t="88746" x="6858000" y="2647950"/>
          <p14:tracePt t="88762" x="6870700" y="2584450"/>
          <p14:tracePt t="88779" x="6877050" y="2533650"/>
          <p14:tracePt t="88795" x="6877050" y="2482850"/>
          <p14:tracePt t="88812" x="6877050" y="2444750"/>
          <p14:tracePt t="88829" x="6877050" y="2393950"/>
          <p14:tracePt t="88845" x="6870700" y="2343150"/>
          <p14:tracePt t="88862" x="6851650" y="2286000"/>
          <p14:tracePt t="88879" x="6826250" y="2235200"/>
          <p14:tracePt t="88895" x="6788150" y="2178050"/>
          <p14:tracePt t="88913" x="6769100" y="2146300"/>
          <p14:tracePt t="88930" x="6743700" y="2114550"/>
          <p14:tracePt t="88946" x="6724650" y="2089150"/>
          <p14:tracePt t="88963" x="6711950" y="2082800"/>
          <p14:tracePt t="88979" x="6699250" y="2076450"/>
          <p14:tracePt t="88996" x="6673850" y="2076450"/>
          <p14:tracePt t="89012" x="6648450" y="2076450"/>
          <p14:tracePt t="89029" x="6616700" y="2089150"/>
          <p14:tracePt t="89046" x="6584950" y="2114550"/>
          <p14:tracePt t="89062" x="6565900" y="2133600"/>
          <p14:tracePt t="89078" x="6527800" y="2165350"/>
          <p14:tracePt t="89096" x="6502400" y="2203450"/>
          <p14:tracePt t="89112" x="6445250" y="2311400"/>
          <p14:tracePt t="89129" x="6419850" y="2393950"/>
          <p14:tracePt t="89145" x="6388100" y="2501900"/>
          <p14:tracePt t="89163" x="6381750" y="2584450"/>
          <p14:tracePt t="89179" x="6375400" y="2635250"/>
          <p14:tracePt t="89196" x="6375400" y="2673350"/>
          <p14:tracePt t="89212" x="6375400" y="2717800"/>
          <p14:tracePt t="89229" x="6381750" y="2762250"/>
          <p14:tracePt t="89245" x="6400800" y="2819400"/>
          <p14:tracePt t="89263" x="6426200" y="2889250"/>
          <p14:tracePt t="89279" x="6457950" y="2965450"/>
          <p14:tracePt t="89296" x="6508750" y="3041650"/>
          <p14:tracePt t="89313" x="6578600" y="3143250"/>
          <p14:tracePt t="89329" x="6629400" y="3206750"/>
          <p14:tracePt t="89345" x="6667500" y="3238500"/>
          <p14:tracePt t="89362" x="6699250" y="3257550"/>
          <p14:tracePt t="89379" x="6750050" y="3276600"/>
          <p14:tracePt t="89396" x="6794500" y="3276600"/>
          <p14:tracePt t="89412" x="6838950" y="3276600"/>
          <p14:tracePt t="89429" x="6908800" y="3238500"/>
          <p14:tracePt t="89446" x="6985000" y="3162300"/>
          <p14:tracePt t="89462" x="7042150" y="3079750"/>
          <p14:tracePt t="89479" x="7092950" y="2990850"/>
          <p14:tracePt t="89496" x="7137400" y="2895600"/>
          <p14:tracePt t="89512" x="7162800" y="2781300"/>
          <p14:tracePt t="89529" x="7162800" y="2698750"/>
          <p14:tracePt t="89545" x="7162800" y="2622550"/>
          <p14:tracePt t="89562" x="7131050" y="2546350"/>
          <p14:tracePt t="89579" x="7086600" y="2457450"/>
          <p14:tracePt t="89596" x="7042150" y="2406650"/>
          <p14:tracePt t="89612" x="6978650" y="2343150"/>
          <p14:tracePt t="89629" x="6915150" y="2292350"/>
          <p14:tracePt t="89645" x="6845300" y="2247900"/>
          <p14:tracePt t="89662" x="6769100" y="2209800"/>
          <p14:tracePt t="89679" x="6692900" y="2184400"/>
          <p14:tracePt t="89696" x="6635750" y="2178050"/>
          <p14:tracePt t="89712" x="6540500" y="2178050"/>
          <p14:tracePt t="89729" x="6470650" y="2178050"/>
          <p14:tracePt t="89745" x="6419850" y="2190750"/>
          <p14:tracePt t="89762" x="6388100" y="2209800"/>
          <p14:tracePt t="89779" x="6337300" y="2247900"/>
          <p14:tracePt t="89796" x="6305550" y="2292350"/>
          <p14:tracePt t="89812" x="6280150" y="2343150"/>
          <p14:tracePt t="89829" x="6254750" y="2393950"/>
          <p14:tracePt t="89845" x="6242050" y="2432050"/>
          <p14:tracePt t="89863" x="6242050" y="2463800"/>
          <p14:tracePt t="89878" x="6242050" y="2495550"/>
          <p14:tracePt t="89895" x="6242050" y="2508250"/>
          <p14:tracePt t="89912" x="6242050" y="2540000"/>
          <p14:tracePt t="89928" x="6242050" y="2552700"/>
          <p14:tracePt t="89945" x="6242050" y="2578100"/>
          <p14:tracePt t="89961" x="6242050" y="2603500"/>
          <p14:tracePt t="89978" x="6248400" y="2641600"/>
          <p14:tracePt t="89996" x="6254750" y="2686050"/>
          <p14:tracePt t="90012" x="6261100" y="2743200"/>
          <p14:tracePt t="90029" x="6267450" y="2787650"/>
          <p14:tracePt t="90045" x="6273800" y="2825750"/>
          <p14:tracePt t="90062" x="6280150" y="2851150"/>
          <p14:tracePt t="90079" x="6286500" y="2876550"/>
          <p14:tracePt t="90096" x="6299200" y="2901950"/>
          <p14:tracePt t="90113" x="6311900" y="2921000"/>
          <p14:tracePt t="90129" x="6318250" y="2927350"/>
          <p14:tracePt t="90145" x="6324600" y="2940050"/>
          <p14:tracePt t="90162" x="6337300" y="2946400"/>
          <p14:tracePt t="90178" x="6350000" y="2959100"/>
          <p14:tracePt t="90195" x="6362700" y="2971800"/>
          <p14:tracePt t="90211" x="6369050" y="2984500"/>
          <p14:tracePt t="90228" x="6375400" y="2997200"/>
          <p14:tracePt t="90245" x="6381750" y="3003550"/>
          <p14:tracePt t="90262" x="6388100" y="3009900"/>
          <p14:tracePt t="90279" x="6394450" y="3016250"/>
          <p14:tracePt t="90295" x="6400800" y="3022600"/>
          <p14:tracePt t="90312" x="6407150" y="3028950"/>
          <p14:tracePt t="90329" x="6407150" y="3035300"/>
          <p14:tracePt t="90521" x="6400800" y="3035300"/>
          <p14:tracePt t="90529" x="6375400" y="3035300"/>
          <p14:tracePt t="90538" x="6369050" y="3035300"/>
          <p14:tracePt t="90547" x="6324600" y="3048000"/>
          <p14:tracePt t="90562" x="6299200" y="3048000"/>
          <p14:tracePt t="90579" x="6280150" y="3048000"/>
          <p14:tracePt t="90680" x="6273800" y="3048000"/>
          <p14:tracePt t="90688" x="6261100" y="3048000"/>
          <p14:tracePt t="90697" x="6248400" y="3048000"/>
          <p14:tracePt t="90698" x="6242050" y="3054350"/>
          <p14:tracePt t="90712" x="6223000" y="3054350"/>
          <p14:tracePt t="90729" x="6216650" y="3060700"/>
          <p14:tracePt t="90746" x="6210300" y="3060700"/>
          <p14:tracePt t="90762" x="6191250" y="3067050"/>
          <p14:tracePt t="90779" x="6146800" y="3086100"/>
          <p14:tracePt t="90796" x="6089650" y="3111500"/>
          <p14:tracePt t="90812" x="6000750" y="3149600"/>
          <p14:tracePt t="90829" x="5886450" y="3194050"/>
          <p14:tracePt t="90846" x="5778500" y="3225800"/>
          <p14:tracePt t="90862" x="5670550" y="3244850"/>
          <p14:tracePt t="90879" x="5581650" y="3263900"/>
          <p14:tracePt t="90895" x="5441950" y="3282950"/>
          <p14:tracePt t="90913" x="5365750" y="3295650"/>
          <p14:tracePt t="90929" x="5302250" y="3308350"/>
          <p14:tracePt t="90946" x="5245100" y="3314700"/>
          <p14:tracePt t="90962" x="5175250" y="3327400"/>
          <p14:tracePt t="90979" x="5105400" y="3333750"/>
          <p14:tracePt t="90995" x="5029200" y="3346450"/>
          <p14:tracePt t="91012" x="4940300" y="3359150"/>
          <p14:tracePt t="91029" x="4883150" y="3365500"/>
          <p14:tracePt t="91046" x="4845050" y="3365500"/>
          <p14:tracePt t="91062" x="4826000" y="3365500"/>
          <p14:tracePt t="91079" x="4800600" y="3365500"/>
          <p14:tracePt t="91095" x="4787900" y="3365500"/>
          <p14:tracePt t="91113" x="4775200" y="3365500"/>
          <p14:tracePt t="91129" x="4762500" y="3365500"/>
          <p14:tracePt t="91145" x="4749800" y="3365500"/>
          <p14:tracePt t="91184" x="4743450" y="3365500"/>
          <p14:tracePt t="93520" x="4724400" y="3365500"/>
          <p14:tracePt t="93528" x="4527550" y="3365500"/>
          <p14:tracePt t="93545" x="4222750" y="3321050"/>
          <p14:tracePt t="93562" x="4070350" y="3302000"/>
          <p14:tracePt t="93563" x="3670300" y="3257550"/>
          <p14:tracePt t="93579" x="3302000" y="3219450"/>
          <p14:tracePt t="93595" x="3067050" y="3187700"/>
          <p14:tracePt t="93612" x="2952750" y="3187700"/>
          <p14:tracePt t="93629" x="2889250" y="3175000"/>
          <p14:tracePt t="93645" x="2870200" y="3168650"/>
          <p14:tracePt t="93662" x="2863850" y="3168650"/>
          <p14:tracePt t="93678" x="2851150" y="3162300"/>
          <p14:tracePt t="93695" x="2832100" y="3162300"/>
          <p14:tracePt t="93713" x="2787650" y="3149600"/>
          <p14:tracePt t="93729" x="2762250" y="3143250"/>
          <p14:tracePt t="93745" x="2730500" y="3130550"/>
          <p14:tracePt t="93762" x="2686050" y="3117850"/>
          <p14:tracePt t="93779" x="2616200" y="3098800"/>
          <p14:tracePt t="93795" x="2520950" y="3079750"/>
          <p14:tracePt t="93813" x="2432050" y="3060700"/>
          <p14:tracePt t="93829" x="2317750" y="3028950"/>
          <p14:tracePt t="93846" x="2222500" y="2997200"/>
          <p14:tracePt t="93862" x="2139950" y="2959100"/>
          <p14:tracePt t="93879" x="2101850" y="2933700"/>
          <p14:tracePt t="93895" x="2082800" y="2914650"/>
          <p14:tracePt t="93913" x="2076450" y="2908300"/>
          <p14:tracePt t="93929" x="2070100" y="2901950"/>
          <p14:tracePt t="94025" x="2063750" y="2901950"/>
          <p14:tracePt t="94048" x="2057400" y="2901950"/>
          <p14:tracePt t="94224" x="2057400" y="2908300"/>
          <p14:tracePt t="94240" x="2070100" y="2914650"/>
          <p14:tracePt t="94242" x="2082800" y="2921000"/>
          <p14:tracePt t="94262" x="2082800" y="2927350"/>
          <p14:tracePt t="94279" x="2089150" y="2927350"/>
          <p14:tracePt t="94295" x="2095500" y="2933700"/>
          <p14:tracePt t="94312" x="2108200" y="2940050"/>
          <p14:tracePt t="94328" x="2114550" y="2940050"/>
          <p14:tracePt t="94346" x="2127250" y="2946400"/>
          <p14:tracePt t="95969" x="2139950" y="2952750"/>
          <p14:tracePt t="95976" x="2152650" y="2959100"/>
          <p14:tracePt t="95995" x="2165350" y="2965450"/>
          <p14:tracePt t="95996" x="2190750" y="2971800"/>
          <p14:tracePt t="96012" x="2235200" y="2997200"/>
          <p14:tracePt t="96029" x="2311400" y="3016250"/>
          <p14:tracePt t="96045" x="2444750" y="3054350"/>
          <p14:tracePt t="96062" x="2673350" y="3117850"/>
          <p14:tracePt t="96078" x="3124200" y="3200400"/>
          <p14:tracePt t="96095" x="4095750" y="3321050"/>
          <p14:tracePt t="96113" x="4749800" y="3333750"/>
          <p14:tracePt t="96129" x="5334000" y="3333750"/>
          <p14:tracePt t="96145" x="5753100" y="3302000"/>
          <p14:tracePt t="96162" x="6038850" y="3225800"/>
          <p14:tracePt t="96178" x="6191250" y="3149600"/>
          <p14:tracePt t="96195" x="6299200" y="3067050"/>
          <p14:tracePt t="96212" x="6407150" y="2984500"/>
          <p14:tracePt t="96229" x="6502400" y="2889250"/>
          <p14:tracePt t="96245" x="6578600" y="2813050"/>
          <p14:tracePt t="96261" x="6629400" y="2749550"/>
          <p14:tracePt t="96278" x="6673850" y="2698750"/>
          <p14:tracePt t="96295" x="6718300" y="2641600"/>
          <p14:tracePt t="96312" x="6737350" y="2609850"/>
          <p14:tracePt t="96329" x="6756400" y="2590800"/>
          <p14:tracePt t="96345" x="6775450" y="2565400"/>
          <p14:tracePt t="96363" x="6800850" y="2527300"/>
          <p14:tracePt t="96378" x="6826250" y="2489200"/>
          <p14:tracePt t="96395" x="6845300" y="2457450"/>
          <p14:tracePt t="96412" x="6851650" y="2425700"/>
          <p14:tracePt t="96429" x="6858000" y="2419350"/>
          <p14:tracePt t="96445" x="6864350" y="2406650"/>
          <p14:tracePt t="96462" x="6870700" y="2381250"/>
          <p14:tracePt t="96478" x="6877050" y="2355850"/>
          <p14:tracePt t="96495" x="6877050" y="2298700"/>
          <p14:tracePt t="96513" x="6877050" y="2273300"/>
          <p14:tracePt t="96529" x="6877050" y="2254250"/>
          <p14:tracePt t="96545" x="6877050" y="2241550"/>
          <p14:tracePt t="96562" x="6870700" y="2235200"/>
          <p14:tracePt t="96578" x="6864350" y="2228850"/>
          <p14:tracePt t="96595" x="6851650" y="2222500"/>
          <p14:tracePt t="96612" x="6832600" y="2216150"/>
          <p14:tracePt t="96629" x="6794500" y="2209800"/>
          <p14:tracePt t="96645" x="6756400" y="2203450"/>
          <p14:tracePt t="96662" x="6718300" y="2197100"/>
          <p14:tracePt t="96678" x="6686550" y="2197100"/>
          <p14:tracePt t="96695" x="6661150" y="2197100"/>
          <p14:tracePt t="96712" x="6635750" y="2197100"/>
          <p14:tracePt t="96729" x="6610350" y="2197100"/>
          <p14:tracePt t="96745" x="6584950" y="2197100"/>
          <p14:tracePt t="96762" x="6540500" y="2228850"/>
          <p14:tracePt t="96779" x="6477000" y="2260600"/>
          <p14:tracePt t="96795" x="6438900" y="2292350"/>
          <p14:tracePt t="96812" x="6381750" y="2349500"/>
          <p14:tracePt t="96828" x="6350000" y="2393950"/>
          <p14:tracePt t="96845" x="6330950" y="2438400"/>
          <p14:tracePt t="96862" x="6318250" y="2470150"/>
          <p14:tracePt t="96878" x="6305550" y="2501900"/>
          <p14:tracePt t="96895" x="6292850" y="2546350"/>
          <p14:tracePt t="96913" x="6292850" y="2584450"/>
          <p14:tracePt t="96929" x="6292850" y="2635250"/>
          <p14:tracePt t="96945" x="6292850" y="2686050"/>
          <p14:tracePt t="96962" x="6292850" y="2743200"/>
          <p14:tracePt t="96978" x="6292850" y="2794000"/>
          <p14:tracePt t="96995" x="6292850" y="2838450"/>
          <p14:tracePt t="97012" x="6311900" y="2882900"/>
          <p14:tracePt t="97028" x="6318250" y="2914650"/>
          <p14:tracePt t="97045" x="6337300" y="2940050"/>
          <p14:tracePt t="97062" x="6350000" y="2965450"/>
          <p14:tracePt t="97078" x="6375400" y="2997200"/>
          <p14:tracePt t="97095" x="6394450" y="3022600"/>
          <p14:tracePt t="97112" x="6426200" y="3048000"/>
          <p14:tracePt t="97129" x="6457950" y="3073400"/>
          <p14:tracePt t="97146" x="6483350" y="3098800"/>
          <p14:tracePt t="97162" x="6515100" y="3111500"/>
          <p14:tracePt t="97179" x="6553200" y="3136900"/>
          <p14:tracePt t="97195" x="6591300" y="3168650"/>
          <p14:tracePt t="97212" x="6623050" y="3181350"/>
          <p14:tracePt t="97228" x="6667500" y="3194050"/>
          <p14:tracePt t="97245" x="6711950" y="3200400"/>
          <p14:tracePt t="97262" x="6750050" y="3206750"/>
          <p14:tracePt t="97280" x="6781800" y="3206750"/>
          <p14:tracePt t="97296" x="6819900" y="3206750"/>
          <p14:tracePt t="97314" x="6851650" y="3187700"/>
          <p14:tracePt t="97329" x="6883400" y="3162300"/>
          <p14:tracePt t="97346" x="6908800" y="3130550"/>
          <p14:tracePt t="97363" x="6927850" y="3092450"/>
          <p14:tracePt t="97380" x="6953250" y="3028950"/>
          <p14:tracePt t="97396" x="6959600" y="2965450"/>
          <p14:tracePt t="97413" x="6965950" y="2895600"/>
          <p14:tracePt t="97430" x="6978650" y="2825750"/>
          <p14:tracePt t="97447" x="6978650" y="2749550"/>
          <p14:tracePt t="97463" x="6978650" y="2692400"/>
          <p14:tracePt t="97480" x="6978650" y="2635250"/>
          <p14:tracePt t="97496" x="6978650" y="2571750"/>
          <p14:tracePt t="97514" x="6959600" y="2514600"/>
          <p14:tracePt t="97529" x="6946900" y="2476500"/>
          <p14:tracePt t="97546" x="6927850" y="2438400"/>
          <p14:tracePt t="97563" x="6908800" y="2406650"/>
          <p14:tracePt t="97580" x="6889750" y="2381250"/>
          <p14:tracePt t="97596" x="6864350" y="2349500"/>
          <p14:tracePt t="97613" x="6845300" y="2336800"/>
          <p14:tracePt t="97629" x="6832600" y="2324100"/>
          <p14:tracePt t="97646" x="6813550" y="2311400"/>
          <p14:tracePt t="97663" x="6800850" y="2305050"/>
          <p14:tracePt t="97679" x="6781800" y="2298700"/>
          <p14:tracePt t="97696" x="6750050" y="2279650"/>
          <p14:tracePt t="97714" x="6724650" y="2273300"/>
          <p14:tracePt t="97729" x="6711950" y="2266950"/>
          <p14:tracePt t="97746" x="6686550" y="2254250"/>
          <p14:tracePt t="97763" x="6680200" y="2254250"/>
          <p14:tracePt t="97779" x="6673850" y="2254250"/>
          <p14:tracePt t="97796" x="6667500" y="2247900"/>
          <p14:tracePt t="98265" x="6661150" y="2247900"/>
          <p14:tracePt t="98273" x="6642100" y="2254250"/>
          <p14:tracePt t="98281" x="6597650" y="2286000"/>
          <p14:tracePt t="98282" x="6559550" y="2317750"/>
          <p14:tracePt t="98297" x="6451600" y="2438400"/>
          <p14:tracePt t="98314" x="6381750" y="2540000"/>
          <p14:tracePt t="98330" x="6330950" y="2641600"/>
          <p14:tracePt t="98345" x="6305550" y="2711450"/>
          <p14:tracePt t="98363" x="6292850" y="2762250"/>
          <p14:tracePt t="98379" x="6292850" y="2794000"/>
          <p14:tracePt t="98397" x="6292850" y="2832100"/>
          <p14:tracePt t="98413" x="6292850" y="2863850"/>
          <p14:tracePt t="98429" x="6299200" y="2901950"/>
          <p14:tracePt t="98446" x="6311900" y="2946400"/>
          <p14:tracePt t="98463" x="6337300" y="3003550"/>
          <p14:tracePt t="98480" x="6381750" y="3079750"/>
          <p14:tracePt t="98496" x="6445250" y="3175000"/>
          <p14:tracePt t="98514" x="6496050" y="3238500"/>
          <p14:tracePt t="98530" x="6540500" y="3282950"/>
          <p14:tracePt t="98546" x="6584950" y="3308350"/>
          <p14:tracePt t="98563" x="6623050" y="3321050"/>
          <p14:tracePt t="98579" x="6673850" y="3327400"/>
          <p14:tracePt t="98596" x="6718300" y="3327400"/>
          <p14:tracePt t="98613" x="6781800" y="3327400"/>
          <p14:tracePt t="98629" x="6838950" y="3295650"/>
          <p14:tracePt t="98646" x="6889750" y="3270250"/>
          <p14:tracePt t="98663" x="6946900" y="3225800"/>
          <p14:tracePt t="98679" x="6991350" y="3181350"/>
          <p14:tracePt t="98696" x="7035800" y="3092450"/>
          <p14:tracePt t="98714" x="7061200" y="2997200"/>
          <p14:tracePt t="98729" x="7067550" y="2901950"/>
          <p14:tracePt t="98746" x="7073900" y="2794000"/>
          <p14:tracePt t="98763" x="7061200" y="2673350"/>
          <p14:tracePt t="98779" x="7029450" y="2571750"/>
          <p14:tracePt t="98797" x="6997700" y="2489200"/>
          <p14:tracePt t="98813" x="6953250" y="2425700"/>
          <p14:tracePt t="98830" x="6908800" y="2368550"/>
          <p14:tracePt t="98846" x="6870700" y="2317750"/>
          <p14:tracePt t="98863" x="6832600" y="2279650"/>
          <p14:tracePt t="98879" x="6800850" y="2260600"/>
          <p14:tracePt t="98896" x="6775450" y="2247900"/>
          <p14:tracePt t="98913" x="6724650" y="2222500"/>
          <p14:tracePt t="98930" x="6692900" y="2209800"/>
          <p14:tracePt t="98946" x="6667500" y="2197100"/>
          <p14:tracePt t="98963" x="6648450" y="2190750"/>
          <p14:tracePt t="98979" x="6629400" y="2190750"/>
          <p14:tracePt t="98996" x="6616700" y="2184400"/>
          <p14:tracePt t="99013" x="6597650" y="2184400"/>
          <p14:tracePt t="99029" x="6578600" y="2184400"/>
          <p14:tracePt t="99046" x="6540500" y="2209800"/>
          <p14:tracePt t="99063" x="6508750" y="2228850"/>
          <p14:tracePt t="99079" x="6489700" y="2247900"/>
          <p14:tracePt t="99096" x="6464300" y="2273300"/>
          <p14:tracePt t="99113" x="6432550" y="2324100"/>
          <p14:tracePt t="99130" x="6413500" y="2362200"/>
          <p14:tracePt t="99146" x="6394450" y="2400300"/>
          <p14:tracePt t="99163" x="6375400" y="2444750"/>
          <p14:tracePt t="99179" x="6369050" y="2482850"/>
          <p14:tracePt t="99196" x="6350000" y="2533650"/>
          <p14:tracePt t="99212" x="6337300" y="2584450"/>
          <p14:tracePt t="99230" x="6330950" y="2635250"/>
          <p14:tracePt t="99246" x="6330950" y="2692400"/>
          <p14:tracePt t="99263" x="6330950" y="2762250"/>
          <p14:tracePt t="99279" x="6330950" y="2851150"/>
          <p14:tracePt t="99296" x="6330950" y="2921000"/>
          <p14:tracePt t="99313" x="6356350" y="2997200"/>
          <p14:tracePt t="99330" x="6362700" y="3028950"/>
          <p14:tracePt t="99346" x="6369050" y="3048000"/>
          <p14:tracePt t="99362" x="6375400" y="3060700"/>
          <p14:tracePt t="99379" x="6381750" y="3067050"/>
          <p14:tracePt t="99396" x="6400800" y="3086100"/>
          <p14:tracePt t="99413" x="6407150" y="3092450"/>
          <p14:tracePt t="99430" x="6426200" y="3105150"/>
          <p14:tracePt t="99446" x="6445250" y="3105150"/>
          <p14:tracePt t="99463" x="6464300" y="3111500"/>
          <p14:tracePt t="99479" x="6489700" y="3111500"/>
          <p14:tracePt t="99496" x="6521450" y="3111500"/>
          <p14:tracePt t="99513" x="6565900" y="3111500"/>
          <p14:tracePt t="99530" x="6584950" y="3111500"/>
          <p14:tracePt t="99546" x="6610350" y="3111500"/>
          <p14:tracePt t="99563" x="6648450" y="3105150"/>
          <p14:tracePt t="99579" x="6680200" y="3086100"/>
          <p14:tracePt t="99596" x="6705600" y="3060700"/>
          <p14:tracePt t="99613" x="6743700" y="3022600"/>
          <p14:tracePt t="99630" x="6788150" y="2965450"/>
          <p14:tracePt t="99646" x="6826250" y="2895600"/>
          <p14:tracePt t="99663" x="6851650" y="2825750"/>
          <p14:tracePt t="99679" x="6883400" y="2755900"/>
          <p14:tracePt t="99696" x="6896100" y="2705100"/>
          <p14:tracePt t="99712" x="6902450" y="2609850"/>
          <p14:tracePt t="99730" x="6902450" y="2546350"/>
          <p14:tracePt t="99746" x="6902450" y="2495550"/>
          <p14:tracePt t="99763" x="6902450" y="2438400"/>
          <p14:tracePt t="99779" x="6883400" y="2387600"/>
          <p14:tracePt t="99796" x="6870700" y="2362200"/>
          <p14:tracePt t="99812" x="6864350" y="2343150"/>
          <p14:tracePt t="99829" x="6851650" y="2317750"/>
          <p14:tracePt t="99846" x="6832600" y="2292350"/>
          <p14:tracePt t="99863" x="6819900" y="2273300"/>
          <p14:tracePt t="99879" x="6807200" y="2247900"/>
          <p14:tracePt t="99896" x="6775450" y="2209800"/>
          <p14:tracePt t="99914" x="6743700" y="2178050"/>
          <p14:tracePt t="99929" x="6711950" y="2152650"/>
          <p14:tracePt t="99946" x="6686550" y="2133600"/>
          <p14:tracePt t="99963" x="6654800" y="2120900"/>
          <p14:tracePt t="99979" x="6629400" y="2120900"/>
          <p14:tracePt t="99996" x="6597650" y="2120900"/>
          <p14:tracePt t="100013" x="6565900" y="2120900"/>
          <p14:tracePt t="100030" x="6540500" y="2120900"/>
          <p14:tracePt t="100046" x="6508750" y="2133600"/>
          <p14:tracePt t="100063" x="6483350" y="2152650"/>
          <p14:tracePt t="100079" x="6445250" y="2178050"/>
          <p14:tracePt t="100096" x="6413500" y="2203450"/>
          <p14:tracePt t="100113" x="6362700" y="2254250"/>
          <p14:tracePt t="100130" x="6318250" y="2317750"/>
          <p14:tracePt t="100146" x="6280150" y="2400300"/>
          <p14:tracePt t="100163" x="6235700" y="2501900"/>
          <p14:tracePt t="100179" x="6223000" y="2584450"/>
          <p14:tracePt t="100196" x="6216650" y="2647950"/>
          <p14:tracePt t="100212" x="6216650" y="2692400"/>
          <p14:tracePt t="100230" x="6216650" y="2743200"/>
          <p14:tracePt t="100246" x="6223000" y="2768600"/>
          <p14:tracePt t="100263" x="6235700" y="2825750"/>
          <p14:tracePt t="100279" x="6242050" y="2863850"/>
          <p14:tracePt t="100296" x="6261100" y="2914650"/>
          <p14:tracePt t="100312" x="6280150" y="2984500"/>
          <p14:tracePt t="100330" x="6292850" y="3022600"/>
          <p14:tracePt t="100346" x="6305550" y="3048000"/>
          <p14:tracePt t="100363" x="6311900" y="3067050"/>
          <p14:tracePt t="100379" x="6324600" y="3079750"/>
          <p14:tracePt t="100396" x="6343650" y="3092450"/>
          <p14:tracePt t="100412" x="6356350" y="3111500"/>
          <p14:tracePt t="100430" x="6375400" y="3130550"/>
          <p14:tracePt t="100446" x="6388100" y="3143250"/>
          <p14:tracePt t="100463" x="6413500" y="3155950"/>
          <p14:tracePt t="100480" x="6438900" y="3168650"/>
          <p14:tracePt t="100496" x="6477000" y="3181350"/>
          <p14:tracePt t="100514" x="6515100" y="3181350"/>
          <p14:tracePt t="100529" x="6546850" y="3187700"/>
          <p14:tracePt t="100546" x="6584950" y="3187700"/>
          <p14:tracePt t="100563" x="6629400" y="3187700"/>
          <p14:tracePt t="100579" x="6667500" y="3187700"/>
          <p14:tracePt t="100596" x="6718300" y="3187700"/>
          <p14:tracePt t="100613" x="6756400" y="3187700"/>
          <p14:tracePt t="100629" x="6794500" y="3175000"/>
          <p14:tracePt t="100646" x="6826250" y="3155950"/>
          <p14:tracePt t="100663" x="6870700" y="3124200"/>
          <p14:tracePt t="100679" x="6902450" y="3086100"/>
          <p14:tracePt t="100696" x="6940550" y="3016250"/>
          <p14:tracePt t="100714" x="6978650" y="2927350"/>
          <p14:tracePt t="100729" x="6997700" y="2863850"/>
          <p14:tracePt t="100746" x="7010400" y="2774950"/>
          <p14:tracePt t="100762" x="7016750" y="2705100"/>
          <p14:tracePt t="100779" x="7016750" y="2628900"/>
          <p14:tracePt t="100796" x="7016750" y="2552700"/>
          <p14:tracePt t="100813" x="7004050" y="2489200"/>
          <p14:tracePt t="100829" x="6991350" y="2432050"/>
          <p14:tracePt t="100846" x="6972300" y="2381250"/>
          <p14:tracePt t="100862" x="6940550" y="2330450"/>
          <p14:tracePt t="100879" x="6915150" y="2286000"/>
          <p14:tracePt t="100896" x="6870700" y="2235200"/>
          <p14:tracePt t="100914" x="6858000" y="2216150"/>
          <p14:tracePt t="100930" x="6838950" y="2190750"/>
          <p14:tracePt t="100946" x="6826250" y="2178050"/>
          <p14:tracePt t="100963" x="6807200" y="2165350"/>
          <p14:tracePt t="100979" x="6794500" y="2152650"/>
          <p14:tracePt t="100996" x="6769100" y="2146300"/>
          <p14:tracePt t="101013" x="6750050" y="2146300"/>
          <p14:tracePt t="101029" x="6711950" y="2139950"/>
          <p14:tracePt t="101046" x="6680200" y="2139950"/>
          <p14:tracePt t="101063" x="6648450" y="2139950"/>
          <p14:tracePt t="101079" x="6623050" y="2139950"/>
          <p14:tracePt t="101096" x="6565900" y="2165350"/>
          <p14:tracePt t="101113" x="6540500" y="2178050"/>
          <p14:tracePt t="101129" x="6508750" y="2197100"/>
          <p14:tracePt t="101146" x="6483350" y="2216150"/>
          <p14:tracePt t="101163" x="6457950" y="2247900"/>
          <p14:tracePt t="101179" x="6438900" y="2273300"/>
          <p14:tracePt t="101196" x="6413500" y="2305050"/>
          <p14:tracePt t="101213" x="6400800" y="2343150"/>
          <p14:tracePt t="101229" x="6388100" y="2387600"/>
          <p14:tracePt t="101246" x="6369050" y="2438400"/>
          <p14:tracePt t="101262" x="6356350" y="2482850"/>
          <p14:tracePt t="101279" x="6350000" y="2533650"/>
          <p14:tracePt t="101296" x="6343650" y="2616200"/>
          <p14:tracePt t="101314" x="6330950" y="2692400"/>
          <p14:tracePt t="101329" x="6330950" y="2768600"/>
          <p14:tracePt t="101346" x="6330950" y="2832100"/>
          <p14:tracePt t="101362" x="6330950" y="2889250"/>
          <p14:tracePt t="101379" x="6330950" y="2914650"/>
          <p14:tracePt t="101396" x="6337300" y="2940050"/>
          <p14:tracePt t="101413" x="6350000" y="2965450"/>
          <p14:tracePt t="101429" x="6356350" y="2984500"/>
          <p14:tracePt t="101447" x="6369050" y="3003550"/>
          <p14:tracePt t="101463" x="6394450" y="3035300"/>
          <p14:tracePt t="101479" x="6413500" y="3060700"/>
          <p14:tracePt t="101496" x="6451600" y="3098800"/>
          <p14:tracePt t="101513" x="6470650" y="3117850"/>
          <p14:tracePt t="101529" x="6489700" y="3136900"/>
          <p14:tracePt t="101546" x="6508750" y="3149600"/>
          <p14:tracePt t="101562" x="6546850" y="3175000"/>
          <p14:tracePt t="101579" x="6565900" y="3181350"/>
          <p14:tracePt t="101596" x="6597650" y="3181350"/>
          <p14:tracePt t="101613" x="6635750" y="3187700"/>
          <p14:tracePt t="101629" x="6667500" y="3187700"/>
          <p14:tracePt t="101646" x="6692900" y="3187700"/>
          <p14:tracePt t="101662" x="6724650" y="3187700"/>
          <p14:tracePt t="101679" x="6756400" y="3187700"/>
          <p14:tracePt t="101696" x="6826250" y="3162300"/>
          <p14:tracePt t="101714" x="6870700" y="3130550"/>
          <p14:tracePt t="101729" x="6908800" y="3105150"/>
          <p14:tracePt t="101746" x="6927850" y="3073400"/>
          <p14:tracePt t="101762" x="6946900" y="3022600"/>
          <p14:tracePt t="101779" x="6959600" y="2940050"/>
          <p14:tracePt t="101796" x="6965950" y="2819400"/>
          <p14:tracePt t="101812" x="6965950" y="2667000"/>
          <p14:tracePt t="101829" x="6965950" y="2508250"/>
          <p14:tracePt t="101846" x="6965950" y="2381250"/>
          <p14:tracePt t="101863" x="6940550" y="2286000"/>
          <p14:tracePt t="101879" x="6927850" y="2222500"/>
          <p14:tracePt t="101896" x="6896100" y="2159000"/>
          <p14:tracePt t="101914" x="6870700" y="2127250"/>
          <p14:tracePt t="101930" x="6858000" y="2108200"/>
          <p14:tracePt t="101946" x="6851650" y="2101850"/>
          <p14:tracePt t="101962" x="6845300" y="2101850"/>
          <p14:tracePt t="101979" x="6832600" y="2101850"/>
          <p14:tracePt t="101996" x="6819900" y="2095500"/>
          <p14:tracePt t="102012" x="6807200" y="2095500"/>
          <p14:tracePt t="102029" x="6800850" y="2095500"/>
          <p14:tracePt t="102046" x="6788150" y="2095500"/>
          <p14:tracePt t="102062" x="6775450" y="2101850"/>
          <p14:tracePt t="102105" x="6769100" y="2108200"/>
          <p14:tracePt t="102121" x="6762750" y="2108200"/>
          <p14:tracePt t="102130" x="6756400" y="2108200"/>
          <p14:tracePt t="102153" x="6756400" y="2114550"/>
          <p14:tracePt t="102209" x="6750050" y="2114550"/>
          <p14:tracePt t="102289" x="6750050" y="2120900"/>
          <p14:tracePt t="102313" x="6750050" y="2127250"/>
          <p14:tracePt t="102329" x="6743700" y="2127250"/>
          <p14:tracePt t="102737" x="6731000" y="2139950"/>
          <p14:tracePt t="102745" x="6699250" y="2171700"/>
          <p14:tracePt t="102755" x="6673850" y="2209800"/>
          <p14:tracePt t="102763" x="6623050" y="2305050"/>
          <p14:tracePt t="102779" x="6546850" y="2438400"/>
          <p14:tracePt t="102796" x="6496050" y="2584450"/>
          <p14:tracePt t="102812" x="6470650" y="2673350"/>
          <p14:tracePt t="102829" x="6457950" y="2724150"/>
          <p14:tracePt t="102846" x="6457950" y="2743200"/>
          <p14:tracePt t="102863" x="6464300" y="2755900"/>
          <p14:tracePt t="102879" x="6470650" y="2762250"/>
          <p14:tracePt t="102929" x="6477000" y="2768600"/>
          <p14:tracePt t="102955" x="6483350" y="2768600"/>
          <p14:tracePt t="102969" x="6483350" y="2774950"/>
          <p14:tracePt t="102977" x="6483350" y="2781300"/>
          <p14:tracePt t="102987" x="6483350" y="2794000"/>
          <p14:tracePt t="102996" x="6489700" y="2800350"/>
          <p14:tracePt t="103012" x="6489700" y="2806700"/>
          <p14:tracePt t="103029" x="6489700" y="2813050"/>
          <p14:tracePt t="103386" x="6489700" y="2819400"/>
          <p14:tracePt t="103393" x="6489700" y="2825750"/>
          <p14:tracePt t="103405" x="6477000" y="2844800"/>
          <p14:tracePt t="103409" x="6464300" y="2851150"/>
          <p14:tracePt t="103416" x="6419850" y="2889250"/>
          <p14:tracePt t="103429" x="6381750" y="2927350"/>
          <p14:tracePt t="103446" x="6330950" y="2984500"/>
          <p14:tracePt t="103464" x="6273800" y="3054350"/>
          <p14:tracePt t="103479" x="6242050" y="3098800"/>
          <p14:tracePt t="103479" x="6223000" y="3124200"/>
          <p14:tracePt t="103497" x="6191250" y="3162300"/>
          <p14:tracePt t="103513" x="6165850" y="3194050"/>
          <p14:tracePt t="103529" x="6134100" y="3213100"/>
          <p14:tracePt t="103546" x="6083300" y="3238500"/>
          <p14:tracePt t="103562" x="6007100" y="3270250"/>
          <p14:tracePt t="103579" x="5918200" y="3295650"/>
          <p14:tracePt t="103596" x="5810250" y="3333750"/>
          <p14:tracePt t="103612" x="5664200" y="3359150"/>
          <p14:tracePt t="103629" x="5486400" y="3371850"/>
          <p14:tracePt t="103646" x="5302250" y="3371850"/>
          <p14:tracePt t="103662" x="5105400" y="3371850"/>
          <p14:tracePt t="103679" x="4946650" y="3371850"/>
          <p14:tracePt t="103696" x="4787900" y="3371850"/>
          <p14:tracePt t="103712" x="4622800" y="3371850"/>
          <p14:tracePt t="103729" x="4572000" y="3371850"/>
          <p14:tracePt t="103746" x="4533900" y="3371850"/>
          <p14:tracePt t="103762" x="4502150" y="3371850"/>
          <p14:tracePt t="103779" x="4483100" y="3365500"/>
          <p14:tracePt t="103796" x="4464050" y="3365500"/>
          <p14:tracePt t="103813" x="4457700" y="3365500"/>
          <p14:tracePt t="103829" x="4451350" y="3365500"/>
          <p14:tracePt t="103846" x="4445000" y="3365500"/>
          <p14:tracePt t="103862" x="4438650" y="3365500"/>
          <p14:tracePt t="103921" x="4432300" y="3365500"/>
          <p14:tracePt t="103929" x="4432300" y="3359150"/>
          <p14:tracePt t="103937" x="4413250" y="3327400"/>
          <p14:tracePt t="103946" x="4387850" y="3295650"/>
          <p14:tracePt t="103962" x="4368800" y="3257550"/>
          <p14:tracePt t="103979" x="4356100" y="3238500"/>
          <p14:tracePt t="103996" x="4349750" y="3225800"/>
          <p14:tracePt t="104279" x="0" y="0"/>
        </p14:tracePtLst>
        <p14:tracePtLst>
          <p14:tracePt t="117342" x="5302250" y="3365500"/>
          <p14:tracePt t="117465" x="5314950" y="3365500"/>
          <p14:tracePt t="117474" x="5353050" y="3365500"/>
          <p14:tracePt t="117481" x="5435600" y="3365500"/>
          <p14:tracePt t="117497" x="5562600" y="3371850"/>
          <p14:tracePt t="117513" x="5715000" y="3371850"/>
          <p14:tracePt t="117529" x="5867400" y="3371850"/>
          <p14:tracePt t="117541" x="5949950" y="3371850"/>
          <p14:tracePt t="117553" x="6089650" y="3365500"/>
          <p14:tracePt t="117569" x="6223000" y="3321050"/>
          <p14:tracePt t="117585" x="6394450" y="3257550"/>
          <p14:tracePt t="117601" x="6565900" y="3187700"/>
          <p14:tracePt t="117617" x="6769100" y="3067050"/>
          <p14:tracePt t="117633" x="6940550" y="2940050"/>
          <p14:tracePt t="117649" x="7067550" y="2832100"/>
          <p14:tracePt t="117663" x="7162800" y="2717800"/>
          <p14:tracePt t="117681" x="7232650" y="2578100"/>
          <p14:tracePt t="117697" x="7308850" y="2292350"/>
          <p14:tracePt t="117721" x="7334250" y="2089150"/>
          <p14:tracePt t="117729" x="7334250" y="1924050"/>
          <p14:tracePt t="117746" x="7334250" y="1784350"/>
          <p14:tracePt t="117763" x="7302500" y="1670050"/>
          <p14:tracePt t="117780" x="7251700" y="1549400"/>
          <p14:tracePt t="117796" x="7175500" y="1447800"/>
          <p14:tracePt t="117813" x="7061200" y="1346200"/>
          <p14:tracePt t="117829" x="6940550" y="1282700"/>
          <p14:tracePt t="117846" x="6807200" y="1250950"/>
          <p14:tracePt t="117863" x="6673850" y="1244600"/>
          <p14:tracePt t="117880" x="6553200" y="1244600"/>
          <p14:tracePt t="117896" x="6362700" y="1270000"/>
          <p14:tracePt t="117914" x="6229350" y="1308100"/>
          <p14:tracePt t="117929" x="6070600" y="1390650"/>
          <p14:tracePt t="117946" x="5861050" y="1524000"/>
          <p14:tracePt t="117962" x="5651500" y="1708150"/>
          <p14:tracePt t="117980" x="5486400" y="1943100"/>
          <p14:tracePt t="117996" x="5334000" y="2228850"/>
          <p14:tracePt t="118013" x="5232400" y="2489200"/>
          <p14:tracePt t="118029" x="5162550" y="2800350"/>
          <p14:tracePt t="118046" x="5124450" y="3117850"/>
          <p14:tracePt t="118063" x="5118100" y="3378200"/>
          <p14:tracePt t="118079" x="5156200" y="3549650"/>
          <p14:tracePt t="118096" x="5245100" y="3759200"/>
          <p14:tracePt t="118113" x="5334000" y="3873500"/>
          <p14:tracePt t="118129" x="5416550" y="3968750"/>
          <p14:tracePt t="118146" x="5518150" y="4051300"/>
          <p14:tracePt t="118162" x="5664200" y="4133850"/>
          <p14:tracePt t="118180" x="5861050" y="4197350"/>
          <p14:tracePt t="118196" x="6121400" y="4248150"/>
          <p14:tracePt t="118213" x="6407150" y="4254500"/>
          <p14:tracePt t="118229" x="6699250" y="4241800"/>
          <p14:tracePt t="118246" x="6902450" y="4171950"/>
          <p14:tracePt t="118262" x="7112000" y="4013200"/>
          <p14:tracePt t="118280" x="7296150" y="3797300"/>
          <p14:tracePt t="118296" x="7480300" y="3352800"/>
          <p14:tracePt t="118314" x="7524750" y="3098800"/>
          <p14:tracePt t="118329" x="7550150" y="2876550"/>
          <p14:tracePt t="118346" x="7550150" y="2705100"/>
          <p14:tracePt t="118362" x="7524750" y="2527300"/>
          <p14:tracePt t="118379" x="7493000" y="2368550"/>
          <p14:tracePt t="118396" x="7435850" y="2216150"/>
          <p14:tracePt t="118413" x="7340600" y="2038350"/>
          <p14:tracePt t="118429" x="7226300" y="1879600"/>
          <p14:tracePt t="118446" x="7086600" y="1739900"/>
          <p14:tracePt t="118463" x="6953250" y="1651000"/>
          <p14:tracePt t="118479" x="6807200" y="1593850"/>
          <p14:tracePt t="118496" x="6610350" y="1555750"/>
          <p14:tracePt t="118514" x="6502400" y="1555750"/>
          <p14:tracePt t="118529" x="6375400" y="1568450"/>
          <p14:tracePt t="118546" x="6242050" y="1619250"/>
          <p14:tracePt t="118562" x="6096000" y="1682750"/>
          <p14:tracePt t="118579" x="5962650" y="1771650"/>
          <p14:tracePt t="118597" x="5803900" y="1885950"/>
          <p14:tracePt t="118612" x="5683250" y="1968500"/>
          <p14:tracePt t="118630" x="5581650" y="2063750"/>
          <p14:tracePt t="118646" x="5505450" y="2133600"/>
          <p14:tracePt t="118663" x="5448300" y="2247900"/>
          <p14:tracePt t="118679" x="5416550" y="2368550"/>
          <p14:tracePt t="118696" x="5359400" y="2590800"/>
          <p14:tracePt t="118714" x="5340350" y="2749550"/>
          <p14:tracePt t="118730" x="5340350" y="2889250"/>
          <p14:tracePt t="118746" x="5372100" y="3009900"/>
          <p14:tracePt t="118763" x="5435600" y="3111500"/>
          <p14:tracePt t="118779" x="5524500" y="3225800"/>
          <p14:tracePt t="118796" x="5626100" y="3302000"/>
          <p14:tracePt t="118812" x="5759450" y="3384550"/>
          <p14:tracePt t="118829" x="5886450" y="3448050"/>
          <p14:tracePt t="118846" x="6026150" y="3498850"/>
          <p14:tracePt t="118863" x="6184900" y="3536950"/>
          <p14:tracePt t="118879" x="6337300" y="3556000"/>
          <p14:tracePt t="118896" x="6527800" y="3575050"/>
          <p14:tracePt t="118913" x="6648450" y="3575050"/>
          <p14:tracePt t="118930" x="6750050" y="3556000"/>
          <p14:tracePt t="118946" x="6851650" y="3492500"/>
          <p14:tracePt t="118963" x="6972300" y="3365500"/>
          <p14:tracePt t="118979" x="7092950" y="3187700"/>
          <p14:tracePt t="118996" x="7200900" y="2997200"/>
          <p14:tracePt t="119013" x="7251700" y="2876550"/>
          <p14:tracePt t="119029" x="7283450" y="2762250"/>
          <p14:tracePt t="119046" x="7283450" y="2673350"/>
          <p14:tracePt t="119063" x="7283450" y="2590800"/>
          <p14:tracePt t="119079" x="7283450" y="2514600"/>
          <p14:tracePt t="119096" x="7264400" y="2457450"/>
          <p14:tracePt t="119113" x="7245350" y="2438400"/>
          <p14:tracePt t="119130" x="7245350" y="2425700"/>
          <p14:tracePt t="119185" x="7239000" y="2425700"/>
          <p14:tracePt t="119697" x="7219950" y="2425700"/>
          <p14:tracePt t="119705" x="7200900" y="2425700"/>
          <p14:tracePt t="119712" x="7162800" y="2425700"/>
          <p14:tracePt t="119722" x="7131050" y="2425700"/>
          <p14:tracePt t="119729" x="7067550" y="2425700"/>
          <p14:tracePt t="119746" x="7004050" y="2425700"/>
          <p14:tracePt t="119762" x="6959600" y="2432050"/>
          <p14:tracePt t="119779" x="6921500" y="2438400"/>
          <p14:tracePt t="119796" x="6889750" y="2451100"/>
          <p14:tracePt t="119812" x="6864350" y="2463800"/>
          <p14:tracePt t="119829" x="6845300" y="2476500"/>
          <p14:tracePt t="119846" x="6819900" y="2501900"/>
          <p14:tracePt t="119863" x="6800850" y="2514600"/>
          <p14:tracePt t="119879" x="6788150" y="2520950"/>
          <p14:tracePt t="119896" x="6781800" y="2533650"/>
          <p14:tracePt t="119914" x="6775450" y="2552700"/>
          <p14:tracePt t="119929" x="6775450" y="2565400"/>
          <p14:tracePt t="119946" x="6775450" y="2584450"/>
          <p14:tracePt t="119962" x="6775450" y="2622550"/>
          <p14:tracePt t="119979" x="6775450" y="2660650"/>
          <p14:tracePt t="119996" x="6781800" y="2705100"/>
          <p14:tracePt t="120013" x="6794500" y="2743200"/>
          <p14:tracePt t="120029" x="6819900" y="2794000"/>
          <p14:tracePt t="120046" x="6826250" y="2825750"/>
          <p14:tracePt t="120062" x="6838950" y="2844800"/>
          <p14:tracePt t="120079" x="6845300" y="2851150"/>
          <p14:tracePt t="120096" x="6851650" y="2857500"/>
          <p14:tracePt t="120112" x="6870700" y="2857500"/>
          <p14:tracePt t="120129" x="6896100" y="2857500"/>
          <p14:tracePt t="120146" x="6921500" y="2857500"/>
          <p14:tracePt t="120162" x="6965950" y="2819400"/>
          <p14:tracePt t="120179" x="6985000" y="2717800"/>
          <p14:tracePt t="120196" x="7004050" y="2597150"/>
          <p14:tracePt t="120214" x="7004050" y="2489200"/>
          <p14:tracePt t="120229" x="7004050" y="2400300"/>
          <p14:tracePt t="120247" x="6978650" y="2324100"/>
          <p14:tracePt t="120262" x="6934200" y="2266950"/>
          <p14:tracePt t="120280" x="6902450" y="2228850"/>
          <p14:tracePt t="120296" x="6832600" y="2178050"/>
          <p14:tracePt t="120313" x="6800850" y="2159000"/>
          <p14:tracePt t="120329" x="6769100" y="2146300"/>
          <p14:tracePt t="120346" x="6743700" y="2139950"/>
          <p14:tracePt t="120362" x="6724650" y="2139950"/>
          <p14:tracePt t="120379" x="6711950" y="2139950"/>
          <p14:tracePt t="120396" x="6680200" y="2139950"/>
          <p14:tracePt t="120413" x="6654800" y="2159000"/>
          <p14:tracePt t="120429" x="6623050" y="2209800"/>
          <p14:tracePt t="120446" x="6578600" y="2279650"/>
          <p14:tracePt t="120462" x="6534150" y="2362200"/>
          <p14:tracePt t="120479" x="6502400" y="2444750"/>
          <p14:tracePt t="120496" x="6477000" y="2571750"/>
          <p14:tracePt t="120514" x="6464300" y="2654300"/>
          <p14:tracePt t="120529" x="6464300" y="2717800"/>
          <p14:tracePt t="120546" x="6464300" y="2787650"/>
          <p14:tracePt t="120562" x="6464300" y="2857500"/>
          <p14:tracePt t="120579" x="6477000" y="2927350"/>
          <p14:tracePt t="120596" x="6496050" y="2978150"/>
          <p14:tracePt t="120613" x="6508750" y="3003550"/>
          <p14:tracePt t="120629" x="6534150" y="3041650"/>
          <p14:tracePt t="120646" x="6565900" y="3073400"/>
          <p14:tracePt t="120662" x="6591300" y="3098800"/>
          <p14:tracePt t="120679" x="6623050" y="3117850"/>
          <p14:tracePt t="120696" x="6661150" y="3136900"/>
          <p14:tracePt t="120714" x="6680200" y="3143250"/>
          <p14:tracePt t="120729" x="6692900" y="3143250"/>
          <p14:tracePt t="120746" x="6718300" y="3143250"/>
          <p14:tracePt t="120762" x="6750050" y="3136900"/>
          <p14:tracePt t="120779" x="6781800" y="3105150"/>
          <p14:tracePt t="120796" x="6819900" y="3060700"/>
          <p14:tracePt t="120813" x="6845300" y="2990850"/>
          <p14:tracePt t="120829" x="6870700" y="2933700"/>
          <p14:tracePt t="120846" x="6889750" y="2876550"/>
          <p14:tracePt t="120862" x="6908800" y="2819400"/>
          <p14:tracePt t="120879" x="6908800" y="2762250"/>
          <p14:tracePt t="120896" x="6915150" y="2679700"/>
          <p14:tracePt t="120929" x="6915150" y="2628900"/>
          <p14:tracePt t="120930" x="6915150" y="2565400"/>
          <p14:tracePt t="120946" x="6915150" y="2520950"/>
          <p14:tracePt t="120962" x="6896100" y="2482850"/>
          <p14:tracePt t="120979" x="6877050" y="2457450"/>
          <p14:tracePt t="120996" x="6845300" y="2419350"/>
          <p14:tracePt t="121013" x="6813550" y="2387600"/>
          <p14:tracePt t="121029" x="6794500" y="2362200"/>
          <p14:tracePt t="121046" x="6756400" y="2349500"/>
          <p14:tracePt t="121062" x="6731000" y="2336800"/>
          <p14:tracePt t="121079" x="6705600" y="2324100"/>
          <p14:tracePt t="121096" x="6654800" y="2311400"/>
          <p14:tracePt t="121113" x="6635750" y="2311400"/>
          <p14:tracePt t="121129" x="6604000" y="2305050"/>
          <p14:tracePt t="121146" x="6584950" y="2305050"/>
          <p14:tracePt t="121162" x="6553200" y="2305050"/>
          <p14:tracePt t="121179" x="6527800" y="2311400"/>
          <p14:tracePt t="121196" x="6502400" y="2324100"/>
          <p14:tracePt t="121214" x="6457950" y="2355850"/>
          <p14:tracePt t="121229" x="6438900" y="2381250"/>
          <p14:tracePt t="121246" x="6400800" y="2425700"/>
          <p14:tracePt t="121262" x="6381750" y="2489200"/>
          <p14:tracePt t="121279" x="6362700" y="2559050"/>
          <p14:tracePt t="121296" x="6356350" y="2673350"/>
          <p14:tracePt t="121313" x="6356350" y="2743200"/>
          <p14:tracePt t="121329" x="6356350" y="2813050"/>
          <p14:tracePt t="121346" x="6362700" y="2901950"/>
          <p14:tracePt t="121362" x="6381750" y="2971800"/>
          <p14:tracePt t="121379" x="6400800" y="3041650"/>
          <p14:tracePt t="121396" x="6432550" y="3105150"/>
          <p14:tracePt t="121413" x="6457950" y="3162300"/>
          <p14:tracePt t="121429" x="6477000" y="3200400"/>
          <p14:tracePt t="121446" x="6508750" y="3238500"/>
          <p14:tracePt t="121462" x="6527800" y="3251200"/>
          <p14:tracePt t="121479" x="6553200" y="3263900"/>
          <p14:tracePt t="121496" x="6584950" y="3270250"/>
          <p14:tracePt t="121513" x="6597650" y="3276600"/>
          <p14:tracePt t="121529" x="6610350" y="3282950"/>
          <p14:tracePt t="121546" x="6623050" y="3282950"/>
          <p14:tracePt t="121562" x="6629400" y="3282950"/>
          <p14:tracePt t="121579" x="6642100" y="3282950"/>
          <p14:tracePt t="121617" x="6648450" y="3282950"/>
          <p14:tracePt t="121640" x="6654800" y="3282950"/>
          <p14:tracePt t="121664" x="6667500" y="3282950"/>
          <p14:tracePt t="122520" x="6667500" y="3276600"/>
          <p14:tracePt t="122552" x="6661150" y="3276600"/>
          <p14:tracePt t="122560" x="6654800" y="3276600"/>
          <p14:tracePt t="122561" x="6648450" y="3276600"/>
          <p14:tracePt t="122592" x="6635750" y="3276600"/>
          <p14:tracePt t="122601" x="6629400" y="3276600"/>
          <p14:tracePt t="122609" x="6616700" y="3276600"/>
          <p14:tracePt t="122617" x="6584950" y="3276600"/>
          <p14:tracePt t="122629" x="6521450" y="3276600"/>
          <p14:tracePt t="122646" x="6426200" y="3276600"/>
          <p14:tracePt t="122663" x="6267450" y="3276600"/>
          <p14:tracePt t="122679" x="6102350" y="3302000"/>
          <p14:tracePt t="122696" x="5873750" y="3333750"/>
          <p14:tracePt t="122713" x="5753100" y="3352800"/>
          <p14:tracePt t="122729" x="5664200" y="3365500"/>
          <p14:tracePt t="122746" x="5600700" y="3365500"/>
          <p14:tracePt t="122763" x="5562600" y="3365500"/>
          <p14:tracePt t="122779" x="5537200" y="3365500"/>
          <p14:tracePt t="122796" x="5505450" y="3365500"/>
          <p14:tracePt t="122812" x="5480050" y="3365500"/>
          <p14:tracePt t="122829" x="5461000" y="3365500"/>
          <p14:tracePt t="122846" x="5441950" y="3365500"/>
          <p14:tracePt t="122863" x="5429250" y="3365500"/>
          <p14:tracePt t="122879" x="5422900" y="3365500"/>
          <p14:tracePt t="122913" x="5416550" y="3365500"/>
          <p14:tracePt t="123065" x="5422900" y="3365500"/>
          <p14:tracePt t="123073" x="5473700" y="3365500"/>
          <p14:tracePt t="123080" x="5549900" y="3365500"/>
          <p14:tracePt t="123096" x="5683250" y="3365500"/>
          <p14:tracePt t="123096" x="5867400" y="3365500"/>
          <p14:tracePt t="123113" x="6045200" y="3365500"/>
          <p14:tracePt t="123129" x="6191250" y="3365500"/>
          <p14:tracePt t="123146" x="6305550" y="3365500"/>
          <p14:tracePt t="123162" x="6369050" y="3365500"/>
          <p14:tracePt t="123179" x="6407150" y="3365500"/>
          <p14:tracePt t="123196" x="6432550" y="3359150"/>
          <p14:tracePt t="123212" x="6438900" y="3359150"/>
          <p14:tracePt t="123229" x="6445250" y="3359150"/>
          <p14:tracePt t="123246" x="6451600" y="3352800"/>
          <p14:tracePt t="123263" x="6457950" y="3352800"/>
          <p14:tracePt t="123279" x="6470650" y="3346450"/>
          <p14:tracePt t="123296" x="6502400" y="3346450"/>
          <p14:tracePt t="123313" x="6534150" y="3340100"/>
          <p14:tracePt t="123329" x="6578600" y="3333750"/>
          <p14:tracePt t="123346" x="6616700" y="3333750"/>
          <p14:tracePt t="123362" x="6635750" y="3333750"/>
          <p14:tracePt t="123379" x="6648450" y="3333750"/>
          <p14:tracePt t="123396" x="6654800" y="3333750"/>
          <p14:tracePt t="123465" x="6648450" y="3333750"/>
          <p14:tracePt t="123473" x="6635750" y="3333750"/>
          <p14:tracePt t="123473" x="6610350" y="3340100"/>
          <p14:tracePt t="123489" x="6553200" y="3365500"/>
          <p14:tracePt t="123496" x="6521450" y="3384550"/>
          <p14:tracePt t="123497" x="6419850" y="3454400"/>
          <p14:tracePt t="123514" x="6324600" y="3543300"/>
          <p14:tracePt t="123529" x="6254750" y="3613150"/>
          <p14:tracePt t="123546" x="6191250" y="3721100"/>
          <p14:tracePt t="123562" x="6121400" y="3822700"/>
          <p14:tracePt t="123580" x="6045200" y="3924300"/>
          <p14:tracePt t="123596" x="5969000" y="4032250"/>
          <p14:tracePt t="123613" x="5867400" y="4127500"/>
          <p14:tracePt t="123629" x="5759450" y="4229100"/>
          <p14:tracePt t="123646" x="5638800" y="4311650"/>
          <p14:tracePt t="123662" x="5524500" y="4381500"/>
          <p14:tracePt t="123679" x="5429250" y="4438650"/>
          <p14:tracePt t="123696" x="5346700" y="4483100"/>
          <p14:tracePt t="123713" x="5289550" y="4521200"/>
          <p14:tracePt t="123729" x="5232400" y="4559300"/>
          <p14:tracePt t="123746" x="5130800" y="4610100"/>
          <p14:tracePt t="123762" x="5010150" y="4667250"/>
          <p14:tracePt t="123779" x="4895850" y="4743450"/>
          <p14:tracePt t="123796" x="4724400" y="4819650"/>
          <p14:tracePt t="123812" x="4565650" y="4857750"/>
          <p14:tracePt t="123829" x="4419600" y="4883150"/>
          <p14:tracePt t="123846" x="4267200" y="4902200"/>
          <p14:tracePt t="123862" x="4133850" y="4927600"/>
          <p14:tracePt t="123879" x="4032250" y="4927600"/>
          <p14:tracePt t="123895" x="3898900" y="4927600"/>
          <p14:tracePt t="123913" x="3816350" y="4927600"/>
          <p14:tracePt t="123929" x="3733800" y="4927600"/>
          <p14:tracePt t="123946" x="3663950" y="4927600"/>
          <p14:tracePt t="123962" x="3600450" y="4927600"/>
          <p14:tracePt t="123979" x="3536950" y="4914900"/>
          <p14:tracePt t="123996" x="3460750" y="4902200"/>
          <p14:tracePt t="124012" x="3390900" y="4895850"/>
          <p14:tracePt t="124028" x="3321050" y="4883150"/>
          <p14:tracePt t="124046" x="3251200" y="4870450"/>
          <p14:tracePt t="124062" x="3206750" y="4864100"/>
          <p14:tracePt t="124079" x="3175000" y="4857750"/>
          <p14:tracePt t="124095" x="3130550" y="4838700"/>
          <p14:tracePt t="124113" x="3092450" y="4819650"/>
          <p14:tracePt t="124129" x="3060700" y="4806950"/>
          <p14:tracePt t="124146" x="2997200" y="4768850"/>
          <p14:tracePt t="124162" x="2921000" y="4724400"/>
          <p14:tracePt t="124179" x="2851150" y="4686300"/>
          <p14:tracePt t="124195" x="2781300" y="4648200"/>
          <p14:tracePt t="124212" x="2724150" y="4597400"/>
          <p14:tracePt t="124229" x="2667000" y="4559300"/>
          <p14:tracePt t="124246" x="2622550" y="4514850"/>
          <p14:tracePt t="124263" x="2565400" y="4476750"/>
          <p14:tracePt t="124279" x="2520950" y="4445000"/>
          <p14:tracePt t="124296" x="2470150" y="4406900"/>
          <p14:tracePt t="124313" x="2444750" y="4394200"/>
          <p14:tracePt t="124329" x="2432050" y="4381500"/>
          <p14:tracePt t="124720" x="2425700" y="4381500"/>
          <p14:tracePt t="124728" x="2425700" y="4375150"/>
          <p14:tracePt t="124746" x="2425700" y="4362450"/>
          <p14:tracePt t="124746" x="2419350" y="4356100"/>
          <p14:tracePt t="124762" x="2413000" y="4349750"/>
          <p14:tracePt t="125032" x="2406650" y="4349750"/>
          <p14:tracePt t="125040" x="2374900" y="4356100"/>
          <p14:tracePt t="125048" x="2343150" y="4387850"/>
          <p14:tracePt t="125056" x="2305050" y="4432300"/>
          <p14:tracePt t="125056" x="2273300" y="4464050"/>
          <p14:tracePt t="125078" x="2254250" y="4483100"/>
          <p14:tracePt t="125078" x="2235200" y="4508500"/>
          <p14:tracePt t="125096" x="2222500" y="4521200"/>
          <p14:tracePt t="125112" x="2222500" y="4527550"/>
          <p14:tracePt t="125185" x="2216150" y="4533900"/>
          <p14:tracePt t="125201" x="2216150" y="4540250"/>
          <p14:tracePt t="125201" x="2209800" y="4540250"/>
          <p14:tracePt t="125212" x="2209800" y="4546600"/>
          <p14:tracePt t="125230" x="2203450" y="4546600"/>
          <p14:tracePt t="125246" x="2203450" y="4552950"/>
          <p14:tracePt t="125263" x="2197100" y="4552950"/>
          <p14:tracePt t="125280" x="2190750" y="4565650"/>
          <p14:tracePt t="125296" x="2184400" y="4572000"/>
          <p14:tracePt t="125313" x="2178050" y="4572000"/>
          <p14:tracePt t="125329" x="2171700" y="4572000"/>
          <p14:tracePt t="125345" x="2159000" y="4572000"/>
          <p14:tracePt t="125362" x="2146300" y="4572000"/>
          <p14:tracePt t="125379" x="2133600" y="4572000"/>
          <p14:tracePt t="125396" x="2120900" y="4572000"/>
          <p14:tracePt t="125412" x="2108200" y="4572000"/>
          <p14:tracePt t="125429" x="2089150" y="4572000"/>
          <p14:tracePt t="125446" x="2076450" y="4572000"/>
          <p14:tracePt t="125462" x="2063750" y="4572000"/>
          <p14:tracePt t="125479" x="2044700" y="4572000"/>
          <p14:tracePt t="125496" x="2032000" y="4572000"/>
          <p14:tracePt t="125536" x="2025650" y="4572000"/>
          <p14:tracePt t="125545" x="2006600" y="4572000"/>
          <p14:tracePt t="125562" x="1993900" y="4565650"/>
          <p14:tracePt t="125563" x="1974850" y="4565650"/>
          <p14:tracePt t="125579" x="1949450" y="4565650"/>
          <p14:tracePt t="125596" x="1943100" y="4559300"/>
          <p14:tracePt t="125612" x="1936750" y="4559300"/>
          <p14:tracePt t="125688" x="1943100" y="4572000"/>
          <p14:tracePt t="125696" x="1949450" y="4584700"/>
          <p14:tracePt t="125697" x="1968500" y="4603750"/>
          <p14:tracePt t="125712" x="2000250" y="4635500"/>
          <p14:tracePt t="125714" x="2032000" y="4679950"/>
          <p14:tracePt t="125729" x="2082800" y="4743450"/>
          <p14:tracePt t="125745" x="2146300" y="4806950"/>
          <p14:tracePt t="125762" x="2222500" y="4838700"/>
          <p14:tracePt t="125779" x="2279650" y="4864100"/>
          <p14:tracePt t="125796" x="2324100" y="4876800"/>
          <p14:tracePt t="125812" x="2362200" y="4889500"/>
          <p14:tracePt t="125829" x="2381250" y="4895850"/>
          <p14:tracePt t="125845" x="2393950" y="4902200"/>
          <p14:tracePt t="125863" x="2413000" y="4908550"/>
          <p14:tracePt t="125879" x="2419350" y="4914900"/>
          <p14:tracePt t="125896" x="2432050" y="4921250"/>
          <p14:tracePt t="126064" x="2438400" y="4921250"/>
          <p14:tracePt t="126088" x="2444750" y="4921250"/>
          <p14:tracePt t="126144" x="2432050" y="4921250"/>
          <p14:tracePt t="126152" x="2406650" y="4921250"/>
          <p14:tracePt t="126154" x="2374900" y="4921250"/>
          <p14:tracePt t="126162" x="2292350" y="4921250"/>
          <p14:tracePt t="126179" x="2228850" y="4921250"/>
          <p14:tracePt t="126196" x="2159000" y="4921250"/>
          <p14:tracePt t="126212" x="2089150" y="4921250"/>
          <p14:tracePt t="126229" x="2025650" y="4921250"/>
          <p14:tracePt t="126245" x="1981200" y="4921250"/>
          <p14:tracePt t="126262" x="1936750" y="4921250"/>
          <p14:tracePt t="126279" x="1898650" y="4921250"/>
          <p14:tracePt t="126279" x="1885950" y="4921250"/>
          <p14:tracePt t="126298" x="1866900" y="4914900"/>
          <p14:tracePt t="126313" x="1854200" y="4914900"/>
          <p14:tracePt t="126329" x="1847850" y="4914900"/>
          <p14:tracePt t="126432" x="1841500" y="4914900"/>
          <p14:tracePt t="126504" x="1847850" y="4914900"/>
          <p14:tracePt t="126512" x="1860550" y="4914900"/>
          <p14:tracePt t="126529" x="1866900" y="4914900"/>
          <p14:tracePt t="126546" x="1892300" y="4914900"/>
          <p14:tracePt t="126546" x="1911350" y="4914900"/>
          <p14:tracePt t="126562" x="1917700" y="4914900"/>
          <p14:tracePt t="127080" x="1917700" y="4908550"/>
          <p14:tracePt t="127088" x="1917700" y="4902200"/>
          <p14:tracePt t="127096" x="1917700" y="4895850"/>
          <p14:tracePt t="127104" x="1911350" y="4864100"/>
          <p14:tracePt t="127113" x="1905000" y="4832350"/>
          <p14:tracePt t="127129" x="1892300" y="4800600"/>
          <p14:tracePt t="127146" x="1892300" y="4787900"/>
          <p14:tracePt t="127162" x="1892300" y="4768850"/>
          <p14:tracePt t="127179" x="1892300" y="4749800"/>
          <p14:tracePt t="127195" x="1892300" y="4737100"/>
          <p14:tracePt t="127212" x="1885950" y="4724400"/>
          <p14:tracePt t="127329" x="1905000" y="4724400"/>
          <p14:tracePt t="127336" x="1924050" y="4737100"/>
          <p14:tracePt t="127345" x="1962150" y="4756150"/>
          <p14:tracePt t="127346" x="2044700" y="4787900"/>
          <p14:tracePt t="127362" x="2146300" y="4832350"/>
          <p14:tracePt t="127379" x="2228850" y="4851400"/>
          <p14:tracePt t="127395" x="2305050" y="4870450"/>
          <p14:tracePt t="127412" x="2349500" y="4870450"/>
          <p14:tracePt t="127429" x="2387600" y="4876800"/>
          <p14:tracePt t="127446" x="2419350" y="4876800"/>
          <p14:tracePt t="127462" x="2432050" y="4876800"/>
          <p14:tracePt t="127479" x="2438400" y="4876800"/>
          <p14:tracePt t="127495" x="2444750" y="4876800"/>
          <p14:tracePt t="127632" x="2451100" y="4876800"/>
          <p14:tracePt t="127641" x="2463800" y="4876800"/>
          <p14:tracePt t="127648" x="2470150" y="4876800"/>
          <p14:tracePt t="127649" x="2476500" y="4876800"/>
          <p14:tracePt t="127662" x="2489200" y="4876800"/>
          <p14:tracePt t="127679" x="2495550" y="4876800"/>
          <p14:tracePt t="128167" x="0" y="0"/>
        </p14:tracePtLst>
        <p14:tracePtLst>
          <p14:tracePt t="128368" x="2495550" y="4876800"/>
          <p14:tracePt t="128480" x="0" y="0"/>
        </p14:tracePtLst>
        <p14:tracePtLst>
          <p14:tracePt t="128610" x="2495550" y="4876800"/>
          <p14:tracePt t="129152" x="2514600" y="4876800"/>
          <p14:tracePt t="129160" x="2571750" y="4876800"/>
          <p14:tracePt t="129168" x="2660650" y="4876800"/>
          <p14:tracePt t="129176" x="2819400" y="4876800"/>
          <p14:tracePt t="129184" x="3105150" y="4876800"/>
          <p14:tracePt t="129196" x="3333750" y="4876800"/>
          <p14:tracePt t="129212" x="3587750" y="4876800"/>
          <p14:tracePt t="129229" x="3854450" y="4876800"/>
          <p14:tracePt t="129245" x="4064000" y="4876800"/>
          <p14:tracePt t="129262" x="4241800" y="4876800"/>
          <p14:tracePt t="129279" x="4400550" y="4876800"/>
          <p14:tracePt t="129279" x="4457700" y="4876800"/>
          <p14:tracePt t="129297" x="4552950" y="4876800"/>
          <p14:tracePt t="129313" x="4641850" y="4876800"/>
          <p14:tracePt t="129330" x="4711700" y="4876800"/>
          <p14:tracePt t="129345" x="4787900" y="4883150"/>
          <p14:tracePt t="129362" x="4832350" y="4895850"/>
          <p14:tracePt t="129379" x="4857750" y="4895850"/>
          <p14:tracePt t="129396" x="4895850" y="4902200"/>
          <p14:tracePt t="129412" x="4953000" y="4908550"/>
          <p14:tracePt t="129429" x="5029200" y="4921250"/>
          <p14:tracePt t="129445" x="5137150" y="4933950"/>
          <p14:tracePt t="129462" x="5264150" y="4953000"/>
          <p14:tracePt t="129479" x="5365750" y="4953000"/>
          <p14:tracePt t="129479" x="5410200" y="4953000"/>
          <p14:tracePt t="129497" x="5461000" y="4953000"/>
          <p14:tracePt t="129513" x="5492750" y="4953000"/>
          <p14:tracePt t="129529" x="5499100" y="4953000"/>
          <p14:tracePt t="129546" x="5505450" y="4946650"/>
          <p14:tracePt t="129624" x="5505450" y="4940300"/>
          <p14:tracePt t="129640" x="5505450" y="4933950"/>
          <p14:tracePt t="129648" x="5505450" y="4927600"/>
          <p14:tracePt t="129662" x="5505450" y="4921250"/>
          <p14:tracePt t="129663" x="5499100" y="4908550"/>
          <p14:tracePt t="129679" x="5499100" y="4889500"/>
          <p14:tracePt t="129697" x="5499100" y="4876800"/>
          <p14:tracePt t="129712" x="5499100" y="4864100"/>
          <p14:tracePt t="129931" x="0" y="0"/>
        </p14:tracePtLst>
        <p14:tracePtLst>
          <p14:tracePt t="130064" x="5499100" y="4864100"/>
          <p14:tracePt t="130183" x="0" y="0"/>
        </p14:tracePtLst>
        <p14:tracePtLst>
          <p14:tracePt t="130327" x="5499100" y="4864100"/>
          <p14:tracePt t="130808" x="5511800" y="4857750"/>
          <p14:tracePt t="130816" x="5549900" y="4857750"/>
          <p14:tracePt t="130829" x="5600700" y="4857750"/>
          <p14:tracePt t="130832" x="5715000" y="4857750"/>
          <p14:tracePt t="130845" x="5829300" y="4857750"/>
          <p14:tracePt t="130862" x="5956300" y="4857750"/>
          <p14:tracePt t="130879" x="6096000" y="4857750"/>
          <p14:tracePt t="130895" x="6286500" y="4857750"/>
          <p14:tracePt t="130929" x="6388100" y="4857750"/>
          <p14:tracePt t="130929" x="6496050" y="4857750"/>
          <p14:tracePt t="130946" x="6584950" y="4857750"/>
          <p14:tracePt t="130962" x="6667500" y="4857750"/>
          <p14:tracePt t="130979" x="6750050" y="4864100"/>
          <p14:tracePt t="130995" x="6832600" y="4864100"/>
          <p14:tracePt t="131012" x="6921500" y="4870450"/>
          <p14:tracePt t="131028" x="7004050" y="4870450"/>
          <p14:tracePt t="131046" x="7099300" y="4870450"/>
          <p14:tracePt t="131062" x="7188200" y="4870450"/>
          <p14:tracePt t="131079" x="7283450" y="4870450"/>
          <p14:tracePt t="131095" x="7410450" y="4870450"/>
          <p14:tracePt t="131113" x="7480300" y="4870450"/>
          <p14:tracePt t="131129" x="7531100" y="4870450"/>
          <p14:tracePt t="131146" x="7575550" y="4870450"/>
          <p14:tracePt t="131162" x="7600950" y="4870450"/>
          <p14:tracePt t="131179" x="7607300" y="4870450"/>
          <p14:tracePt t="131195" x="7613650" y="4870450"/>
          <p14:tracePt t="131320" x="7607300" y="4870450"/>
          <p14:tracePt t="131328" x="7575550" y="4870450"/>
          <p14:tracePt t="131345" x="7556500" y="4870450"/>
          <p14:tracePt t="131346" x="7505700" y="4870450"/>
          <p14:tracePt t="131362" x="7461250" y="4870450"/>
          <p14:tracePt t="131379" x="7416800" y="4864100"/>
          <p14:tracePt t="131395" x="7353300" y="4864100"/>
          <p14:tracePt t="131412" x="7315200" y="4864100"/>
          <p14:tracePt t="131429" x="7283450" y="4864100"/>
          <p14:tracePt t="131445" x="7245350" y="4864100"/>
          <p14:tracePt t="131462" x="7219950" y="4864100"/>
          <p14:tracePt t="131479" x="7194550" y="4864100"/>
          <p14:tracePt t="131495" x="7162800" y="4870450"/>
          <p14:tracePt t="131513" x="7156450" y="4870450"/>
          <p14:tracePt t="131767" x="0" y="0"/>
        </p14:tracePtLst>
        <p14:tracePtLst>
          <p14:tracePt t="131867" x="7156450" y="4870450"/>
          <p14:tracePt t="131976" x="0" y="0"/>
        </p14:tracePtLst>
        <p14:tracePtLst>
          <p14:tracePt t="132127" x="7156450" y="4870450"/>
          <p14:tracePt t="132417" x="7137400" y="4870450"/>
          <p14:tracePt t="132426" x="7067550" y="4870450"/>
          <p14:tracePt t="132433" x="6940550" y="4870450"/>
          <p14:tracePt t="132434" x="6673850" y="4870450"/>
          <p14:tracePt t="132449" x="6146800" y="4870450"/>
          <p14:tracePt t="132463" x="5543550" y="4870450"/>
          <p14:tracePt t="132479" x="4927600" y="4864100"/>
          <p14:tracePt t="132496" x="4152900" y="4806950"/>
          <p14:tracePt t="132513" x="3816350" y="4756150"/>
          <p14:tracePt t="132530" x="3606800" y="4737100"/>
          <p14:tracePt t="132546" x="3441700" y="4724400"/>
          <p14:tracePt t="132563" x="3302000" y="4724400"/>
          <p14:tracePt t="132579" x="3181350" y="4724400"/>
          <p14:tracePt t="132597" x="3086100" y="4724400"/>
          <p14:tracePt t="132613" x="2997200" y="4724400"/>
          <p14:tracePt t="132630" x="2952750" y="4724400"/>
          <p14:tracePt t="132646" x="2914650" y="4711700"/>
          <p14:tracePt t="132663" x="2876550" y="4711700"/>
          <p14:tracePt t="132679" x="2825750" y="4699000"/>
          <p14:tracePt t="132679" x="2800350" y="4692650"/>
          <p14:tracePt t="132697" x="2743200" y="4686300"/>
          <p14:tracePt t="132713" x="2673350" y="4679950"/>
          <p14:tracePt t="132730" x="2603500" y="4679950"/>
          <p14:tracePt t="132746" x="2514600" y="4679950"/>
          <p14:tracePt t="132763" x="2451100" y="4673600"/>
          <p14:tracePt t="132779" x="2393950" y="4667250"/>
          <p14:tracePt t="132796" x="2343150" y="4667250"/>
          <p14:tracePt t="132813" x="2305050" y="4667250"/>
          <p14:tracePt t="132830" x="2247900" y="4654550"/>
          <p14:tracePt t="132846" x="2197100" y="4648200"/>
          <p14:tracePt t="132863" x="2165350" y="4635500"/>
          <p14:tracePt t="132880" x="2120900" y="4629150"/>
          <p14:tracePt t="132880" x="2101850" y="4616450"/>
          <p14:tracePt t="132897" x="2076450" y="4610100"/>
          <p14:tracePt t="132914" x="2051050" y="4603750"/>
          <p14:tracePt t="132930" x="2038350" y="4597400"/>
          <p14:tracePt t="132946" x="2025650" y="4597400"/>
          <p14:tracePt t="132963" x="2006600" y="4591050"/>
          <p14:tracePt t="132979" x="1987550" y="4584700"/>
          <p14:tracePt t="132997" x="1981200" y="4584700"/>
          <p14:tracePt t="133013" x="1974850" y="4584700"/>
          <p14:tracePt t="133030" x="1962150" y="4578350"/>
          <p14:tracePt t="133046" x="1949450" y="4572000"/>
          <p14:tracePt t="133063" x="1936750" y="4572000"/>
          <p14:tracePt t="133079" x="1924050" y="4565650"/>
          <p14:tracePt t="133079" x="1911350" y="4559300"/>
          <p14:tracePt t="133113" x="1905000" y="4559300"/>
          <p14:tracePt t="133114" x="1898650" y="4559300"/>
          <p14:tracePt t="133130" x="1892300" y="4552950"/>
          <p14:tracePt t="133146" x="1885950" y="4552950"/>
          <p14:tracePt t="133163" x="1873250" y="4546600"/>
          <p14:tracePt t="133179" x="1873250" y="4540250"/>
          <p14:tracePt t="133196" x="1860550" y="4540250"/>
          <p14:tracePt t="133213" x="1854200" y="4533900"/>
          <p14:tracePt t="133257" x="1847850" y="4527550"/>
          <p14:tracePt t="133281" x="1841500" y="4527550"/>
          <p14:tracePt t="133297" x="1835150" y="4521200"/>
          <p14:tracePt t="133721" x="1841500" y="4521200"/>
          <p14:tracePt t="133729" x="1879600" y="4521200"/>
          <p14:tracePt t="133746" x="1898650" y="4521200"/>
          <p14:tracePt t="133747" x="1962150" y="4540250"/>
          <p14:tracePt t="133763" x="2038350" y="4565650"/>
          <p14:tracePt t="133780" x="2114550" y="4584700"/>
          <p14:tracePt t="133796" x="2178050" y="4616450"/>
          <p14:tracePt t="133813" x="2222500" y="4629150"/>
          <p14:tracePt t="133829" x="2266950" y="4654550"/>
          <p14:tracePt t="133846" x="2292350" y="4660900"/>
          <p14:tracePt t="133863" x="2317750" y="4673600"/>
          <p14:tracePt t="133880" x="2324100" y="4679950"/>
          <p14:tracePt t="133896" x="2343150" y="4686300"/>
          <p14:tracePt t="133913" x="2368550" y="4692650"/>
          <p14:tracePt t="133930" x="2381250" y="4699000"/>
          <p14:tracePt t="133969" x="2393950" y="4699000"/>
          <p14:tracePt t="133985" x="2400300" y="4699000"/>
          <p14:tracePt t="133993" x="2400300" y="4705350"/>
          <p14:tracePt t="134001" x="2413000" y="4711700"/>
          <p14:tracePt t="134013" x="2438400" y="4724400"/>
          <p14:tracePt t="134029" x="2457450" y="4737100"/>
          <p14:tracePt t="134046" x="2482850" y="4749800"/>
          <p14:tracePt t="134063" x="2508250" y="4749800"/>
          <p14:tracePt t="134080" x="2527300" y="4749800"/>
          <p14:tracePt t="134096" x="2533650" y="4749800"/>
          <p14:tracePt t="134209" x="2540000" y="4756150"/>
          <p14:tracePt t="134217" x="2559050" y="4756150"/>
          <p14:tracePt t="134229" x="2565400" y="4756150"/>
          <p14:tracePt t="134233" x="2616200" y="4749800"/>
          <p14:tracePt t="134246" x="2686050" y="4730750"/>
          <p14:tracePt t="134263" x="2762250" y="4705350"/>
          <p14:tracePt t="134280" x="2819400" y="4686300"/>
          <p14:tracePt t="134296" x="2889250" y="4673600"/>
          <p14:tracePt t="134313" x="2952750" y="4648200"/>
          <p14:tracePt t="134329" x="3022600" y="4629150"/>
          <p14:tracePt t="134346" x="3086100" y="4610100"/>
          <p14:tracePt t="134363" x="3168650" y="4591050"/>
          <p14:tracePt t="134380" x="3232150" y="4584700"/>
          <p14:tracePt t="134397" x="3314700" y="4572000"/>
          <p14:tracePt t="134413" x="3403600" y="4559300"/>
          <p14:tracePt t="134430" x="3473450" y="4546600"/>
          <p14:tracePt t="134446" x="3556000" y="4533900"/>
          <p14:tracePt t="134463" x="3619500" y="4533900"/>
          <p14:tracePt t="134480" x="3676650" y="4521200"/>
          <p14:tracePt t="134496" x="3740150" y="4495800"/>
          <p14:tracePt t="134513" x="3771900" y="4489450"/>
          <p14:tracePt t="134529" x="3797300" y="4483100"/>
          <p14:tracePt t="134546" x="3822700" y="4476750"/>
          <p14:tracePt t="134563" x="3835400" y="4476750"/>
          <p14:tracePt t="134579" x="3841750" y="4470400"/>
          <p14:tracePt t="134596" x="3848100" y="4470400"/>
          <p14:tracePt t="134777" x="3835400" y="4470400"/>
          <p14:tracePt t="134785" x="3771900" y="4470400"/>
          <p14:tracePt t="134793" x="3670300" y="4502150"/>
          <p14:tracePt t="134812" x="3308350" y="4584700"/>
          <p14:tracePt t="134813" x="2825750" y="4724400"/>
          <p14:tracePt t="134829" x="2368550" y="4857750"/>
          <p14:tracePt t="134846" x="2000250" y="4965700"/>
          <p14:tracePt t="134863" x="1733550" y="5035550"/>
          <p14:tracePt t="134880" x="1562100" y="5086350"/>
          <p14:tracePt t="134896" x="1416050" y="5137150"/>
          <p14:tracePt t="134913" x="1365250" y="5156200"/>
          <p14:tracePt t="134929" x="1339850" y="5175250"/>
          <p14:tracePt t="134946" x="1327150" y="5181600"/>
          <p14:tracePt t="134963" x="1314450" y="5187950"/>
          <p14:tracePt t="135016" x="1308100" y="5187950"/>
          <p14:tracePt t="135024" x="1301750" y="5194300"/>
          <p14:tracePt t="135040" x="1295400" y="5200650"/>
          <p14:tracePt t="135049" x="1289050" y="5207000"/>
          <p14:tracePt t="135057" x="1282700" y="5213350"/>
          <p14:tracePt t="135063" x="1276350" y="5219700"/>
          <p14:tracePt t="135079" x="1263650" y="5245100"/>
          <p14:tracePt t="135098" x="1263650" y="5264150"/>
          <p14:tracePt t="135137" x="1263650" y="5270500"/>
          <p14:tracePt t="135155" x="1263650" y="5276850"/>
          <p14:tracePt t="135161" x="1263650" y="5283200"/>
          <p14:tracePt t="135185" x="1263650" y="5289550"/>
          <p14:tracePt t="135195" x="1270000" y="5289550"/>
          <p14:tracePt t="135212" x="1270000" y="5295900"/>
          <p14:tracePt t="135213" x="1282700" y="5295900"/>
          <p14:tracePt t="135230" x="1308100" y="5295900"/>
          <p14:tracePt t="135246" x="1339850" y="5295900"/>
          <p14:tracePt t="135263" x="1384300" y="5295900"/>
          <p14:tracePt t="135279" x="1441450" y="5295900"/>
          <p14:tracePt t="135296" x="1517650" y="5295900"/>
          <p14:tracePt t="135313" x="1555750" y="5283200"/>
          <p14:tracePt t="135329" x="1587500" y="5270500"/>
          <p14:tracePt t="135345" x="1606550" y="5270500"/>
          <p14:tracePt t="135363" x="1619250" y="5264150"/>
          <p14:tracePt t="135379" x="1625600" y="5264150"/>
          <p14:tracePt t="135396" x="1625600" y="5257800"/>
          <p14:tracePt t="135433" x="1631950" y="5257800"/>
          <p14:tracePt t="135465" x="1638300" y="5257800"/>
          <p14:tracePt t="135633" x="1644650" y="5251450"/>
          <p14:tracePt t="135641" x="1657350" y="5245100"/>
          <p14:tracePt t="135649" x="1670050" y="5245100"/>
          <p14:tracePt t="135656" x="1682750" y="5232400"/>
          <p14:tracePt t="135663" x="1739900" y="5213350"/>
          <p14:tracePt t="135679" x="1816100" y="5181600"/>
          <p14:tracePt t="135696" x="1949450" y="5124450"/>
          <p14:tracePt t="135713" x="2025650" y="5086350"/>
          <p14:tracePt t="135730" x="2114550" y="5060950"/>
          <p14:tracePt t="135746" x="2203450" y="5041900"/>
          <p14:tracePt t="135763" x="2279650" y="5029200"/>
          <p14:tracePt t="135779" x="2343150" y="5010150"/>
          <p14:tracePt t="135796" x="2400300" y="5010150"/>
          <p14:tracePt t="135812" x="2432050" y="5003800"/>
          <p14:tracePt t="135830" x="2457450" y="4997450"/>
          <p14:tracePt t="135846" x="2470150" y="4991100"/>
          <p14:tracePt t="135961" x="2476500" y="4991100"/>
          <p14:tracePt t="135969" x="2482850" y="4991100"/>
          <p14:tracePt t="135977" x="2489200" y="4984750"/>
          <p14:tracePt t="135985" x="2501900" y="4978400"/>
          <p14:tracePt t="135996" x="2514600" y="4978400"/>
          <p14:tracePt t="136012" x="2520950" y="4978400"/>
          <p14:tracePt t="136029" x="2533650" y="4978400"/>
          <p14:tracePt t="136046" x="2540000" y="4978400"/>
          <p14:tracePt t="136063" x="2571750" y="4984750"/>
          <p14:tracePt t="136079" x="2628900" y="5035550"/>
          <p14:tracePt t="136096" x="2762250" y="5111750"/>
          <p14:tracePt t="136113" x="2857500" y="5175250"/>
          <p14:tracePt t="136129" x="2946400" y="5207000"/>
          <p14:tracePt t="136146" x="3048000" y="5232400"/>
          <p14:tracePt t="136163" x="3143250" y="5257800"/>
          <p14:tracePt t="136179" x="3213100" y="5270500"/>
          <p14:tracePt t="136196" x="3257550" y="5276850"/>
          <p14:tracePt t="136213" x="3289300" y="5283200"/>
          <p14:tracePt t="136230" x="3321050" y="5283200"/>
          <p14:tracePt t="136246" x="3340100" y="5289550"/>
          <p14:tracePt t="136263" x="3365500" y="5295900"/>
          <p14:tracePt t="136279" x="3390900" y="5302250"/>
          <p14:tracePt t="136296" x="3441700" y="5327650"/>
          <p14:tracePt t="136313" x="3473450" y="5340350"/>
          <p14:tracePt t="136330" x="3505200" y="5346700"/>
          <p14:tracePt t="136346" x="3517900" y="5346700"/>
          <p14:tracePt t="136363" x="3524250" y="5353050"/>
          <p14:tracePt t="136761" x="3517900" y="5353050"/>
          <p14:tracePt t="136769" x="3505200" y="5353050"/>
          <p14:tracePt t="136777" x="3492500" y="5346700"/>
          <p14:tracePt t="136780" x="3441700" y="5327650"/>
          <p14:tracePt t="136796" x="3359150" y="5295900"/>
          <p14:tracePt t="136813" x="3282950" y="5264150"/>
          <p14:tracePt t="136829" x="3175000" y="5213350"/>
          <p14:tracePt t="136846" x="3054350" y="5168900"/>
          <p14:tracePt t="136863" x="2946400" y="5118100"/>
          <p14:tracePt t="136879" x="2851150" y="5080000"/>
          <p14:tracePt t="136896" x="2711450" y="5016500"/>
          <p14:tracePt t="136913" x="2641600" y="4984750"/>
          <p14:tracePt t="136930" x="2578100" y="4946650"/>
          <p14:tracePt t="136946" x="2514600" y="4908550"/>
          <p14:tracePt t="136962" x="2457450" y="4883150"/>
          <p14:tracePt t="136979" x="2413000" y="4870450"/>
          <p14:tracePt t="136996" x="2381250" y="4864100"/>
          <p14:tracePt t="137013" x="2355850" y="4851400"/>
          <p14:tracePt t="137029" x="2343150" y="4851400"/>
          <p14:tracePt t="137169" x="2343150" y="4845050"/>
          <p14:tracePt t="137193" x="2349500" y="4845050"/>
          <p14:tracePt t="137200" x="2355850" y="4845050"/>
          <p14:tracePt t="137217" x="2362200" y="4845050"/>
          <p14:tracePt t="137233" x="2374900" y="4845050"/>
          <p14:tracePt t="137241" x="2381250" y="4845050"/>
          <p14:tracePt t="137246" x="2400300" y="4845050"/>
          <p14:tracePt t="137262" x="2419350" y="4845050"/>
          <p14:tracePt t="137279" x="2444750" y="4845050"/>
          <p14:tracePt t="137296" x="2451100" y="4851400"/>
          <p14:tracePt t="137408" x="2438400" y="4845050"/>
          <p14:tracePt t="137416" x="2419350" y="4826000"/>
          <p14:tracePt t="137424" x="2393950" y="4813300"/>
          <p14:tracePt t="137433" x="2368550" y="4800600"/>
          <p14:tracePt t="137433" x="2336800" y="4781550"/>
          <p14:tracePt t="137449" x="2324100" y="4768850"/>
          <p14:tracePt t="137449" x="2298700" y="4756150"/>
          <p14:tracePt t="137463" x="2292350" y="4756150"/>
          <p14:tracePt t="137585" x="2298700" y="4756150"/>
          <p14:tracePt t="137593" x="2311400" y="4756150"/>
          <p14:tracePt t="137601" x="2336800" y="4756150"/>
          <p14:tracePt t="137613" x="2368550" y="4775200"/>
          <p14:tracePt t="137629" x="2393950" y="4794250"/>
          <p14:tracePt t="137646" x="2413000" y="4832350"/>
          <p14:tracePt t="137662" x="2425700" y="4857750"/>
          <p14:tracePt t="137679" x="2438400" y="4889500"/>
          <p14:tracePt t="137696" x="2451100" y="4908550"/>
          <p14:tracePt t="137713" x="2451100" y="4921250"/>
          <p14:tracePt t="137793" x="2457450" y="4921250"/>
          <p14:tracePt t="137801" x="2463800" y="4927600"/>
          <p14:tracePt t="137825" x="2470150" y="4927600"/>
          <p14:tracePt t="137833" x="2476500" y="4927600"/>
          <p14:tracePt t="137839" x="2482850" y="4927600"/>
          <p14:tracePt t="137865" x="2489200" y="4927600"/>
          <p14:tracePt t="137897" x="2489200" y="4921250"/>
          <p14:tracePt t="137913" x="2489200" y="4914900"/>
          <p14:tracePt t="138081" x="2482850" y="4902200"/>
          <p14:tracePt t="138089" x="2476500" y="4889500"/>
          <p14:tracePt t="138097" x="2470150" y="4876800"/>
          <p14:tracePt t="138105" x="2470150" y="4864100"/>
          <p14:tracePt t="138113" x="2457450" y="4845050"/>
          <p14:tracePt t="138129" x="2451100" y="4826000"/>
          <p14:tracePt t="138146" x="2444750" y="4813300"/>
          <p14:tracePt t="138193" x="2444750" y="4806950"/>
          <p14:tracePt t="138209" x="2444750" y="4800600"/>
          <p14:tracePt t="138544" x="2444750" y="4794250"/>
          <p14:tracePt t="138561" x="2451100" y="4768850"/>
          <p14:tracePt t="138584" x="2457450" y="4762500"/>
          <p14:tracePt t="138604" x="2463800" y="4756150"/>
          <p14:tracePt t="138873" x="2470150" y="4756150"/>
          <p14:tracePt t="138881" x="2508250" y="4756150"/>
          <p14:tracePt t="138897" x="2527300" y="4756150"/>
          <p14:tracePt t="138897" x="2578100" y="4756150"/>
          <p14:tracePt t="138913" x="2660650" y="4743450"/>
          <p14:tracePt t="138929" x="2743200" y="4730750"/>
          <p14:tracePt t="138946" x="2806700" y="4711700"/>
          <p14:tracePt t="138963" x="2870200" y="4692650"/>
          <p14:tracePt t="138979" x="2921000" y="4679950"/>
          <p14:tracePt t="138996" x="2971800" y="4660900"/>
          <p14:tracePt t="139012" x="3022600" y="4648200"/>
          <p14:tracePt t="139029" x="3067050" y="4635500"/>
          <p14:tracePt t="139046" x="3124200" y="4616450"/>
          <p14:tracePt t="139063" x="3181350" y="4597400"/>
          <p14:tracePt t="139079" x="3232150" y="4597400"/>
          <p14:tracePt t="139129" x="3238500" y="4591050"/>
          <p14:tracePt t="139137" x="3257550" y="4584700"/>
          <p14:tracePt t="139145" x="3276600" y="4572000"/>
          <p14:tracePt t="139162" x="3295650" y="4565650"/>
          <p14:tracePt t="139163" x="3321050" y="4552950"/>
          <p14:tracePt t="139179" x="3352800" y="4540250"/>
          <p14:tracePt t="139196" x="3371850" y="4533900"/>
          <p14:tracePt t="139212" x="3403600" y="4521200"/>
          <p14:tracePt t="139230" x="3416300" y="4514850"/>
          <p14:tracePt t="139246" x="3422650" y="4508500"/>
          <p14:tracePt t="139263" x="3429000" y="4508500"/>
          <p14:tracePt t="139392" x="3403600" y="4514850"/>
          <p14:tracePt t="139400" x="3371850" y="4546600"/>
          <p14:tracePt t="139408" x="3314700" y="4591050"/>
          <p14:tracePt t="139417" x="3187700" y="4686300"/>
          <p14:tracePt t="139430" x="3041650" y="4756150"/>
          <p14:tracePt t="139446" x="2940050" y="4806950"/>
          <p14:tracePt t="139464" x="2876550" y="4845050"/>
          <p14:tracePt t="139479" x="2825750" y="4876800"/>
          <p14:tracePt t="139479" x="2806700" y="4889500"/>
          <p14:tracePt t="139497" x="2762250" y="4908550"/>
          <p14:tracePt t="139513" x="2711450" y="4927600"/>
          <p14:tracePt t="139529" x="2673350" y="4953000"/>
          <p14:tracePt t="139546" x="2622550" y="4978400"/>
          <p14:tracePt t="139562" x="2597150" y="4997450"/>
          <p14:tracePt t="139579" x="2584450" y="5003800"/>
          <p14:tracePt t="139596" x="2584450" y="5010150"/>
          <p14:tracePt t="139612" x="2578100" y="5010150"/>
          <p14:tracePt t="139629" x="2571750" y="5016500"/>
          <p14:tracePt t="139673" x="2565400" y="5016500"/>
          <p14:tracePt t="139752" x="2565400" y="5022850"/>
          <p14:tracePt t="139761" x="2565400" y="5048250"/>
          <p14:tracePt t="139769" x="2597150" y="5067300"/>
          <p14:tracePt t="139777" x="2660650" y="5105400"/>
          <p14:tracePt t="139782" x="2844800" y="5213350"/>
          <p14:tracePt t="139796" x="3149600" y="5295900"/>
          <p14:tracePt t="139812" x="3479800" y="5391150"/>
          <p14:tracePt t="139829" x="3721100" y="5441950"/>
          <p14:tracePt t="139846" x="3873500" y="5454650"/>
          <p14:tracePt t="139862" x="3943350" y="5467350"/>
          <p14:tracePt t="139879" x="3949700" y="5467350"/>
          <p14:tracePt t="140096" x="3962400" y="5467350"/>
          <p14:tracePt t="140105" x="4006850" y="5435600"/>
          <p14:tracePt t="140105" x="4044950" y="5391150"/>
          <p14:tracePt t="140113" x="4095750" y="5314950"/>
          <p14:tracePt t="140129" x="4178300" y="5213350"/>
          <p14:tracePt t="140130" x="4438650" y="4933950"/>
          <p14:tracePt t="140146" x="4641850" y="4781550"/>
          <p14:tracePt t="140162" x="4679950" y="4743450"/>
          <p14:tracePt t="140179" x="4686300" y="4730750"/>
          <p14:tracePt t="140196" x="4686300" y="4699000"/>
          <p14:tracePt t="140213" x="4572000" y="4610100"/>
          <p14:tracePt t="140229" x="4375150" y="4527550"/>
          <p14:tracePt t="140246" x="4089400" y="4432300"/>
          <p14:tracePt t="140262" x="3708400" y="4298950"/>
          <p14:tracePt t="140279" x="3295650" y="4146550"/>
          <p14:tracePt t="140296" x="2927350" y="3981450"/>
          <p14:tracePt t="140296" x="2781300" y="3930650"/>
          <p14:tracePt t="140312" x="2578100" y="3873500"/>
          <p14:tracePt t="140328" x="2419350" y="3841750"/>
          <p14:tracePt t="140345" x="2343150" y="3835400"/>
          <p14:tracePt t="140361" x="2298700" y="3835400"/>
          <p14:tracePt t="140378" x="2286000" y="3835400"/>
          <p14:tracePt t="140395" x="2279650" y="3835400"/>
          <p14:tracePt t="140411" x="2273300" y="3835400"/>
          <p14:tracePt t="140428" x="2260600" y="3835400"/>
          <p14:tracePt t="140445" x="2247900" y="3829050"/>
          <p14:tracePt t="140462" x="2235200" y="3822700"/>
          <p14:tracePt t="140478" x="2209800" y="3810000"/>
          <p14:tracePt t="140496" x="2184400" y="3797300"/>
          <p14:tracePt t="140513" x="2152650" y="3784600"/>
          <p14:tracePt t="140529" x="2120900" y="3765550"/>
          <p14:tracePt t="140546" x="2070100" y="3746500"/>
          <p14:tracePt t="140562" x="2025650" y="3727450"/>
          <p14:tracePt t="140580" x="1987550" y="3714750"/>
          <p14:tracePt t="140596" x="1955800" y="3708400"/>
          <p14:tracePt t="140613" x="1936750" y="3708400"/>
          <p14:tracePt t="140629" x="1930400" y="3708400"/>
          <p14:tracePt t="140712" x="1924050" y="3708400"/>
          <p14:tracePt t="140720" x="1917700" y="3714750"/>
          <p14:tracePt t="140738" x="1917700" y="3727450"/>
          <p14:tracePt t="140739" x="1917700" y="3746500"/>
          <p14:tracePt t="140745" x="1943100" y="3784600"/>
          <p14:tracePt t="140761" x="2019300" y="3829050"/>
          <p14:tracePt t="140778" x="2120900" y="3873500"/>
          <p14:tracePt t="140795" x="2190750" y="3892550"/>
          <p14:tracePt t="140811" x="2228850" y="3898900"/>
          <p14:tracePt t="141056" x="2247900" y="3924300"/>
          <p14:tracePt t="141064" x="2286000" y="3949700"/>
          <p14:tracePt t="141078" x="2368550" y="3968750"/>
          <p14:tracePt t="141078" x="2590800" y="4044950"/>
          <p14:tracePt t="141095" x="2889250" y="4133850"/>
          <p14:tracePt t="141111" x="3403600" y="4273550"/>
          <p14:tracePt t="141128" x="3695700" y="4343400"/>
          <p14:tracePt t="141145" x="3867150" y="4375150"/>
          <p14:tracePt t="141161" x="4013200" y="4406900"/>
          <p14:tracePt t="141178" x="4140200" y="4432300"/>
          <p14:tracePt t="141195" x="4235450" y="4464050"/>
          <p14:tracePt t="141212" x="4337050" y="4483100"/>
          <p14:tracePt t="141228" x="4432300" y="4495800"/>
          <p14:tracePt t="141246" x="4508500" y="4521200"/>
          <p14:tracePt t="141262" x="4584700" y="4540250"/>
          <p14:tracePt t="141279" x="4667250" y="4565650"/>
          <p14:tracePt t="141296" x="4794250" y="4603750"/>
          <p14:tracePt t="141313" x="4895850" y="4629150"/>
          <p14:tracePt t="141329" x="5003800" y="4660900"/>
          <p14:tracePt t="141346" x="5111750" y="4679950"/>
          <p14:tracePt t="141362" x="5200650" y="4686300"/>
          <p14:tracePt t="141379" x="5251450" y="4699000"/>
          <p14:tracePt t="141395" x="5276850" y="4699000"/>
          <p14:tracePt t="141411" x="5283200" y="4699000"/>
          <p14:tracePt t="141428" x="5289550" y="4699000"/>
          <p14:tracePt t="141472" x="5295900" y="4699000"/>
          <p14:tracePt t="141480" x="5302250" y="4699000"/>
          <p14:tracePt t="141488" x="5314950" y="4699000"/>
          <p14:tracePt t="141496" x="5334000" y="4699000"/>
          <p14:tracePt t="141512" x="5378450" y="4699000"/>
          <p14:tracePt t="141528" x="5410200" y="4699000"/>
          <p14:tracePt t="141545" x="5441950" y="4705350"/>
          <p14:tracePt t="141562" x="5473700" y="4711700"/>
          <p14:tracePt t="141579" x="5480050" y="4711700"/>
          <p14:tracePt t="141992" x="5467350" y="4705350"/>
          <p14:tracePt t="142000" x="5422900" y="4686300"/>
          <p14:tracePt t="142008" x="5353050" y="4648200"/>
          <p14:tracePt t="142016" x="5162550" y="4603750"/>
          <p14:tracePt t="142028" x="4991100" y="4572000"/>
          <p14:tracePt t="142045" x="4851400" y="4546600"/>
          <p14:tracePt t="142061" x="4749800" y="4533900"/>
          <p14:tracePt t="142078" x="4705350" y="4527550"/>
          <p14:tracePt t="142095" x="4699000" y="4527550"/>
          <p14:tracePt t="142160" x="4692650" y="4527550"/>
          <p14:tracePt t="142272" x="4699000" y="4527550"/>
          <p14:tracePt t="142280" x="4749800" y="4552950"/>
          <p14:tracePt t="142296" x="4794250" y="4572000"/>
          <p14:tracePt t="142296" x="4832350" y="4584700"/>
          <p14:tracePt t="142311" x="4972050" y="4622800"/>
          <p14:tracePt t="142328" x="5054600" y="4648200"/>
          <p14:tracePt t="142345" x="5124450" y="4660900"/>
          <p14:tracePt t="142361" x="5181600" y="4673600"/>
          <p14:tracePt t="142379" x="5213350" y="4673600"/>
          <p14:tracePt t="142396" x="5245100" y="4686300"/>
          <p14:tracePt t="142412" x="5264150" y="4692650"/>
          <p14:tracePt t="142430" x="5276850" y="4692650"/>
          <p14:tracePt t="142445" x="5283200" y="4692650"/>
          <p14:tracePt t="142461" x="5295900" y="4699000"/>
          <p14:tracePt t="142478" x="5302250" y="4699000"/>
          <p14:tracePt t="142495" x="5308600" y="4705350"/>
          <p14:tracePt t="142512" x="5334000" y="4718050"/>
          <p14:tracePt t="142528" x="5340350" y="4718050"/>
          <p14:tracePt t="142545" x="5359400" y="4730750"/>
          <p14:tracePt t="142561" x="5384800" y="4743450"/>
          <p14:tracePt t="142578" x="5403850" y="4756150"/>
          <p14:tracePt t="142595" x="5448300" y="4775200"/>
          <p14:tracePt t="142612" x="5492750" y="4800600"/>
          <p14:tracePt t="142629" x="5537200" y="4806950"/>
          <p14:tracePt t="142646" x="5562600" y="4806950"/>
          <p14:tracePt t="142663" x="5575300" y="4806950"/>
          <p14:tracePt t="142679" x="5588000" y="4806950"/>
          <p14:tracePt t="142695" x="5600700" y="4800600"/>
          <p14:tracePt t="142712" x="5600700" y="4775200"/>
          <p14:tracePt t="142728" x="5600700" y="4756150"/>
          <p14:tracePt t="142745" x="5600700" y="4737100"/>
          <p14:tracePt t="142761" x="5600700" y="4730750"/>
          <p14:tracePt t="142778" x="5594350" y="4724400"/>
          <p14:tracePt t="142795" x="5575300" y="4718050"/>
          <p14:tracePt t="142811" x="5556250" y="4718050"/>
          <p14:tracePt t="142828" x="5543550" y="4718050"/>
          <p14:tracePt t="142845" x="5518150" y="4718050"/>
          <p14:tracePt t="142861" x="5492750" y="4718050"/>
          <p14:tracePt t="142878" x="5473700" y="4730750"/>
          <p14:tracePt t="142878" x="5461000" y="4737100"/>
          <p14:tracePt t="142897" x="5435600" y="4762500"/>
          <p14:tracePt t="142913" x="5410200" y="4787900"/>
          <p14:tracePt t="142929" x="5391150" y="4806950"/>
          <p14:tracePt t="142946" x="5384800" y="4826000"/>
          <p14:tracePt t="142962" x="5384800" y="4845050"/>
          <p14:tracePt t="142979" x="5384800" y="4864100"/>
          <p14:tracePt t="142996" x="5384800" y="4870450"/>
          <p14:tracePt t="143012" x="5384800" y="4883150"/>
          <p14:tracePt t="143029" x="5391150" y="4889500"/>
          <p14:tracePt t="143046" x="5403850" y="4895850"/>
          <p14:tracePt t="143063" x="5422900" y="4902200"/>
          <p14:tracePt t="143079" x="5461000" y="4914900"/>
          <p14:tracePt t="143079" x="5480050" y="4921250"/>
          <p14:tracePt t="143112" x="5499100" y="4927600"/>
          <p14:tracePt t="143113" x="5524500" y="4927600"/>
          <p14:tracePt t="143129" x="5549900" y="4933950"/>
          <p14:tracePt t="143146" x="5568950" y="4933950"/>
          <p14:tracePt t="143162" x="5588000" y="4933950"/>
          <p14:tracePt t="143179" x="5600700" y="4933950"/>
          <p14:tracePt t="143195" x="5619750" y="4921250"/>
          <p14:tracePt t="143211" x="5632450" y="4895850"/>
          <p14:tracePt t="143228" x="5638800" y="4864100"/>
          <p14:tracePt t="143245" x="5638800" y="4838700"/>
          <p14:tracePt t="143261" x="5638800" y="4813300"/>
          <p14:tracePt t="143278" x="5638800" y="4800600"/>
          <p14:tracePt t="143295" x="5632450" y="4787900"/>
          <p14:tracePt t="143311" x="5626100" y="4781550"/>
          <p14:tracePt t="143328" x="5613400" y="4781550"/>
          <p14:tracePt t="143345" x="5594350" y="4781550"/>
          <p14:tracePt t="143362" x="5575300" y="4781550"/>
          <p14:tracePt t="143380" x="5549900" y="4781550"/>
          <p14:tracePt t="143396" x="5524500" y="4800600"/>
          <p14:tracePt t="143413" x="5499100" y="4826000"/>
          <p14:tracePt t="143429" x="5473700" y="4851400"/>
          <p14:tracePt t="143446" x="5461000" y="4876800"/>
          <p14:tracePt t="143462" x="5454650" y="4902200"/>
          <p14:tracePt t="143479" x="5454650" y="4914900"/>
          <p14:tracePt t="143496" x="5454650" y="4927600"/>
          <p14:tracePt t="143512" x="5454650" y="4933950"/>
          <p14:tracePt t="143530" x="5454650" y="4946650"/>
          <p14:tracePt t="143545" x="5473700" y="4953000"/>
          <p14:tracePt t="143562" x="5499100" y="4959350"/>
          <p14:tracePt t="143578" x="5530850" y="4959350"/>
          <p14:tracePt t="143595" x="5556250" y="4959350"/>
          <p14:tracePt t="143611" x="5588000" y="4959350"/>
          <p14:tracePt t="143628" x="5600700" y="4946650"/>
          <p14:tracePt t="143645" x="5613400" y="4914900"/>
          <p14:tracePt t="143661" x="5613400" y="4889500"/>
          <p14:tracePt t="143678" x="5613400" y="4864100"/>
          <p14:tracePt t="143696" x="5613400" y="4832350"/>
          <p14:tracePt t="143713" x="5613400" y="4819650"/>
          <p14:tracePt t="143729" x="5613400" y="4813300"/>
          <p14:tracePt t="143746" x="5607050" y="4806950"/>
          <p14:tracePt t="143920" x="5607050" y="4800600"/>
          <p14:tracePt t="144064" x="5607050" y="4794250"/>
          <p14:tracePt t="144079" x="5607050" y="4787900"/>
          <p14:tracePt t="144096" x="5607050" y="4781550"/>
          <p14:tracePt t="144104" x="5607050" y="4775200"/>
          <p14:tracePt t="144112" x="5607050" y="4768850"/>
          <p14:tracePt t="144112" x="5607050" y="4756150"/>
          <p14:tracePt t="144128" x="5607050" y="4749800"/>
          <p14:tracePt t="144145" x="5607050" y="4743450"/>
          <p14:tracePt t="144256" x="5600700" y="4737100"/>
          <p14:tracePt t="144264" x="5600700" y="4730750"/>
          <p14:tracePt t="144278" x="5594350" y="4730750"/>
          <p14:tracePt t="144278" x="5588000" y="4724400"/>
          <p14:tracePt t="144536" x="5594350" y="4718050"/>
          <p14:tracePt t="144551" x="5607050" y="4718050"/>
          <p14:tracePt t="144559" x="5619750" y="4705350"/>
          <p14:tracePt t="144564" x="5651500" y="4699000"/>
          <p14:tracePt t="144578" x="5689600" y="4679950"/>
          <p14:tracePt t="144595" x="5721350" y="4660900"/>
          <p14:tracePt t="144611" x="5753100" y="4648200"/>
          <p14:tracePt t="144628" x="5778500" y="4641850"/>
          <p14:tracePt t="144645" x="5816600" y="4616450"/>
          <p14:tracePt t="144661" x="5842000" y="4610100"/>
          <p14:tracePt t="144678" x="5867400" y="4597400"/>
          <p14:tracePt t="144695" x="5918200" y="4565650"/>
          <p14:tracePt t="144713" x="5937250" y="4552950"/>
          <p14:tracePt t="144729" x="5962650" y="4546600"/>
          <p14:tracePt t="144746" x="5988050" y="4540250"/>
          <p14:tracePt t="144762" x="6019800" y="4521200"/>
          <p14:tracePt t="144779" x="6051550" y="4508500"/>
          <p14:tracePt t="144796" x="6083300" y="4502150"/>
          <p14:tracePt t="144812" x="6108700" y="4489450"/>
          <p14:tracePt t="144829" x="6146800" y="4476750"/>
          <p14:tracePt t="144845" x="6172200" y="4470400"/>
          <p14:tracePt t="144861" x="6203950" y="4457700"/>
          <p14:tracePt t="144878" x="6242050" y="4445000"/>
          <p14:tracePt t="144895" x="6286500" y="4425950"/>
          <p14:tracePt t="144911" x="6362700" y="4400550"/>
          <p14:tracePt t="144929" x="6419850" y="4375150"/>
          <p14:tracePt t="144946" x="6508750" y="4337050"/>
          <p14:tracePt t="144962" x="6584950" y="4305300"/>
          <p14:tracePt t="144979" x="6642100" y="4279900"/>
          <p14:tracePt t="144995" x="6692900" y="4267200"/>
          <p14:tracePt t="145012" x="6737350" y="4241800"/>
          <p14:tracePt t="145029" x="6794500" y="4216400"/>
          <p14:tracePt t="145045" x="6832600" y="4197350"/>
          <p14:tracePt t="145063" x="6877050" y="4165600"/>
          <p14:tracePt t="145079" x="6946900" y="4121150"/>
          <p14:tracePt t="145097" x="6972300" y="4095750"/>
          <p14:tracePt t="145112" x="6997700" y="4083050"/>
          <p14:tracePt t="145129" x="7004050" y="4076700"/>
          <p14:tracePt t="145248" x="6953250" y="4108450"/>
          <p14:tracePt t="145256" x="6870700" y="4159250"/>
          <p14:tracePt t="145264" x="6731000" y="4235450"/>
          <p14:tracePt t="145265" x="6508750" y="4356100"/>
          <p14:tracePt t="145279" x="6057900" y="4540250"/>
          <p14:tracePt t="145279" x="5759450" y="4629150"/>
          <p14:tracePt t="145312" x="5181600" y="4775200"/>
          <p14:tracePt t="145313" x="4711700" y="4876800"/>
          <p14:tracePt t="145329" x="4400550" y="4940300"/>
          <p14:tracePt t="145346" x="4241800" y="4965700"/>
          <p14:tracePt t="145362" x="4146550" y="4978400"/>
          <p14:tracePt t="145379" x="4108450" y="4984750"/>
          <p14:tracePt t="145396" x="4089400" y="4984750"/>
          <p14:tracePt t="145412" x="4070350" y="4991100"/>
          <p14:tracePt t="145429" x="4032250" y="4991100"/>
          <p14:tracePt t="145445" x="4000500" y="4991100"/>
          <p14:tracePt t="145462" x="3975100" y="4984750"/>
          <p14:tracePt t="145479" x="3949700" y="4978400"/>
          <p14:tracePt t="145479" x="3943350" y="4965700"/>
          <p14:tracePt t="145497" x="3924300" y="4946650"/>
          <p14:tracePt t="145512" x="3911600" y="4927600"/>
          <p14:tracePt t="145529" x="3892550" y="4883150"/>
          <p14:tracePt t="145545" x="3854450" y="4826000"/>
          <p14:tracePt t="145562" x="3790950" y="4737100"/>
          <p14:tracePt t="145578" x="3683000" y="4629150"/>
          <p14:tracePt t="145596" x="3536950" y="4514850"/>
          <p14:tracePt t="145612" x="3295650" y="4387850"/>
          <p14:tracePt t="145629" x="3035300" y="4273550"/>
          <p14:tracePt t="145645" x="2851150" y="4210050"/>
          <p14:tracePt t="145663" x="2749550" y="4178300"/>
          <p14:tracePt t="145679" x="2686050" y="4159250"/>
          <p14:tracePt t="145679" x="2673350" y="4159250"/>
          <p14:tracePt t="145720" x="2667000" y="4159250"/>
          <p14:tracePt t="145776" x="2660650" y="4159250"/>
          <p14:tracePt t="145784" x="2647950" y="4184650"/>
          <p14:tracePt t="145795" x="2628900" y="4222750"/>
          <p14:tracePt t="145796" x="2571750" y="4356100"/>
          <p14:tracePt t="145812" x="2495550" y="4533900"/>
          <p14:tracePt t="145829" x="2425700" y="4749800"/>
          <p14:tracePt t="145845" x="2419350" y="4895850"/>
          <p14:tracePt t="145862" x="2425700" y="5010150"/>
          <p14:tracePt t="145879" x="2520950" y="5118100"/>
          <p14:tracePt t="145879" x="2578100" y="5175250"/>
          <p14:tracePt t="145896" x="2679700" y="5245100"/>
          <p14:tracePt t="145913" x="2806700" y="5283200"/>
          <p14:tracePt t="145929" x="2952750" y="5308600"/>
          <p14:tracePt t="145945" x="3136900" y="5308600"/>
          <p14:tracePt t="145962" x="3429000" y="5308600"/>
          <p14:tracePt t="145979" x="3835400" y="5257800"/>
          <p14:tracePt t="145996" x="4318000" y="5162550"/>
          <p14:tracePt t="146012" x="4762500" y="5099050"/>
          <p14:tracePt t="146029" x="5238750" y="5029200"/>
          <p14:tracePt t="146045" x="5575300" y="4978400"/>
          <p14:tracePt t="146063" x="5784850" y="4946650"/>
          <p14:tracePt t="146079" x="5905500" y="4933950"/>
          <p14:tracePt t="146079" x="5943600" y="4927600"/>
          <p14:tracePt t="146097" x="6007100" y="4914900"/>
          <p14:tracePt t="146112" x="6051550" y="4908550"/>
          <p14:tracePt t="146129" x="6089650" y="4889500"/>
          <p14:tracePt t="146145" x="6115050" y="4870450"/>
          <p14:tracePt t="146162" x="6127750" y="4838700"/>
          <p14:tracePt t="146179" x="6134100" y="4806950"/>
          <p14:tracePt t="146195" x="6134100" y="4781550"/>
          <p14:tracePt t="146212" x="6134100" y="4762500"/>
          <p14:tracePt t="146229" x="6140450" y="4730750"/>
          <p14:tracePt t="146245" x="6159500" y="4699000"/>
          <p14:tracePt t="146262" x="6210300" y="4635500"/>
          <p14:tracePt t="146279" x="6286500" y="4552950"/>
          <p14:tracePt t="146279" x="6343650" y="4489450"/>
          <p14:tracePt t="146296" x="6496050" y="4368800"/>
          <p14:tracePt t="146313" x="6680200" y="4254500"/>
          <p14:tracePt t="146329" x="6858000" y="4171950"/>
          <p14:tracePt t="146345" x="6978650" y="4108450"/>
          <p14:tracePt t="146362" x="7080250" y="4057650"/>
          <p14:tracePt t="146379" x="7175500" y="4019550"/>
          <p14:tracePt t="146395" x="7226300" y="3994150"/>
          <p14:tracePt t="146412" x="7251700" y="3981450"/>
          <p14:tracePt t="146848" x="7258050" y="3981450"/>
          <p14:tracePt t="146864" x="7232650" y="3987800"/>
          <p14:tracePt t="146872" x="7188200" y="4000500"/>
          <p14:tracePt t="146877" x="7035800" y="4025900"/>
          <p14:tracePt t="146896" x="6940550" y="4051300"/>
          <p14:tracePt t="146897" x="6457950" y="4133850"/>
          <p14:tracePt t="146913" x="5600700" y="4254500"/>
          <p14:tracePt t="146929" x="4718050" y="4387850"/>
          <p14:tracePt t="146946" x="3962400" y="4584700"/>
          <p14:tracePt t="146962" x="3403600" y="4718050"/>
          <p14:tracePt t="146979" x="2876550" y="4876800"/>
          <p14:tracePt t="146995" x="2470150" y="4984750"/>
          <p14:tracePt t="147012" x="2228850" y="5035550"/>
          <p14:tracePt t="147029" x="2114550" y="5041900"/>
          <p14:tracePt t="147045" x="2063750" y="5041900"/>
          <p14:tracePt t="147062" x="2044700" y="5041900"/>
          <p14:tracePt t="147062" x="2038350" y="5041900"/>
          <p14:tracePt t="147080" x="2032000" y="5041900"/>
          <p14:tracePt t="147160" x="2063750" y="5041900"/>
          <p14:tracePt t="147168" x="2139950" y="5054600"/>
          <p14:tracePt t="147178" x="2235200" y="5067300"/>
          <p14:tracePt t="147179" x="2597150" y="5111750"/>
          <p14:tracePt t="147195" x="3130550" y="5194300"/>
          <p14:tracePt t="147212" x="3721100" y="5257800"/>
          <p14:tracePt t="147229" x="4292600" y="5289550"/>
          <p14:tracePt t="147245" x="4686300" y="5289550"/>
          <p14:tracePt t="147262" x="4857750" y="5264150"/>
          <p14:tracePt t="147279" x="4940300" y="5238750"/>
          <p14:tracePt t="147296" x="4953000" y="5238750"/>
          <p14:tracePt t="147344" x="4953000" y="5232400"/>
          <p14:tracePt t="147360" x="4965700" y="5232400"/>
          <p14:tracePt t="147368" x="4978400" y="5232400"/>
          <p14:tracePt t="147379" x="4997450" y="5232400"/>
          <p14:tracePt t="147379" x="5035550" y="5226050"/>
          <p14:tracePt t="147395" x="5080000" y="5213350"/>
          <p14:tracePt t="147412" x="5118100" y="5200650"/>
          <p14:tracePt t="147429" x="5137150" y="5194300"/>
          <p14:tracePt t="147446" x="5149850" y="5181600"/>
          <p14:tracePt t="147462" x="5162550" y="5168900"/>
          <p14:tracePt t="147479" x="5187950" y="5130800"/>
          <p14:tracePt t="147495" x="5232400" y="5022850"/>
          <p14:tracePt t="147513" x="5264150" y="4965700"/>
          <p14:tracePt t="147529" x="5283200" y="4940300"/>
          <p14:tracePt t="147546" x="5289550" y="4927600"/>
          <p14:tracePt t="147562" x="5295900" y="4921250"/>
          <p14:tracePt t="147600" x="5302250" y="4921250"/>
          <p14:tracePt t="147616" x="5302250" y="4914900"/>
          <p14:tracePt t="147624" x="5308600" y="4914900"/>
          <p14:tracePt t="147632" x="5346700" y="4895850"/>
          <p14:tracePt t="147645" x="5391150" y="4883150"/>
          <p14:tracePt t="147662" x="5429250" y="4864100"/>
          <p14:tracePt t="147679" x="5454650" y="4857750"/>
          <p14:tracePt t="147695" x="5480050" y="4838700"/>
          <p14:tracePt t="147713" x="5486400" y="4832350"/>
          <p14:tracePt t="147729" x="5499100" y="4826000"/>
          <p14:tracePt t="147745" x="5511800" y="4819650"/>
          <p14:tracePt t="147762" x="5518150" y="4819650"/>
          <p14:tracePt t="147779" x="5524500" y="4819650"/>
          <p14:tracePt t="147952" x="5530850" y="4819650"/>
          <p14:tracePt t="147971" x="5530850" y="4826000"/>
          <p14:tracePt t="147984" x="5524500" y="4826000"/>
          <p14:tracePt t="148358" x="0" y="0"/>
        </p14:tracePtLst>
        <p14:tracePtLst>
          <p14:tracePt t="148532" x="5524500" y="4826000"/>
          <p14:tracePt t="148642" x="0" y="0"/>
        </p14:tracePtLst>
        <p14:tracePtLst>
          <p14:tracePt t="148807" x="5524500" y="4826000"/>
          <p14:tracePt t="149568" x="5422900" y="4832350"/>
          <p14:tracePt t="149576" x="5245100" y="4832350"/>
          <p14:tracePt t="149578" x="4737100" y="4781550"/>
          <p14:tracePt t="149596" x="4210050" y="4711700"/>
          <p14:tracePt t="149612" x="3752850" y="4641850"/>
          <p14:tracePt t="149629" x="3397250" y="4591050"/>
          <p14:tracePt t="149645" x="3187700" y="4552950"/>
          <p14:tracePt t="149662" x="3073400" y="4540250"/>
          <p14:tracePt t="149678" x="2921000" y="4508500"/>
          <p14:tracePt t="149696" x="2806700" y="4483100"/>
          <p14:tracePt t="149712" x="2705100" y="4457700"/>
          <p14:tracePt t="149730" x="2622550" y="4425950"/>
          <p14:tracePt t="149746" x="2559050" y="4394200"/>
          <p14:tracePt t="149763" x="2533650" y="4381500"/>
          <p14:tracePt t="149779" x="2514600" y="4362450"/>
          <p14:tracePt t="149796" x="2501900" y="4343400"/>
          <p14:tracePt t="149813" x="2489200" y="4324350"/>
          <p14:tracePt t="149830" x="2489200" y="4298950"/>
          <p14:tracePt t="149846" x="2482850" y="4273550"/>
          <p14:tracePt t="149863" x="2482850" y="4241800"/>
          <p14:tracePt t="149879" x="2482850" y="4203700"/>
          <p14:tracePt t="149879" x="2482850" y="4171950"/>
          <p14:tracePt t="149898" x="2482850" y="4127500"/>
          <p14:tracePt t="149913" x="2482850" y="4070350"/>
          <p14:tracePt t="149930" x="2476500" y="4032250"/>
          <p14:tracePt t="149946" x="2470150" y="4006850"/>
          <p14:tracePt t="149963" x="2457450" y="3987800"/>
          <p14:tracePt t="149979" x="2438400" y="3968750"/>
          <p14:tracePt t="149996" x="2406650" y="3949700"/>
          <p14:tracePt t="150014" x="2374900" y="3924300"/>
          <p14:tracePt t="150029" x="2324100" y="3898900"/>
          <p14:tracePt t="150047" x="2260600" y="3867150"/>
          <p14:tracePt t="150063" x="2209800" y="3848100"/>
          <p14:tracePt t="150080" x="2139950" y="3816350"/>
          <p14:tracePt t="150097" x="2095500" y="3797300"/>
          <p14:tracePt t="150113" x="2063750" y="3784600"/>
          <p14:tracePt t="150130" x="2038350" y="3784600"/>
          <p14:tracePt t="150147" x="2006600" y="3784600"/>
          <p14:tracePt t="150163" x="1962150" y="3797300"/>
          <p14:tracePt t="150180" x="1911350" y="3841750"/>
          <p14:tracePt t="150196" x="1841500" y="3917950"/>
          <p14:tracePt t="150213" x="1797050" y="3987800"/>
          <p14:tracePt t="150230" x="1765300" y="4070350"/>
          <p14:tracePt t="150246" x="1739900" y="4152900"/>
          <p14:tracePt t="150263" x="1708150" y="4235450"/>
          <p14:tracePt t="150280" x="1682750" y="4356100"/>
          <p14:tracePt t="150296" x="1663700" y="4540250"/>
          <p14:tracePt t="150314" x="1651000" y="4679950"/>
          <p14:tracePt t="150330" x="1651000" y="4800600"/>
          <p14:tracePt t="150346" x="1657350" y="4927600"/>
          <p14:tracePt t="150363" x="1663700" y="5003800"/>
          <p14:tracePt t="150380" x="1682750" y="5105400"/>
          <p14:tracePt t="150396" x="1714500" y="5232400"/>
          <p14:tracePt t="150413" x="1746250" y="5353050"/>
          <p14:tracePt t="150430" x="1778000" y="5454650"/>
          <p14:tracePt t="150446" x="1822450" y="5543550"/>
          <p14:tracePt t="150463" x="1860550" y="5619750"/>
          <p14:tracePt t="150480" x="1892300" y="5676900"/>
          <p14:tracePt t="150496" x="1943100" y="5759450"/>
          <p14:tracePt t="150514" x="1968500" y="5810250"/>
          <p14:tracePt t="150530" x="2000250" y="5861050"/>
          <p14:tracePt t="150546" x="2025650" y="5899150"/>
          <p14:tracePt t="150563" x="2044700" y="5918200"/>
          <p14:tracePt t="150580" x="2070100" y="5937250"/>
          <p14:tracePt t="150596" x="2108200" y="5943600"/>
          <p14:tracePt t="150613" x="2178050" y="5943600"/>
          <p14:tracePt t="150629" x="2260600" y="5937250"/>
          <p14:tracePt t="150647" x="2349500" y="5911850"/>
          <p14:tracePt t="150663" x="2419350" y="5886450"/>
          <p14:tracePt t="150680" x="2476500" y="5854700"/>
          <p14:tracePt t="150696" x="2584450" y="5759450"/>
          <p14:tracePt t="150714" x="2647950" y="5645150"/>
          <p14:tracePt t="150730" x="2705100" y="5480050"/>
          <p14:tracePt t="150746" x="2730500" y="5276850"/>
          <p14:tracePt t="150763" x="2743200" y="5130800"/>
          <p14:tracePt t="150780" x="2743200" y="5003800"/>
          <p14:tracePt t="150796" x="2730500" y="4889500"/>
          <p14:tracePt t="150813" x="2692400" y="4762500"/>
          <p14:tracePt t="150829" x="2647950" y="4629150"/>
          <p14:tracePt t="150846" x="2584450" y="4483100"/>
          <p14:tracePt t="150863" x="2520950" y="4349750"/>
          <p14:tracePt t="150880" x="2457450" y="4222750"/>
          <p14:tracePt t="150896" x="2368550" y="4076700"/>
          <p14:tracePt t="150913" x="2317750" y="4000500"/>
          <p14:tracePt t="150930" x="2286000" y="3962400"/>
          <p14:tracePt t="150946" x="2266950" y="3937000"/>
          <p14:tracePt t="150963" x="2247900" y="3917950"/>
          <p14:tracePt t="150980" x="2228850" y="3905250"/>
          <p14:tracePt t="150996" x="2197100" y="3898900"/>
          <p14:tracePt t="151013" x="2178050" y="3892550"/>
          <p14:tracePt t="151030" x="2146300" y="3892550"/>
          <p14:tracePt t="151047" x="2114550" y="3892550"/>
          <p14:tracePt t="151063" x="2089150" y="3892550"/>
          <p14:tracePt t="151080" x="2044700" y="3892550"/>
          <p14:tracePt t="151096" x="1968500" y="3905250"/>
          <p14:tracePt t="151114" x="1905000" y="3937000"/>
          <p14:tracePt t="151130" x="1835150" y="3994150"/>
          <p14:tracePt t="151146" x="1758950" y="4076700"/>
          <p14:tracePt t="151163" x="1695450" y="4203700"/>
          <p14:tracePt t="151180" x="1644650" y="4324350"/>
          <p14:tracePt t="151196" x="1600200" y="4445000"/>
          <p14:tracePt t="151213" x="1581150" y="4591050"/>
          <p14:tracePt t="151229" x="1568450" y="4730750"/>
          <p14:tracePt t="151246" x="1568450" y="4908550"/>
          <p14:tracePt t="151263" x="1568450" y="5105400"/>
          <p14:tracePt t="151280" x="1568450" y="5276850"/>
          <p14:tracePt t="151297" x="1581150" y="5486400"/>
          <p14:tracePt t="151313" x="1606550" y="5575300"/>
          <p14:tracePt t="151329" x="1651000" y="5651500"/>
          <p14:tracePt t="151346" x="1701800" y="5721350"/>
          <p14:tracePt t="151363" x="1752600" y="5784850"/>
          <p14:tracePt t="151379" x="1790700" y="5822950"/>
          <p14:tracePt t="151396" x="1835150" y="5854700"/>
          <p14:tracePt t="151413" x="1885950" y="5886450"/>
          <p14:tracePt t="151430" x="1955800" y="5899150"/>
          <p14:tracePt t="151446" x="2006600" y="5911850"/>
          <p14:tracePt t="151463" x="2082800" y="5911850"/>
          <p14:tracePt t="151480" x="2159000" y="5911850"/>
          <p14:tracePt t="151496" x="2317750" y="5861050"/>
          <p14:tracePt t="151513" x="2419350" y="5759450"/>
          <p14:tracePt t="151529" x="2508250" y="5607050"/>
          <p14:tracePt t="151546" x="2584450" y="5448300"/>
          <p14:tracePt t="151563" x="2635250" y="5289550"/>
          <p14:tracePt t="151579" x="2660650" y="5105400"/>
          <p14:tracePt t="151596" x="2679700" y="4927600"/>
          <p14:tracePt t="151613" x="2679700" y="4749800"/>
          <p14:tracePt t="151629" x="2679700" y="4565650"/>
          <p14:tracePt t="151646" x="2628900" y="4406900"/>
          <p14:tracePt t="151663" x="2584450" y="4298950"/>
          <p14:tracePt t="151680" x="2520950" y="4184650"/>
          <p14:tracePt t="151698" x="2508250" y="4165600"/>
          <p14:tracePt t="151713" x="2501900" y="4159250"/>
          <p14:tracePt t="151760" x="2495550" y="4152900"/>
          <p14:tracePt t="151785" x="2489200" y="4152900"/>
          <p14:tracePt t="151809" x="2482850" y="4152900"/>
          <p14:tracePt t="151825" x="2476500" y="4152900"/>
          <p14:tracePt t="152473" x="2495550" y="4178300"/>
          <p14:tracePt t="152481" x="2571750" y="4241800"/>
          <p14:tracePt t="152497" x="2622550" y="4279900"/>
          <p14:tracePt t="152498" x="2806700" y="4343400"/>
          <p14:tracePt t="152513" x="3206750" y="4457700"/>
          <p14:tracePt t="152529" x="3663950" y="4559300"/>
          <p14:tracePt t="152546" x="4152900" y="4622800"/>
          <p14:tracePt t="152563" x="4718050" y="4711700"/>
          <p14:tracePt t="152580" x="5219700" y="4730750"/>
          <p14:tracePt t="152597" x="5594350" y="4730750"/>
          <p14:tracePt t="152613" x="5822950" y="4686300"/>
          <p14:tracePt t="152630" x="5969000" y="4660900"/>
          <p14:tracePt t="152646" x="6070600" y="4641850"/>
          <p14:tracePt t="152663" x="6115050" y="4635500"/>
          <p14:tracePt t="152679" x="6172200" y="4616450"/>
          <p14:tracePt t="152679" x="6191250" y="4610100"/>
          <p14:tracePt t="152697" x="6223000" y="4603750"/>
          <p14:tracePt t="152713" x="6242050" y="4597400"/>
          <p14:tracePt t="152730" x="6273800" y="4584700"/>
          <p14:tracePt t="152746" x="6305550" y="4572000"/>
          <p14:tracePt t="152763" x="6318250" y="4572000"/>
          <p14:tracePt t="152779" x="6337300" y="4565650"/>
          <p14:tracePt t="152796" x="6343650" y="4565650"/>
          <p14:tracePt t="152813" x="6350000" y="4565650"/>
          <p14:tracePt t="152829" x="6356350" y="4565650"/>
          <p14:tracePt t="152846" x="6381750" y="4565650"/>
          <p14:tracePt t="152863" x="6432550" y="4565650"/>
          <p14:tracePt t="152879" x="6515100" y="4591050"/>
          <p14:tracePt t="152879" x="6565900" y="4597400"/>
          <p14:tracePt t="152897" x="6667500" y="4597400"/>
          <p14:tracePt t="152913" x="6775450" y="4597400"/>
          <p14:tracePt t="152929" x="6870700" y="4584700"/>
          <p14:tracePt t="152946" x="6959600" y="4552950"/>
          <p14:tracePt t="152963" x="7061200" y="4508500"/>
          <p14:tracePt t="152979" x="7169150" y="4445000"/>
          <p14:tracePt t="152996" x="7296150" y="4387850"/>
          <p14:tracePt t="153013" x="7416800" y="4337050"/>
          <p14:tracePt t="153029" x="7543800" y="4279900"/>
          <p14:tracePt t="153046" x="7639050" y="4216400"/>
          <p14:tracePt t="153063" x="7721600" y="4152900"/>
          <p14:tracePt t="153079" x="7753350" y="4127500"/>
          <p14:tracePt t="153079" x="7772400" y="4114800"/>
          <p14:tracePt t="153097" x="7778750" y="4089400"/>
          <p14:tracePt t="153113" x="7778750" y="4076700"/>
          <p14:tracePt t="153130" x="7778750" y="4064000"/>
          <p14:tracePt t="153146" x="7778750" y="4051300"/>
          <p14:tracePt t="153163" x="7778750" y="4044950"/>
          <p14:tracePt t="153179" x="7772400" y="4044950"/>
          <p14:tracePt t="153196" x="7734300" y="4032250"/>
          <p14:tracePt t="153214" x="7689850" y="4025900"/>
          <p14:tracePt t="153229" x="7600950" y="4025900"/>
          <p14:tracePt t="153247" x="7486650" y="4057650"/>
          <p14:tracePt t="153263" x="7366000" y="4114800"/>
          <p14:tracePt t="153280" x="7258050" y="4203700"/>
          <p14:tracePt t="153296" x="7118350" y="4394200"/>
          <p14:tracePt t="153313" x="7061200" y="4540250"/>
          <p14:tracePt t="153329" x="7016750" y="4692650"/>
          <p14:tracePt t="153346" x="6997700" y="4851400"/>
          <p14:tracePt t="153363" x="6997700" y="5041900"/>
          <p14:tracePt t="153380" x="6997700" y="5226050"/>
          <p14:tracePt t="153396" x="7029450" y="5384800"/>
          <p14:tracePt t="153413" x="7099300" y="5511800"/>
          <p14:tracePt t="153429" x="7181850" y="5619750"/>
          <p14:tracePt t="153446" x="7277100" y="5689600"/>
          <p14:tracePt t="153463" x="7385050" y="5727700"/>
          <p14:tracePt t="153479" x="7499350" y="5734050"/>
          <p14:tracePt t="153496" x="7683500" y="5734050"/>
          <p14:tracePt t="153513" x="7785100" y="5657850"/>
          <p14:tracePt t="153530" x="7899400" y="5556250"/>
          <p14:tracePt t="153546" x="8007350" y="5397500"/>
          <p14:tracePt t="153563" x="8077200" y="5213350"/>
          <p14:tracePt t="153579" x="8108950" y="5029200"/>
          <p14:tracePt t="153596" x="8108950" y="4838700"/>
          <p14:tracePt t="153613" x="8083550" y="4673600"/>
          <p14:tracePt t="153629" x="8032750" y="4495800"/>
          <p14:tracePt t="153646" x="7975600" y="4349750"/>
          <p14:tracePt t="153663" x="7905750" y="4235450"/>
          <p14:tracePt t="153679" x="7778750" y="4076700"/>
          <p14:tracePt t="153697" x="7747000" y="4044950"/>
          <p14:tracePt t="153713" x="7727950" y="4032250"/>
          <p14:tracePt t="153729" x="7721600" y="4032250"/>
          <p14:tracePt t="153746" x="7715250" y="4032250"/>
          <p14:tracePt t="153763" x="7702550" y="4032250"/>
          <p14:tracePt t="153780" x="7683500" y="4038600"/>
          <p14:tracePt t="153796" x="7677150" y="4044950"/>
          <p14:tracePt t="153813" x="7670800" y="4057650"/>
          <p14:tracePt t="153829" x="7664450" y="4064000"/>
          <p14:tracePt t="154137" x="7658100" y="4083050"/>
          <p14:tracePt t="154144" x="7626350" y="4108450"/>
          <p14:tracePt t="154155" x="7581900" y="4152900"/>
          <p14:tracePt t="154160" x="7505700" y="4203700"/>
          <p14:tracePt t="154169" x="7334250" y="4330700"/>
          <p14:tracePt t="154180" x="7105650" y="4476750"/>
          <p14:tracePt t="154196" x="6845300" y="4629150"/>
          <p14:tracePt t="154213" x="6661150" y="4730750"/>
          <p14:tracePt t="154230" x="6496050" y="4794250"/>
          <p14:tracePt t="154246" x="6356350" y="4845050"/>
          <p14:tracePt t="154263" x="6273800" y="4864100"/>
          <p14:tracePt t="154279" x="6216650" y="4876800"/>
          <p14:tracePt t="154296" x="6146800" y="4889500"/>
          <p14:tracePt t="154313" x="6102350" y="4889500"/>
          <p14:tracePt t="154329" x="6064250" y="4889500"/>
          <p14:tracePt t="154346" x="6026150" y="4889500"/>
          <p14:tracePt t="154363" x="5981700" y="4889500"/>
          <p14:tracePt t="154379" x="5949950" y="4895850"/>
          <p14:tracePt t="154396" x="5911850" y="4914900"/>
          <p14:tracePt t="154413" x="5873750" y="4921250"/>
          <p14:tracePt t="154429" x="5848350" y="4927600"/>
          <p14:tracePt t="154446" x="5829300" y="4933950"/>
          <p14:tracePt t="154463" x="5816600" y="4933950"/>
          <p14:tracePt t="154479" x="5797550" y="4933950"/>
          <p14:tracePt t="154496" x="5778500" y="4933950"/>
          <p14:tracePt t="154513" x="5759450" y="4933950"/>
          <p14:tracePt t="154529" x="5727700" y="4933950"/>
          <p14:tracePt t="154546" x="5683250" y="4921250"/>
          <p14:tracePt t="154563" x="5638800" y="4889500"/>
          <p14:tracePt t="154579" x="5607050" y="4876800"/>
          <p14:tracePt t="154596" x="5600700" y="4870450"/>
          <p14:tracePt t="154613" x="5594350" y="4864100"/>
          <p14:tracePt t="154673" x="5588000" y="4864100"/>
          <p14:tracePt t="155072" x="5581650" y="4864100"/>
          <p14:tracePt t="156105" x="5543550" y="4864100"/>
          <p14:tracePt t="156113" x="5435600" y="4895850"/>
          <p14:tracePt t="156122" x="5359400" y="4921250"/>
          <p14:tracePt t="156130" x="5175250" y="4965700"/>
          <p14:tracePt t="156146" x="4965700" y="4984750"/>
          <p14:tracePt t="156163" x="4718050" y="4997450"/>
          <p14:tracePt t="156179" x="4533900" y="4997450"/>
          <p14:tracePt t="156196" x="4387850" y="4997450"/>
          <p14:tracePt t="156212" x="4273550" y="4997450"/>
          <p14:tracePt t="156229" x="4171950" y="4991100"/>
          <p14:tracePt t="156247" x="4057650" y="4978400"/>
          <p14:tracePt t="156263" x="3930650" y="4965700"/>
          <p14:tracePt t="156279" x="3708400" y="4946650"/>
          <p14:tracePt t="156297" x="3517900" y="4946650"/>
          <p14:tracePt t="156313" x="3327400" y="4946650"/>
          <p14:tracePt t="156329" x="3181350" y="4946650"/>
          <p14:tracePt t="156346" x="3092450" y="4946650"/>
          <p14:tracePt t="156362" x="3048000" y="4946650"/>
          <p14:tracePt t="156379" x="2997200" y="4946650"/>
          <p14:tracePt t="156396" x="2927350" y="4946650"/>
          <p14:tracePt t="156412" x="2819400" y="4946650"/>
          <p14:tracePt t="156429" x="2705100" y="4946650"/>
          <p14:tracePt t="156446" x="2578100" y="4946650"/>
          <p14:tracePt t="156462" x="2457450" y="4946650"/>
          <p14:tracePt t="156479" x="2311400" y="4946650"/>
          <p14:tracePt t="156497" x="2235200" y="4940300"/>
          <p14:tracePt t="156513" x="2139950" y="4921250"/>
          <p14:tracePt t="156529" x="2070100" y="4914900"/>
          <p14:tracePt t="156547" x="2019300" y="4908550"/>
          <p14:tracePt t="156562" x="1987550" y="4908550"/>
          <p14:tracePt t="156580" x="1974850" y="4908550"/>
          <p14:tracePt t="157488" x="1981200" y="4908550"/>
          <p14:tracePt t="157505" x="1993900" y="4908550"/>
          <p14:tracePt t="157506" x="2000250" y="4908550"/>
          <p14:tracePt t="157513" x="2019300" y="4908550"/>
          <p14:tracePt t="157529" x="2051050" y="4908550"/>
          <p14:tracePt t="157546" x="2076450" y="4908550"/>
          <p14:tracePt t="157562" x="2108200" y="4908550"/>
          <p14:tracePt t="157579" x="2120900" y="4908550"/>
          <p14:tracePt t="157596" x="2127250" y="4908550"/>
          <p14:tracePt t="157613" x="2133600" y="4908550"/>
          <p14:tracePt t="157629" x="2133600" y="4902200"/>
          <p14:tracePt t="157672" x="2139950" y="4902200"/>
          <p14:tracePt t="157689" x="2146300" y="4902200"/>
          <p14:tracePt t="157833" x="2133600" y="4902200"/>
          <p14:tracePt t="157857" x="2127250" y="4902200"/>
          <p14:tracePt t="157872" x="2120900" y="4902200"/>
          <p14:tracePt t="157889" x="2114550" y="4902200"/>
          <p14:tracePt t="157896" x="2108200" y="4902200"/>
          <p14:tracePt t="157920" x="2101850" y="4902200"/>
          <p14:tracePt t="158225" x="2095500" y="4902200"/>
          <p14:tracePt t="158229" x="2089150" y="4895850"/>
          <p14:tracePt t="158239" x="2089150" y="4889500"/>
          <p14:tracePt t="158264" x="2082800" y="4889500"/>
          <p14:tracePt t="158384" x="2082800" y="4883150"/>
          <p14:tracePt t="158417" x="2082800" y="4876800"/>
          <p14:tracePt t="158448" x="2082800" y="4864100"/>
          <p14:tracePt t="158472" x="2082800" y="4857750"/>
          <p14:tracePt t="158496" x="2082800" y="4851400"/>
          <p14:tracePt t="158512" x="2082800" y="4845050"/>
          <p14:tracePt t="158575" x="2089150" y="4838700"/>
          <p14:tracePt t="158632" x="2095500" y="4832350"/>
          <p14:tracePt t="158704" x="2095500" y="4826000"/>
          <p14:tracePt t="159168" x="2108200" y="4826000"/>
          <p14:tracePt t="159176" x="2127250" y="4826000"/>
          <p14:tracePt t="159184" x="2171700" y="4826000"/>
          <p14:tracePt t="159196" x="2209800" y="4832350"/>
          <p14:tracePt t="159212" x="2241550" y="4838700"/>
          <p14:tracePt t="159229" x="2247900" y="4838700"/>
          <p14:tracePt t="159246" x="2254250" y="4838700"/>
          <p14:tracePt t="159345" x="2260600" y="4838700"/>
          <p14:tracePt t="159384" x="2266950" y="4838700"/>
          <p14:tracePt t="159641" x="2279650" y="4838700"/>
          <p14:tracePt t="159656" x="2292350" y="4838700"/>
          <p14:tracePt t="159664" x="2305050" y="4845050"/>
          <p14:tracePt t="159679" x="2349500" y="4845050"/>
          <p14:tracePt t="159681" x="2368550" y="4845050"/>
          <p14:tracePt t="159681" x="2381250" y="4851400"/>
          <p14:tracePt t="159697" x="2400300" y="4851400"/>
          <p14:tracePt t="159712" x="2413000" y="4857750"/>
          <p14:tracePt t="160064" x="2425700" y="4857750"/>
          <p14:tracePt t="160080" x="2432050" y="4857750"/>
          <p14:tracePt t="160104" x="2438400" y="4857750"/>
          <p14:tracePt t="160120" x="2444750" y="4857750"/>
          <p14:tracePt t="160136" x="2451100" y="4857750"/>
          <p14:tracePt t="160152" x="2451100" y="4864100"/>
          <p14:tracePt t="160280" x="2457450" y="4864100"/>
          <p14:tracePt t="160296" x="2463800" y="4864100"/>
          <p14:tracePt t="160312" x="2470150" y="4864100"/>
          <p14:tracePt t="160329" x="2476500" y="4864100"/>
          <p14:tracePt t="160376" x="2482850" y="4864100"/>
          <p14:tracePt t="160496" x="2489200" y="4864100"/>
          <p14:tracePt t="160504" x="2508250" y="4864100"/>
          <p14:tracePt t="160512" x="2533650" y="4864100"/>
          <p14:tracePt t="160513" x="2571750" y="4864100"/>
          <p14:tracePt t="160529" x="2597150" y="4870450"/>
          <p14:tracePt t="160546" x="2603500" y="4870450"/>
          <p14:tracePt t="160584" x="2609850" y="4870450"/>
          <p14:tracePt t="160928" x="2622550" y="4870450"/>
          <p14:tracePt t="160938" x="2635250" y="4870450"/>
          <p14:tracePt t="160939" x="2647950" y="4870450"/>
          <p14:tracePt t="160946" x="2686050" y="4876800"/>
          <p14:tracePt t="160962" x="2724150" y="4889500"/>
          <p14:tracePt t="160979" x="2743200" y="4889500"/>
          <p14:tracePt t="160995" x="2755900" y="4889500"/>
          <p14:tracePt t="161264" x="2762250" y="4889500"/>
          <p14:tracePt t="161360" x="2768600" y="4889500"/>
          <p14:tracePt t="161384" x="2781300" y="4889500"/>
          <p14:tracePt t="161404" x="2787650" y="4889500"/>
          <p14:tracePt t="161416" x="2794000" y="4889500"/>
          <p14:tracePt t="161479" x="2787650" y="4889500"/>
          <p14:tracePt t="161505" x="2787650" y="4895850"/>
          <p14:tracePt t="161520" x="2781300" y="4895850"/>
          <p14:tracePt t="161529" x="2768600" y="4895850"/>
          <p14:tracePt t="161552" x="2762250" y="4895850"/>
          <p14:tracePt t="161560" x="2755900" y="4895850"/>
          <p14:tracePt t="161563" x="2736850" y="4895850"/>
          <p14:tracePt t="161579" x="2717800" y="4895850"/>
          <p14:tracePt t="161596" x="2705100" y="4895850"/>
          <p14:tracePt t="161656" x="2698750" y="4895850"/>
          <p14:tracePt t="161728" x="2692400" y="4895850"/>
          <p14:tracePt t="161744" x="2686050" y="4895850"/>
          <p14:tracePt t="161752" x="2679700" y="4895850"/>
          <p14:tracePt t="161768" x="2667000" y="4895850"/>
          <p14:tracePt t="161776" x="2654300" y="4895850"/>
          <p14:tracePt t="161779" x="2635250" y="4895850"/>
          <p14:tracePt t="161796" x="2616200" y="4895850"/>
          <p14:tracePt t="161812" x="2597150" y="4895850"/>
          <p14:tracePt t="161829" x="2571750" y="4895850"/>
          <p14:tracePt t="161845" x="2559050" y="4902200"/>
          <p14:tracePt t="161862" x="2546350" y="4902200"/>
          <p14:tracePt t="161896" x="2540000" y="4902200"/>
          <p14:tracePt t="161897" x="2527300" y="4902200"/>
          <p14:tracePt t="161912" x="2501900" y="4902200"/>
          <p14:tracePt t="161929" x="2470150" y="4902200"/>
          <p14:tracePt t="161946" x="2438400" y="4902200"/>
          <p14:tracePt t="161962" x="2413000" y="4902200"/>
          <p14:tracePt t="161979" x="2406650" y="4902200"/>
          <p14:tracePt t="162104" x="2432050" y="4902200"/>
          <p14:tracePt t="162112" x="2489200" y="4902200"/>
          <p14:tracePt t="162123" x="2514600" y="4902200"/>
          <p14:tracePt t="162129" x="2552700" y="4902200"/>
          <p14:tracePt t="162146" x="2578100" y="4902200"/>
          <p14:tracePt t="162163" x="2590800" y="4902200"/>
          <p14:tracePt t="162200" x="2597150" y="4902200"/>
          <p14:tracePt t="162288" x="2603500" y="4902200"/>
          <p14:tracePt t="162296" x="2609850" y="4902200"/>
          <p14:tracePt t="162305" x="2616200" y="4902200"/>
          <p14:tracePt t="162312" x="2628900" y="4902200"/>
          <p14:tracePt t="162320" x="2660650" y="4902200"/>
          <p14:tracePt t="162330" x="2686050" y="4902200"/>
          <p14:tracePt t="162345" x="2698750" y="4902200"/>
          <p14:tracePt t="162362" x="2705100" y="4902200"/>
          <p14:tracePt t="162416" x="2711450" y="4902200"/>
          <p14:tracePt t="162424" x="2717800" y="4902200"/>
          <p14:tracePt t="162440" x="2724150" y="4902200"/>
          <p14:tracePt t="162448" x="2736850" y="4902200"/>
          <p14:tracePt t="162455" x="2749550" y="4902200"/>
          <p14:tracePt t="162462" x="2781300" y="4902200"/>
          <p14:tracePt t="162479" x="2844800" y="4902200"/>
          <p14:tracePt t="162496" x="2882900" y="4902200"/>
          <p14:tracePt t="162512" x="2895600" y="4902200"/>
          <p14:tracePt t="162529" x="2908300" y="4902200"/>
          <p14:tracePt t="163312" x="2908300" y="4908550"/>
          <p14:tracePt t="163313" x="2895600" y="4914900"/>
          <p14:tracePt t="163329" x="2863850" y="4921250"/>
          <p14:tracePt t="163330" x="2813050" y="4921250"/>
          <p14:tracePt t="163347" x="2743200" y="4921250"/>
          <p14:tracePt t="163362" x="2647950" y="4921250"/>
          <p14:tracePt t="163379" x="2533650" y="4933950"/>
          <p14:tracePt t="163395" x="2393950" y="4953000"/>
          <p14:tracePt t="163412" x="2260600" y="4953000"/>
          <p14:tracePt t="163429" x="2165350" y="4953000"/>
          <p14:tracePt t="163446" x="2089150" y="4953000"/>
          <p14:tracePt t="163462" x="2032000" y="4953000"/>
          <p14:tracePt t="163479" x="1962150" y="4953000"/>
          <p14:tracePt t="163495" x="1892300" y="4953000"/>
          <p14:tracePt t="163513" x="1828800" y="4940300"/>
          <p14:tracePt t="163529" x="1752600" y="4921250"/>
          <p14:tracePt t="163546" x="1670050" y="4895850"/>
          <p14:tracePt t="163562" x="1612900" y="4876800"/>
          <p14:tracePt t="163579" x="1568450" y="4870450"/>
          <p14:tracePt t="163595" x="1555750" y="4857750"/>
          <p14:tracePt t="163612" x="1549400" y="4857750"/>
          <p14:tracePt t="163768" x="1568450" y="4857750"/>
          <p14:tracePt t="163776" x="1574800" y="4857750"/>
          <p14:tracePt t="163800" x="1587500" y="4857750"/>
          <p14:tracePt t="163808" x="1606550" y="4857750"/>
          <p14:tracePt t="163816" x="1612900" y="4857750"/>
          <p14:tracePt t="163824" x="1631950" y="4857750"/>
          <p14:tracePt t="163832" x="1657350" y="4857750"/>
          <p14:tracePt t="163846" x="1689100" y="4857750"/>
          <p14:tracePt t="163862" x="1701800" y="4857750"/>
          <p14:tracePt t="163879" x="1727200" y="4857750"/>
          <p14:tracePt t="163895" x="1752600" y="4857750"/>
          <p14:tracePt t="163913" x="1765300" y="4857750"/>
          <p14:tracePt t="163929" x="1771650" y="4857750"/>
          <p14:tracePt t="163945" x="1784350" y="4857750"/>
          <p14:tracePt t="163962" x="1797050" y="4857750"/>
          <p14:tracePt t="163979" x="1822450" y="4857750"/>
          <p14:tracePt t="163995" x="1854200" y="4857750"/>
          <p14:tracePt t="164012" x="1898650" y="4857750"/>
          <p14:tracePt t="164029" x="1962150" y="4857750"/>
          <p14:tracePt t="164046" x="2032000" y="4857750"/>
          <p14:tracePt t="164062" x="2095500" y="4857750"/>
          <p14:tracePt t="164062" x="2120900" y="4857750"/>
          <p14:tracePt t="164080" x="2159000" y="4857750"/>
          <p14:tracePt t="164095" x="2305050" y="4857750"/>
          <p14:tracePt t="164112" x="2425700" y="4857750"/>
          <p14:tracePt t="164129" x="2603500" y="4864100"/>
          <p14:tracePt t="164146" x="2755900" y="4883150"/>
          <p14:tracePt t="164162" x="2921000" y="4908550"/>
          <p14:tracePt t="164179" x="3048000" y="4921250"/>
          <p14:tracePt t="164195" x="3143250" y="4921250"/>
          <p14:tracePt t="164212" x="3219450" y="4921250"/>
          <p14:tracePt t="164229" x="3302000" y="4921250"/>
          <p14:tracePt t="164246" x="3397250" y="4921250"/>
          <p14:tracePt t="164262" x="3492500" y="4921250"/>
          <p14:tracePt t="164279" x="3594100" y="4921250"/>
          <p14:tracePt t="164295" x="3759200" y="4921250"/>
          <p14:tracePt t="164312" x="3873500" y="4921250"/>
          <p14:tracePt t="164329" x="3956050" y="4921250"/>
          <p14:tracePt t="164345" x="4006850" y="4921250"/>
          <p14:tracePt t="164363" x="4032250" y="4921250"/>
          <p14:tracePt t="164379" x="4057650" y="4921250"/>
          <p14:tracePt t="164395" x="4076700" y="4921250"/>
          <p14:tracePt t="164412" x="4102100" y="4921250"/>
          <p14:tracePt t="164429" x="4121150" y="4921250"/>
          <p14:tracePt t="164446" x="4127500" y="4921250"/>
          <p14:tracePt t="164462" x="4133850" y="4921250"/>
          <p14:tracePt t="164624" x="4121150" y="4921250"/>
          <p14:tracePt t="164638" x="4095750" y="4921250"/>
          <p14:tracePt t="164638" x="4051300" y="4921250"/>
          <p14:tracePt t="164645" x="3930650" y="4921250"/>
          <p14:tracePt t="164662" x="3784600" y="4921250"/>
          <p14:tracePt t="164679" x="3619500" y="4921250"/>
          <p14:tracePt t="164695" x="3340100" y="4921250"/>
          <p14:tracePt t="164712" x="3155950" y="4921250"/>
          <p14:tracePt t="164729" x="2984500" y="4921250"/>
          <p14:tracePt t="164745" x="2825750" y="4921250"/>
          <p14:tracePt t="164762" x="2686050" y="4921250"/>
          <p14:tracePt t="164779" x="2571750" y="4921250"/>
          <p14:tracePt t="164795" x="2482850" y="4921250"/>
          <p14:tracePt t="164812" x="2400300" y="4933950"/>
          <p14:tracePt t="164829" x="2324100" y="4946650"/>
          <p14:tracePt t="164845" x="2235200" y="4959350"/>
          <p14:tracePt t="164863" x="2146300" y="4972050"/>
          <p14:tracePt t="164879" x="2012950" y="4984750"/>
          <p14:tracePt t="164897" x="1955800" y="4991100"/>
          <p14:tracePt t="164912" x="1911350" y="4991100"/>
          <p14:tracePt t="164929" x="1892300" y="4991100"/>
          <p14:tracePt t="164945" x="1873250" y="4991100"/>
          <p14:tracePt t="164962" x="1860550" y="4991100"/>
          <p14:tracePt t="164979" x="1828800" y="4991100"/>
          <p14:tracePt t="164995" x="1809750" y="4991100"/>
          <p14:tracePt t="165012" x="1797050" y="4991100"/>
          <p14:tracePt t="165029" x="1784350" y="4991100"/>
          <p14:tracePt t="165045" x="1778000" y="4991100"/>
          <p14:tracePt t="165096" x="1771650" y="4991100"/>
          <p14:tracePt t="165224" x="1778000" y="4991100"/>
          <p14:tracePt t="165232" x="1790700" y="4991100"/>
          <p14:tracePt t="165240" x="1803400" y="4991100"/>
          <p14:tracePt t="165248" x="1828800" y="4991100"/>
          <p14:tracePt t="165262" x="1841500" y="4984750"/>
          <p14:tracePt t="165279" x="1892300" y="4978400"/>
          <p14:tracePt t="165297" x="1936750" y="4972050"/>
          <p14:tracePt t="165312" x="1993900" y="4972050"/>
          <p14:tracePt t="165329" x="2057400" y="4965700"/>
          <p14:tracePt t="165345" x="2120900" y="4953000"/>
          <p14:tracePt t="165363" x="2159000" y="4946650"/>
          <p14:tracePt t="165379" x="2197100" y="4946650"/>
          <p14:tracePt t="165396" x="2228850" y="4940300"/>
          <p14:tracePt t="165412" x="2260600" y="4940300"/>
          <p14:tracePt t="165429" x="2298700" y="4940300"/>
          <p14:tracePt t="165445" x="2336800" y="4940300"/>
          <p14:tracePt t="165462" x="2381250" y="4940300"/>
          <p14:tracePt t="165479" x="2425700" y="4940300"/>
          <p14:tracePt t="165496" x="2457450" y="4940300"/>
          <p14:tracePt t="165512" x="2489200" y="4940300"/>
          <p14:tracePt t="165529" x="2533650" y="4940300"/>
          <p14:tracePt t="165545" x="2578100" y="4940300"/>
          <p14:tracePt t="165562" x="2622550" y="4940300"/>
          <p14:tracePt t="165579" x="2686050" y="4940300"/>
          <p14:tracePt t="165596" x="2730500" y="4940300"/>
          <p14:tracePt t="165612" x="2794000" y="4940300"/>
          <p14:tracePt t="165629" x="2851150" y="4940300"/>
          <p14:tracePt t="165645" x="2914650" y="4940300"/>
          <p14:tracePt t="165662" x="3003550" y="4940300"/>
          <p14:tracePt t="165679" x="3168650" y="4940300"/>
          <p14:tracePt t="165696" x="3289300" y="4940300"/>
          <p14:tracePt t="165712" x="3435350" y="4940300"/>
          <p14:tracePt t="165729" x="3556000" y="4940300"/>
          <p14:tracePt t="165745" x="3670300" y="4940300"/>
          <p14:tracePt t="165762" x="3765550" y="4940300"/>
          <p14:tracePt t="165779" x="3848100" y="4940300"/>
          <p14:tracePt t="165796" x="3898900" y="4940300"/>
          <p14:tracePt t="165812" x="3937000" y="4940300"/>
          <p14:tracePt t="165829" x="3987800" y="4953000"/>
          <p14:tracePt t="165845" x="4032250" y="4959350"/>
          <p14:tracePt t="165862" x="4102100" y="4965700"/>
          <p14:tracePt t="165879" x="4203700" y="4978400"/>
          <p14:tracePt t="165896" x="4279900" y="4984750"/>
          <p14:tracePt t="165912" x="4343400" y="4997450"/>
          <p14:tracePt t="165929" x="4400550" y="5003800"/>
          <p14:tracePt t="165945" x="4457700" y="5010150"/>
          <p14:tracePt t="165962" x="4495800" y="5010150"/>
          <p14:tracePt t="165979" x="4540250" y="5010150"/>
          <p14:tracePt t="165996" x="4584700" y="5010150"/>
          <p14:tracePt t="166012" x="4622800" y="5010150"/>
          <p14:tracePt t="166029" x="4660900" y="5010150"/>
          <p14:tracePt t="166045" x="4692650" y="5010150"/>
          <p14:tracePt t="166062" x="4724400" y="5010150"/>
          <p14:tracePt t="166079" x="4775200" y="5010150"/>
          <p14:tracePt t="166097" x="4800600" y="5010150"/>
          <p14:tracePt t="166112" x="4826000" y="5010150"/>
          <p14:tracePt t="166129" x="4851400" y="5010150"/>
          <p14:tracePt t="166145" x="4876800" y="5010150"/>
          <p14:tracePt t="166162" x="4902200" y="5010150"/>
          <p14:tracePt t="166179" x="4933950" y="4997450"/>
          <p14:tracePt t="166195" x="4959350" y="4997450"/>
          <p14:tracePt t="166212" x="4991100" y="4991100"/>
          <p14:tracePt t="166229" x="5016500" y="4991100"/>
          <p14:tracePt t="166245" x="5048250" y="4984750"/>
          <p14:tracePt t="166262" x="5067300" y="4978400"/>
          <p14:tracePt t="166279" x="5105400" y="4978400"/>
          <p14:tracePt t="166297" x="5124450" y="4978400"/>
          <p14:tracePt t="166312" x="5162550" y="4978400"/>
          <p14:tracePt t="166329" x="5194300" y="4972050"/>
          <p14:tracePt t="166346" x="5232400" y="4972050"/>
          <p14:tracePt t="166362" x="5270500" y="4965700"/>
          <p14:tracePt t="166379" x="5314950" y="4965700"/>
          <p14:tracePt t="166395" x="5353050" y="4965700"/>
          <p14:tracePt t="166412" x="5391150" y="4965700"/>
          <p14:tracePt t="166429" x="5441950" y="4965700"/>
          <p14:tracePt t="166445" x="5499100" y="4965700"/>
          <p14:tracePt t="166462" x="5549900" y="4965700"/>
          <p14:tracePt t="166462" x="5575300" y="4965700"/>
          <p14:tracePt t="166480" x="5626100" y="4965700"/>
          <p14:tracePt t="166496" x="5670550" y="4965700"/>
          <p14:tracePt t="166513" x="5715000" y="4965700"/>
          <p14:tracePt t="166529" x="5746750" y="4965700"/>
          <p14:tracePt t="166546" x="5778500" y="4965700"/>
          <p14:tracePt t="166562" x="5803900" y="4965700"/>
          <p14:tracePt t="166579" x="5816600" y="4965700"/>
          <p14:tracePt t="166595" x="5822950" y="4965700"/>
          <p14:tracePt t="166720" x="5816600" y="4965700"/>
          <p14:tracePt t="166728" x="5797550" y="4965700"/>
          <p14:tracePt t="166728" x="5784850" y="4965700"/>
          <p14:tracePt t="166744" x="5765800" y="4965700"/>
          <p14:tracePt t="166754" x="5746750" y="4965700"/>
          <p14:tracePt t="166762" x="5695950" y="4965700"/>
          <p14:tracePt t="166779" x="5607050" y="4965700"/>
          <p14:tracePt t="166795" x="5486400" y="4965700"/>
          <p14:tracePt t="166812" x="5359400" y="4965700"/>
          <p14:tracePt t="166829" x="5219700" y="4965700"/>
          <p14:tracePt t="166845" x="5080000" y="4965700"/>
          <p14:tracePt t="166862" x="4965700" y="4965700"/>
          <p14:tracePt t="166879" x="4864100" y="4965700"/>
          <p14:tracePt t="166897" x="4819650" y="4965700"/>
          <p14:tracePt t="166912" x="4781550" y="4965700"/>
          <p14:tracePt t="166929" x="4718050" y="4965700"/>
          <p14:tracePt t="166946" x="4654550" y="4965700"/>
          <p14:tracePt t="166962" x="4578350" y="4965700"/>
          <p14:tracePt t="166979" x="4489450" y="4965700"/>
          <p14:tracePt t="166995" x="4425950" y="4965700"/>
          <p14:tracePt t="167012" x="4368800" y="4965700"/>
          <p14:tracePt t="167028" x="4279900" y="4965700"/>
          <p14:tracePt t="167045" x="4210050" y="4965700"/>
          <p14:tracePt t="167062" x="4146550" y="4953000"/>
          <p14:tracePt t="167079" x="4089400" y="4946650"/>
          <p14:tracePt t="167096" x="4070350" y="4946650"/>
          <p14:tracePt t="167112" x="4057650" y="4946650"/>
          <p14:tracePt t="167129" x="4044950" y="4946650"/>
          <p14:tracePt t="167146" x="4038600" y="4946650"/>
          <p14:tracePt t="167162" x="4032250" y="4946650"/>
          <p14:tracePt t="167297" x="4038600" y="4946650"/>
          <p14:tracePt t="167305" x="4070350" y="4946650"/>
          <p14:tracePt t="167307" x="4114800" y="4940300"/>
          <p14:tracePt t="167313" x="4235450" y="4940300"/>
          <p14:tracePt t="167330" x="4425950" y="4940300"/>
          <p14:tracePt t="167347" x="4737100" y="4940300"/>
          <p14:tracePt t="167363" x="5060950" y="4927600"/>
          <p14:tracePt t="167380" x="5397500" y="4883150"/>
          <p14:tracePt t="167397" x="5689600" y="4864100"/>
          <p14:tracePt t="167413" x="5848350" y="4857750"/>
          <p14:tracePt t="167430" x="5975350" y="4851400"/>
          <p14:tracePt t="167447" x="6057900" y="4851400"/>
          <p14:tracePt t="167463" x="6102350" y="4851400"/>
          <p14:tracePt t="167480" x="6153150" y="4851400"/>
          <p14:tracePt t="167497" x="6184900" y="4851400"/>
          <p14:tracePt t="167513" x="6223000" y="4851400"/>
          <p14:tracePt t="167530" x="6248400" y="4851400"/>
          <p14:tracePt t="167546" x="6292850" y="4851400"/>
          <p14:tracePt t="167563" x="6337300" y="4857750"/>
          <p14:tracePt t="167580" x="6375400" y="4864100"/>
          <p14:tracePt t="167596" x="6432550" y="4864100"/>
          <p14:tracePt t="167613" x="6477000" y="4864100"/>
          <p14:tracePt t="167630" x="6508750" y="4864100"/>
          <p14:tracePt t="167647" x="6540500" y="4864100"/>
          <p14:tracePt t="167663" x="6559550" y="4864100"/>
          <p14:tracePt t="167680" x="6578600" y="4864100"/>
          <p14:tracePt t="167697" x="6597650" y="4864100"/>
          <p14:tracePt t="167713" x="6610350" y="4864100"/>
          <p14:tracePt t="167730" x="6629400" y="4864100"/>
          <p14:tracePt t="167746" x="6654800" y="4864100"/>
          <p14:tracePt t="167763" x="6686550" y="4864100"/>
          <p14:tracePt t="167780" x="6711950" y="4864100"/>
          <p14:tracePt t="167796" x="6737350" y="4864100"/>
          <p14:tracePt t="167813" x="6756400" y="4864100"/>
          <p14:tracePt t="167829" x="6762750" y="4864100"/>
          <p14:tracePt t="167847" x="6769100" y="4864100"/>
          <p14:tracePt t="168041" x="6775450" y="4864100"/>
          <p14:tracePt t="168056" x="6794500" y="4864100"/>
          <p14:tracePt t="168057" x="6800850" y="4857750"/>
          <p14:tracePt t="168065" x="6807200" y="4857750"/>
          <p14:tracePt t="168079" x="6826250" y="4857750"/>
          <p14:tracePt t="168098" x="6838950" y="4857750"/>
          <p14:tracePt t="168241" x="6845300" y="4857750"/>
          <p14:tracePt t="168249" x="6864350" y="4857750"/>
          <p14:tracePt t="168256" x="6883400" y="4857750"/>
          <p14:tracePt t="168263" x="6921500" y="4857750"/>
          <p14:tracePt t="168279" x="6978650" y="4857750"/>
          <p14:tracePt t="168298" x="7016750" y="4857750"/>
          <p14:tracePt t="168313" x="7061200" y="4857750"/>
          <p14:tracePt t="168330" x="7099300" y="4857750"/>
          <p14:tracePt t="168346" x="7137400" y="4857750"/>
          <p14:tracePt t="168363" x="7169150" y="4851400"/>
          <p14:tracePt t="168379" x="7188200" y="4851400"/>
          <p14:tracePt t="168424" x="7200900" y="4845050"/>
          <p14:tracePt t="168432" x="7207250" y="4845050"/>
          <p14:tracePt t="168456" x="7213600" y="4845050"/>
          <p14:tracePt t="168472" x="7219950" y="4845050"/>
          <p14:tracePt t="168490" x="7226300" y="4845050"/>
          <p14:tracePt t="174943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Transmission </a:t>
            </a:r>
            <a:r>
              <a:rPr lang="en-US" dirty="0" smtClean="0"/>
              <a:t>Zones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It is not possible to focus at two locations in transmission</a:t>
            </a:r>
          </a:p>
          <a:p>
            <a:pPr lvl="1"/>
            <a:r>
              <a:rPr lang="en-US" dirty="0" smtClean="0"/>
              <a:t>Acquire same field twice with two different transmission foci and combine images to get the best beam shape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333" y="2505629"/>
            <a:ext cx="5207000" cy="4246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60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881"/>
    </mc:Choice>
    <mc:Fallback>
      <p:transition spd="slow" advTm="168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4641" x="4298950" y="1714500"/>
          <p14:tracePt t="44866" x="4273550" y="1708150"/>
          <p14:tracePt t="44874" x="4210050" y="1708150"/>
          <p14:tracePt t="44882" x="4121150" y="1708150"/>
          <p14:tracePt t="44890" x="3956050" y="1708150"/>
          <p14:tracePt t="44903" x="3644900" y="1708150"/>
          <p14:tracePt t="44920" x="3308350" y="1708150"/>
          <p14:tracePt t="44936" x="3111500" y="1708150"/>
          <p14:tracePt t="44953" x="3073400" y="1714500"/>
          <p14:tracePt t="44970" x="3028950" y="1720850"/>
          <p14:tracePt t="44986" x="2984500" y="1727200"/>
          <p14:tracePt t="45004" x="2946400" y="1727200"/>
          <p14:tracePt t="45020" x="2901950" y="1727200"/>
          <p14:tracePt t="45036" x="2851150" y="1727200"/>
          <p14:tracePt t="45053" x="2800350" y="1739900"/>
          <p14:tracePt t="45070" x="2768600" y="1746250"/>
          <p14:tracePt t="45086" x="2743200" y="1752600"/>
          <p14:tracePt t="45103" x="2717800" y="1752600"/>
          <p14:tracePt t="45119" x="2698750" y="1752600"/>
          <p14:tracePt t="45136" x="2667000" y="1758950"/>
          <p14:tracePt t="45153" x="2641600" y="1765300"/>
          <p14:tracePt t="45226" x="2635250" y="1765300"/>
          <p14:tracePt t="45922" x="2628900" y="1765300"/>
          <p14:tracePt t="45929" x="2590800" y="1765300"/>
          <p14:tracePt t="45937" x="2533650" y="1765300"/>
          <p14:tracePt t="45954" x="2501900" y="1765300"/>
          <p14:tracePt t="45954" x="2419350" y="1765300"/>
          <p14:tracePt t="45970" x="2368550" y="1765300"/>
          <p14:tracePt t="45987" x="2324100" y="1765300"/>
          <p14:tracePt t="46003" x="2298700" y="1765300"/>
          <p14:tracePt t="46021" x="2279650" y="1765300"/>
          <p14:tracePt t="46036" x="2273300" y="1765300"/>
          <p14:tracePt t="46052" x="2260600" y="1765300"/>
          <p14:tracePt t="46069" x="2247900" y="1771650"/>
          <p14:tracePt t="46086" x="2222500" y="1771650"/>
          <p14:tracePt t="46103" x="2203450" y="1771650"/>
          <p14:tracePt t="46120" x="2178050" y="1778000"/>
          <p14:tracePt t="46136" x="2165350" y="1778000"/>
          <p14:tracePt t="46154" x="2152650" y="1784350"/>
          <p14:tracePt t="46210" x="2146300" y="1784350"/>
          <p14:tracePt t="46306" x="2152650" y="1790700"/>
          <p14:tracePt t="46314" x="2165350" y="1790700"/>
          <p14:tracePt t="46322" x="2190750" y="1797050"/>
          <p14:tracePt t="46336" x="2228850" y="1803400"/>
          <p14:tracePt t="46338" x="2317750" y="1809750"/>
          <p14:tracePt t="46338" x="2362200" y="1809750"/>
          <p14:tracePt t="46354" x="2438400" y="1816100"/>
          <p14:tracePt t="46370" x="2533650" y="1816100"/>
          <p14:tracePt t="46386" x="2628900" y="1816100"/>
          <p14:tracePt t="46403" x="2736850" y="1816100"/>
          <p14:tracePt t="46420" x="2838450" y="1816100"/>
          <p14:tracePt t="46436" x="2927350" y="1816100"/>
          <p14:tracePt t="46453" x="3048000" y="1816100"/>
          <p14:tracePt t="46469" x="3162300" y="1816100"/>
          <p14:tracePt t="46487" x="3263900" y="1816100"/>
          <p14:tracePt t="46503" x="3359150" y="1816100"/>
          <p14:tracePt t="46520" x="3454400" y="1816100"/>
          <p14:tracePt t="46536" x="3562350" y="1816100"/>
          <p14:tracePt t="46536" x="3606800" y="1816100"/>
          <p14:tracePt t="46554" x="3695700" y="1816100"/>
          <p14:tracePt t="46570" x="3771900" y="1816100"/>
          <p14:tracePt t="46586" x="3848100" y="1816100"/>
          <p14:tracePt t="46603" x="3911600" y="1816100"/>
          <p14:tracePt t="46620" x="3975100" y="1816100"/>
          <p14:tracePt t="46636" x="4038600" y="1816100"/>
          <p14:tracePt t="46653" x="4089400" y="1816100"/>
          <p14:tracePt t="46669" x="4127500" y="1816100"/>
          <p14:tracePt t="46686" x="4152900" y="1816100"/>
          <p14:tracePt t="46703" x="4178300" y="1816100"/>
          <p14:tracePt t="46720" x="4197350" y="1816100"/>
          <p14:tracePt t="46858" x="4210050" y="1816100"/>
          <p14:tracePt t="46869" x="4305300" y="1816100"/>
          <p14:tracePt t="46879" x="4368800" y="1816100"/>
          <p14:tracePt t="46886" x="4521200" y="1816100"/>
          <p14:tracePt t="46903" x="4559300" y="1816100"/>
          <p14:tracePt t="46919" x="4641850" y="1816100"/>
          <p14:tracePt t="46936" x="4762500" y="1816100"/>
          <p14:tracePt t="46936" x="4819650" y="1816100"/>
          <p14:tracePt t="46954" x="4921250" y="1816100"/>
          <p14:tracePt t="46970" x="4984750" y="1822450"/>
          <p14:tracePt t="46986" x="5010150" y="1822450"/>
          <p14:tracePt t="47003" x="5029200" y="1822450"/>
          <p14:tracePt t="47019" x="5041900" y="1822450"/>
          <p14:tracePt t="47122" x="5016500" y="1822450"/>
          <p14:tracePt t="47130" x="4997450" y="1822450"/>
          <p14:tracePt t="47146" x="4933950" y="1822450"/>
          <p14:tracePt t="47153" x="4889500" y="1822450"/>
          <p14:tracePt t="47154" x="4806950" y="1822450"/>
          <p14:tracePt t="47170" x="4699000" y="1822450"/>
          <p14:tracePt t="47186" x="4572000" y="1822450"/>
          <p14:tracePt t="47203" x="4451350" y="1822450"/>
          <p14:tracePt t="47219" x="4343400" y="1822450"/>
          <p14:tracePt t="47236" x="4197350" y="1822450"/>
          <p14:tracePt t="47253" x="4057650" y="1822450"/>
          <p14:tracePt t="47270" x="3937000" y="1797050"/>
          <p14:tracePt t="47286" x="3848100" y="1784350"/>
          <p14:tracePt t="47303" x="3790950" y="1778000"/>
          <p14:tracePt t="47320" x="3771900" y="1778000"/>
          <p14:tracePt t="47426" x="3778250" y="1778000"/>
          <p14:tracePt t="47426" x="3784600" y="1778000"/>
          <p14:tracePt t="47442" x="3790950" y="1778000"/>
          <p14:tracePt t="47449" x="3803650" y="1778000"/>
          <p14:tracePt t="47473" x="3810000" y="1778000"/>
          <p14:tracePt t="47530" x="3790950" y="1784350"/>
          <p14:tracePt t="47537" x="3765550" y="1790700"/>
          <p14:tracePt t="47538" x="3752850" y="1790700"/>
          <p14:tracePt t="47554" x="3733800" y="1790700"/>
          <p14:tracePt t="47602" x="3733800" y="1803400"/>
          <p14:tracePt t="47611" x="3790950" y="1809750"/>
          <p14:tracePt t="47612" x="3886200" y="1816100"/>
          <p14:tracePt t="47620" x="4229100" y="1816100"/>
          <p14:tracePt t="47637" x="4584700" y="1816100"/>
          <p14:tracePt t="47653" x="4889500" y="1816100"/>
          <p14:tracePt t="47670" x="5099050" y="1816100"/>
          <p14:tracePt t="47686" x="5270500" y="1816100"/>
          <p14:tracePt t="47703" x="5391150" y="1816100"/>
          <p14:tracePt t="47720" x="5461000" y="1816100"/>
          <p14:tracePt t="47737" x="5518150" y="1822450"/>
          <p14:tracePt t="47753" x="5607050" y="1822450"/>
          <p14:tracePt t="47770" x="5651500" y="1822450"/>
          <p14:tracePt t="47786" x="5689600" y="1822450"/>
          <p14:tracePt t="47803" x="5727700" y="1822450"/>
          <p14:tracePt t="47820" x="5765800" y="1822450"/>
          <p14:tracePt t="47836" x="5803900" y="1822450"/>
          <p14:tracePt t="47853" x="5842000" y="1822450"/>
          <p14:tracePt t="47870" x="5892800" y="1822450"/>
          <p14:tracePt t="47886" x="5905500" y="1822450"/>
          <p14:tracePt t="47903" x="5924550" y="1822450"/>
          <p14:tracePt t="47919" x="5943600" y="1822450"/>
          <p14:tracePt t="47936" x="5962650" y="1822450"/>
          <p14:tracePt t="47953" x="5975350" y="1822450"/>
          <p14:tracePt t="47970" x="5981700" y="1816100"/>
          <p14:tracePt t="47986" x="6000750" y="1816100"/>
          <p14:tracePt t="48003" x="6019800" y="1816100"/>
          <p14:tracePt t="48020" x="6038850" y="1816100"/>
          <p14:tracePt t="48037" x="6070600" y="1816100"/>
          <p14:tracePt t="48053" x="6102350" y="1816100"/>
          <p14:tracePt t="48070" x="6146800" y="1816100"/>
          <p14:tracePt t="48086" x="6197600" y="1816100"/>
          <p14:tracePt t="48103" x="6254750" y="1816100"/>
          <p14:tracePt t="48119" x="6311900" y="1816100"/>
          <p14:tracePt t="48136" x="6369050" y="1816100"/>
          <p14:tracePt t="48153" x="6426200" y="1816100"/>
          <p14:tracePt t="48170" x="6457950" y="1816100"/>
          <p14:tracePt t="48186" x="6489700" y="1816100"/>
          <p14:tracePt t="48203" x="6521450" y="1816100"/>
          <p14:tracePt t="48219" x="6540500" y="1816100"/>
          <p14:tracePt t="48236" x="6572250" y="1816100"/>
          <p14:tracePt t="48253" x="6584950" y="1816100"/>
          <p14:tracePt t="48270" x="6597650" y="1816100"/>
          <p14:tracePt t="48286" x="6616700" y="1816100"/>
          <p14:tracePt t="48303" x="6642100" y="1816100"/>
          <p14:tracePt t="48319" x="6692900" y="1816100"/>
          <p14:tracePt t="48336" x="6769100" y="1816100"/>
          <p14:tracePt t="48353" x="6896100" y="1816100"/>
          <p14:tracePt t="48370" x="6991350" y="1816100"/>
          <p14:tracePt t="48386" x="7073900" y="1816100"/>
          <p14:tracePt t="48403" x="7124700" y="1816100"/>
          <p14:tracePt t="48419" x="7169150" y="1816100"/>
          <p14:tracePt t="48436" x="7219950" y="1816100"/>
          <p14:tracePt t="48453" x="7270750" y="1816100"/>
          <p14:tracePt t="48469" x="7315200" y="1809750"/>
          <p14:tracePt t="48486" x="7366000" y="1803400"/>
          <p14:tracePt t="48503" x="7410450" y="1803400"/>
          <p14:tracePt t="48519" x="7454900" y="1803400"/>
          <p14:tracePt t="48536" x="7512050" y="1803400"/>
          <p14:tracePt t="48553" x="7588250" y="1803400"/>
          <p14:tracePt t="48570" x="7645400" y="1803400"/>
          <p14:tracePt t="48586" x="7715250" y="1797050"/>
          <p14:tracePt t="48603" x="7785100" y="1790700"/>
          <p14:tracePt t="48619" x="7854950" y="1790700"/>
          <p14:tracePt t="48636" x="7943850" y="1784350"/>
          <p14:tracePt t="48653" x="8032750" y="1784350"/>
          <p14:tracePt t="48669" x="8077200" y="1784350"/>
          <p14:tracePt t="48686" x="8128000" y="1778000"/>
          <p14:tracePt t="48703" x="8178800" y="1771650"/>
          <p14:tracePt t="48719" x="8210550" y="1765300"/>
          <p14:tracePt t="48736" x="8229600" y="1758950"/>
          <p14:tracePt t="48736" x="8235950" y="1758950"/>
          <p14:tracePt t="48754" x="8248650" y="1752600"/>
          <p14:tracePt t="48770" x="8261350" y="1746250"/>
          <p14:tracePt t="48803" x="8274050" y="1739900"/>
          <p14:tracePt t="48803" x="8280400" y="1739900"/>
          <p14:tracePt t="48820" x="8293100" y="1733550"/>
          <p14:tracePt t="48836" x="8312150" y="1733550"/>
          <p14:tracePt t="48853" x="8337550" y="1727200"/>
          <p14:tracePt t="48869" x="8356600" y="1720850"/>
          <p14:tracePt t="48886" x="8388350" y="1720850"/>
          <p14:tracePt t="48903" x="8407400" y="1720850"/>
          <p14:tracePt t="48919" x="8432800" y="1708150"/>
          <p14:tracePt t="48936" x="8451850" y="1701800"/>
          <p14:tracePt t="48953" x="8464550" y="1701800"/>
          <p14:tracePt t="48970" x="8470900" y="1701800"/>
          <p14:tracePt t="50169" x="8451850" y="1701800"/>
          <p14:tracePt t="50172" x="8439150" y="1701800"/>
          <p14:tracePt t="50186" x="8413750" y="1701800"/>
          <p14:tracePt t="50187" x="8312150" y="1701800"/>
          <p14:tracePt t="50203" x="8166100" y="1701800"/>
          <p14:tracePt t="50219" x="8045450" y="1701800"/>
          <p14:tracePt t="50236" x="7778750" y="1701800"/>
          <p14:tracePt t="50253" x="7429500" y="1720850"/>
          <p14:tracePt t="50269" x="7181850" y="1758950"/>
          <p14:tracePt t="50286" x="6959600" y="1790700"/>
          <p14:tracePt t="50303" x="6616700" y="1841500"/>
          <p14:tracePt t="50319" x="6350000" y="1879600"/>
          <p14:tracePt t="50336" x="6134100" y="1898650"/>
          <p14:tracePt t="50353" x="5842000" y="1905000"/>
          <p14:tracePt t="50370" x="5651500" y="1905000"/>
          <p14:tracePt t="50386" x="5384800" y="1905000"/>
          <p14:tracePt t="50403" x="5111750" y="1917700"/>
          <p14:tracePt t="50419" x="4806950" y="1924050"/>
          <p14:tracePt t="50437" x="4489450" y="1974850"/>
          <p14:tracePt t="50453" x="4171950" y="2006600"/>
          <p14:tracePt t="50470" x="3905250" y="2051050"/>
          <p14:tracePt t="50486" x="3651250" y="2095500"/>
          <p14:tracePt t="50503" x="3467100" y="2127250"/>
          <p14:tracePt t="50519" x="3327400" y="2139950"/>
          <p14:tracePt t="50536" x="3194050" y="2159000"/>
          <p14:tracePt t="50553" x="3168650" y="2165350"/>
          <p14:tracePt t="50594" x="3155950" y="2165350"/>
          <p14:tracePt t="50594" x="3124200" y="2171700"/>
          <p14:tracePt t="50611" x="3098800" y="2178050"/>
          <p14:tracePt t="50612" x="3067050" y="2184400"/>
          <p14:tracePt t="50619" x="3016250" y="2184400"/>
          <p14:tracePt t="50636" x="2971800" y="2197100"/>
          <p14:tracePt t="50653" x="2940050" y="2197100"/>
          <p14:tracePt t="50669" x="2914650" y="2203450"/>
          <p14:tracePt t="50686" x="2876550" y="2209800"/>
          <p14:tracePt t="50703" x="2844800" y="2209800"/>
          <p14:tracePt t="50719" x="2813050" y="2216150"/>
          <p14:tracePt t="50736" x="2781300" y="2222500"/>
          <p14:tracePt t="50753" x="2774950" y="2222500"/>
          <p14:tracePt t="50769" x="2749550" y="2222500"/>
          <p14:tracePt t="50786" x="2736850" y="2222500"/>
          <p14:tracePt t="50803" x="2717800" y="2222500"/>
          <p14:tracePt t="50819" x="2692400" y="2222500"/>
          <p14:tracePt t="50836" x="2667000" y="2222500"/>
          <p14:tracePt t="50852" x="2622550" y="2222500"/>
          <p14:tracePt t="50870" x="2578100" y="2222500"/>
          <p14:tracePt t="50886" x="2546350" y="2222500"/>
          <p14:tracePt t="50903" x="2508250" y="2222500"/>
          <p14:tracePt t="50919" x="2489200" y="2222500"/>
          <p14:tracePt t="50936" x="2463800" y="2222500"/>
          <p14:tracePt t="50953" x="2425700" y="2222500"/>
          <p14:tracePt t="50970" x="2393950" y="2222500"/>
          <p14:tracePt t="50986" x="2368550" y="2222500"/>
          <p14:tracePt t="51003" x="2336800" y="2222500"/>
          <p14:tracePt t="51019" x="2324100" y="2222500"/>
          <p14:tracePt t="51036" x="2311400" y="2222500"/>
          <p14:tracePt t="51053" x="2305050" y="2222500"/>
          <p14:tracePt t="51070" x="2298700" y="2222500"/>
          <p14:tracePt t="51086" x="2292350" y="2222500"/>
          <p14:tracePt t="51104" x="2266950" y="2222500"/>
          <p14:tracePt t="51119" x="2247900" y="2222500"/>
          <p14:tracePt t="51136" x="2228850" y="2222500"/>
          <p14:tracePt t="51153" x="2203450" y="2222500"/>
          <p14:tracePt t="51170" x="2184400" y="2222500"/>
          <p14:tracePt t="51186" x="2165350" y="2222500"/>
          <p14:tracePt t="51203" x="2139950" y="2222500"/>
          <p14:tracePt t="51219" x="2108200" y="2222500"/>
          <p14:tracePt t="51236" x="2063750" y="2222500"/>
          <p14:tracePt t="51253" x="2006600" y="2222500"/>
          <p14:tracePt t="51270" x="1943100" y="2222500"/>
          <p14:tracePt t="51286" x="1885950" y="2222500"/>
          <p14:tracePt t="51303" x="1841500" y="2222500"/>
          <p14:tracePt t="51319" x="1809750" y="2222500"/>
          <p14:tracePt t="51336" x="1778000" y="2222500"/>
          <p14:tracePt t="51352" x="1739900" y="2222500"/>
          <p14:tracePt t="51370" x="1720850" y="2222500"/>
          <p14:tracePt t="51386" x="1701800" y="2222500"/>
          <p14:tracePt t="51403" x="1689100" y="2222500"/>
          <p14:tracePt t="51419" x="1676400" y="2222500"/>
          <p14:tracePt t="51437" x="1663700" y="2222500"/>
          <p14:tracePt t="51453" x="1651000" y="2222500"/>
          <p14:tracePt t="51470" x="1638300" y="2222500"/>
          <p14:tracePt t="51486" x="1625600" y="2216150"/>
          <p14:tracePt t="51503" x="1606550" y="2216150"/>
          <p14:tracePt t="51519" x="1593850" y="2216150"/>
          <p14:tracePt t="51536" x="1581150" y="2216150"/>
          <p14:tracePt t="51553" x="1555750" y="2209800"/>
          <p14:tracePt t="51570" x="1536700" y="2203450"/>
          <p14:tracePt t="51586" x="1511300" y="2203450"/>
          <p14:tracePt t="51603" x="1492250" y="2197100"/>
          <p14:tracePt t="51619" x="1466850" y="2197100"/>
          <p14:tracePt t="51636" x="1454150" y="2197100"/>
          <p14:tracePt t="51653" x="1422400" y="2190750"/>
          <p14:tracePt t="51669" x="1397000" y="2184400"/>
          <p14:tracePt t="51686" x="1365250" y="2178050"/>
          <p14:tracePt t="51703" x="1339850" y="2178050"/>
          <p14:tracePt t="51719" x="1314450" y="2178050"/>
          <p14:tracePt t="51736" x="1295400" y="2171700"/>
          <p14:tracePt t="51752" x="1257300" y="2171700"/>
          <p14:tracePt t="51770" x="1231900" y="2165350"/>
          <p14:tracePt t="51786" x="1225550" y="2165350"/>
          <p14:tracePt t="51803" x="1212850" y="2165350"/>
          <p14:tracePt t="51819" x="1206500" y="2165350"/>
          <p14:tracePt t="51874" x="1200150" y="2165350"/>
          <p14:tracePt t="51914" x="1193800" y="2159000"/>
          <p14:tracePt t="51954" x="1187450" y="2159000"/>
          <p14:tracePt t="51985" x="1181100" y="2159000"/>
          <p14:tracePt t="52001" x="1174750" y="2159000"/>
          <p14:tracePt t="52029" x="1168400" y="2159000"/>
          <p14:tracePt t="52041" x="1162050" y="2152650"/>
          <p14:tracePt t="52052" x="1155700" y="2152650"/>
          <p14:tracePt t="52053" x="1143000" y="2152650"/>
          <p14:tracePt t="52069" x="1117600" y="2152650"/>
          <p14:tracePt t="52087" x="1085850" y="2152650"/>
          <p14:tracePt t="52103" x="1060450" y="2152650"/>
          <p14:tracePt t="52120" x="1041400" y="2152650"/>
          <p14:tracePt t="52136" x="1028700" y="2152650"/>
          <p14:tracePt t="52136" x="1016000" y="2159000"/>
          <p14:tracePt t="52154" x="1003300" y="2165350"/>
          <p14:tracePt t="52169" x="977900" y="2184400"/>
          <p14:tracePt t="52186" x="952500" y="2209800"/>
          <p14:tracePt t="52203" x="933450" y="2228850"/>
          <p14:tracePt t="52220" x="908050" y="2260600"/>
          <p14:tracePt t="52236" x="882650" y="2286000"/>
          <p14:tracePt t="52253" x="857250" y="2324100"/>
          <p14:tracePt t="52269" x="838200" y="2362200"/>
          <p14:tracePt t="52286" x="812800" y="2387600"/>
          <p14:tracePt t="52302" x="781050" y="2438400"/>
          <p14:tracePt t="52319" x="768350" y="2470150"/>
          <p14:tracePt t="52336" x="768350" y="2482850"/>
          <p14:tracePt t="52353" x="768350" y="2508250"/>
          <p14:tracePt t="52370" x="762000" y="2546350"/>
          <p14:tracePt t="52386" x="762000" y="2584450"/>
          <p14:tracePt t="52402" x="762000" y="2622550"/>
          <p14:tracePt t="52419" x="762000" y="2647950"/>
          <p14:tracePt t="52436" x="762000" y="2679700"/>
          <p14:tracePt t="52453" x="762000" y="2711450"/>
          <p14:tracePt t="52469" x="762000" y="2749550"/>
          <p14:tracePt t="52486" x="768350" y="2787650"/>
          <p14:tracePt t="52502" x="774700" y="2832100"/>
          <p14:tracePt t="52519" x="806450" y="2876550"/>
          <p14:tracePt t="52536" x="850900" y="2927350"/>
          <p14:tracePt t="52536" x="876300" y="2959100"/>
          <p14:tracePt t="52554" x="939800" y="3003550"/>
          <p14:tracePt t="52570" x="1009650" y="3048000"/>
          <p14:tracePt t="52586" x="1085850" y="3092450"/>
          <p14:tracePt t="52602" x="1149350" y="3124200"/>
          <p14:tracePt t="52620" x="1200150" y="3149600"/>
          <p14:tracePt t="52636" x="1231900" y="3162300"/>
          <p14:tracePt t="52653" x="1263650" y="3175000"/>
          <p14:tracePt t="52669" x="1282700" y="3181350"/>
          <p14:tracePt t="52686" x="1289050" y="3181350"/>
          <p14:tracePt t="52702" x="1295400" y="3181350"/>
          <p14:tracePt t="53097" x="1301750" y="3181350"/>
          <p14:tracePt t="53113" x="1308100" y="3168650"/>
          <p14:tracePt t="53121" x="1314450" y="3143250"/>
          <p14:tracePt t="53122" x="1314450" y="3111500"/>
          <p14:tracePt t="53136" x="1314450" y="3060700"/>
          <p14:tracePt t="53136" x="1314450" y="3035300"/>
          <p14:tracePt t="53154" x="1314450" y="2997200"/>
          <p14:tracePt t="53170" x="1314450" y="2952750"/>
          <p14:tracePt t="53186" x="1314450" y="2895600"/>
          <p14:tracePt t="53203" x="1314450" y="2832100"/>
          <p14:tracePt t="53219" x="1314450" y="2781300"/>
          <p14:tracePt t="53235" x="1314450" y="2743200"/>
          <p14:tracePt t="53252" x="1314450" y="2711450"/>
          <p14:tracePt t="53269" x="1314450" y="2679700"/>
          <p14:tracePt t="53286" x="1314450" y="2647950"/>
          <p14:tracePt t="53303" x="1314450" y="2616200"/>
          <p14:tracePt t="53320" x="1314450" y="2578100"/>
          <p14:tracePt t="53336" x="1314450" y="2540000"/>
          <p14:tracePt t="53352" x="1314450" y="2482850"/>
          <p14:tracePt t="53369" x="1308100" y="2451100"/>
          <p14:tracePt t="53386" x="1308100" y="2419350"/>
          <p14:tracePt t="53402" x="1308100" y="2393950"/>
          <p14:tracePt t="53419" x="1301750" y="2362200"/>
          <p14:tracePt t="53436" x="1289050" y="2317750"/>
          <p14:tracePt t="53453" x="1282700" y="2279650"/>
          <p14:tracePt t="53469" x="1270000" y="2228850"/>
          <p14:tracePt t="53486" x="1257300" y="2184400"/>
          <p14:tracePt t="53503" x="1250950" y="2146300"/>
          <p14:tracePt t="53519" x="1244600" y="2101850"/>
          <p14:tracePt t="53536" x="1238250" y="2082800"/>
          <p14:tracePt t="53536" x="1238250" y="2070100"/>
          <p14:tracePt t="53554" x="1238250" y="2051050"/>
          <p14:tracePt t="53570" x="1238250" y="2032000"/>
          <p14:tracePt t="53586" x="1238250" y="2025650"/>
          <p14:tracePt t="53641" x="1244600" y="2019300"/>
          <p14:tracePt t="53833" x="1257300" y="2019300"/>
          <p14:tracePt t="53835" x="1276350" y="2019300"/>
          <p14:tracePt t="53853" x="1289050" y="2025650"/>
          <p14:tracePt t="53854" x="1327150" y="2044700"/>
          <p14:tracePt t="53869" x="1352550" y="2051050"/>
          <p14:tracePt t="53886" x="1403350" y="2070100"/>
          <p14:tracePt t="53903" x="1466850" y="2082800"/>
          <p14:tracePt t="53919" x="1511300" y="2082800"/>
          <p14:tracePt t="53936" x="1568450" y="2082800"/>
          <p14:tracePt t="53953" x="1631950" y="2082800"/>
          <p14:tracePt t="53970" x="1670050" y="2082800"/>
          <p14:tracePt t="53986" x="1733550" y="2082800"/>
          <p14:tracePt t="54003" x="1809750" y="2082800"/>
          <p14:tracePt t="54019" x="1898650" y="2082800"/>
          <p14:tracePt t="54036" x="1974850" y="2082800"/>
          <p14:tracePt t="54052" x="2051050" y="2082800"/>
          <p14:tracePt t="54069" x="2101850" y="2082800"/>
          <p14:tracePt t="54086" x="2120900" y="2082800"/>
          <p14:tracePt t="54103" x="2133600" y="2082800"/>
          <p14:tracePt t="54153" x="2139950" y="2082800"/>
          <p14:tracePt t="54169" x="2152650" y="2082800"/>
          <p14:tracePt t="54178" x="2165350" y="2082800"/>
          <p14:tracePt t="54178" x="2178050" y="2082800"/>
          <p14:tracePt t="54186" x="2216150" y="2082800"/>
          <p14:tracePt t="54203" x="2266950" y="2082800"/>
          <p14:tracePt t="54219" x="2305050" y="2082800"/>
          <p14:tracePt t="54236" x="2349500" y="2082800"/>
          <p14:tracePt t="54252" x="2387600" y="2082800"/>
          <p14:tracePt t="54269" x="2432050" y="2082800"/>
          <p14:tracePt t="54286" x="2463800" y="2082800"/>
          <p14:tracePt t="54303" x="2489200" y="2082800"/>
          <p14:tracePt t="54319" x="2495550" y="2082800"/>
          <p14:tracePt t="54336" x="2501900" y="2082800"/>
          <p14:tracePt t="55144" x="2508250" y="2082800"/>
          <p14:tracePt t="55296" x="2527300" y="2082800"/>
          <p14:tracePt t="55304" x="2546350" y="2082800"/>
          <p14:tracePt t="55312" x="2565400" y="2082800"/>
          <p14:tracePt t="55319" x="2647950" y="2082800"/>
          <p14:tracePt t="55335" x="2787650" y="2089150"/>
          <p14:tracePt t="55353" x="2870200" y="2089150"/>
          <p14:tracePt t="55368" x="2921000" y="2089150"/>
          <p14:tracePt t="55386" x="2952750" y="2089150"/>
          <p14:tracePt t="55402" x="2965450" y="2089150"/>
          <p14:tracePt t="55419" x="2978150" y="2089150"/>
          <p14:tracePt t="55552" x="2984500" y="2089150"/>
          <p14:tracePt t="55553" x="2997200" y="2089150"/>
          <p14:tracePt t="55568" x="3003550" y="2089150"/>
          <p14:tracePt t="55569" x="3054350" y="2089150"/>
          <p14:tracePt t="55585" x="3098800" y="2089150"/>
          <p14:tracePt t="55601" x="3143250" y="2089150"/>
          <p14:tracePt t="55618" x="3168650" y="2089150"/>
          <p14:tracePt t="55634" x="3187700" y="2089150"/>
          <p14:tracePt t="55687" x="3194050" y="2089150"/>
          <p14:tracePt t="55832" x="3232150" y="2089150"/>
          <p14:tracePt t="55844" x="3276600" y="2089150"/>
          <p14:tracePt t="55851" x="3308350" y="2089150"/>
          <p14:tracePt t="55852" x="3403600" y="2089150"/>
          <p14:tracePt t="55868" x="3498850" y="2089150"/>
          <p14:tracePt t="55885" x="3587750" y="2089150"/>
          <p14:tracePt t="55901" x="3657600" y="2089150"/>
          <p14:tracePt t="55918" x="3695700" y="2089150"/>
          <p14:tracePt t="55934" x="3740150" y="2089150"/>
          <p14:tracePt t="55951" x="3778250" y="2089150"/>
          <p14:tracePt t="55967" x="3822700" y="2089150"/>
          <p14:tracePt t="55984" x="3835400" y="2089150"/>
          <p14:tracePt t="56088" x="3822700" y="2095500"/>
          <p14:tracePt t="56096" x="3803650" y="2095500"/>
          <p14:tracePt t="56112" x="3790950" y="2095500"/>
          <p14:tracePt t="56120" x="3778250" y="2095500"/>
          <p14:tracePt t="56121" x="3771900" y="2095500"/>
          <p14:tracePt t="56135" x="3752850" y="2095500"/>
          <p14:tracePt t="56279" x="3778250" y="2095500"/>
          <p14:tracePt t="56287" x="3803650" y="2095500"/>
          <p14:tracePt t="56295" x="3841750" y="2095500"/>
          <p14:tracePt t="56303" x="3937000" y="2089150"/>
          <p14:tracePt t="56317" x="3994150" y="2082800"/>
          <p14:tracePt t="56334" x="4013200" y="2076450"/>
          <p14:tracePt t="56392" x="4006850" y="2070100"/>
          <p14:tracePt t="56401" x="3975100" y="2063750"/>
          <p14:tracePt t="56409" x="3930650" y="2063750"/>
          <p14:tracePt t="56419" x="3867150" y="2063750"/>
          <p14:tracePt t="56436" x="3829050" y="2063750"/>
          <p14:tracePt t="56453" x="3803650" y="2063750"/>
          <p14:tracePt t="56680" x="3797300" y="2063750"/>
          <p14:tracePt t="56688" x="3778250" y="2063750"/>
          <p14:tracePt t="56697" x="3759200" y="2063750"/>
          <p14:tracePt t="56705" x="3727450" y="2070100"/>
          <p14:tracePt t="56719" x="3670300" y="2076450"/>
          <p14:tracePt t="56736" x="3663950" y="2076450"/>
          <p14:tracePt t="56752" x="3651250" y="2076450"/>
          <p14:tracePt t="57432" x="3657600" y="2076450"/>
          <p14:tracePt t="57441" x="3676650" y="2082800"/>
          <p14:tracePt t="57449" x="3721100" y="2089150"/>
          <p14:tracePt t="57457" x="3746500" y="2089150"/>
          <p14:tracePt t="57469" x="3790950" y="2095500"/>
          <p14:tracePt t="57470" x="3879850" y="2108200"/>
          <p14:tracePt t="57486" x="3981450" y="2139950"/>
          <p14:tracePt t="57502" x="4089400" y="2152650"/>
          <p14:tracePt t="57519" x="4191000" y="2159000"/>
          <p14:tracePt t="57535" x="4298950" y="2165350"/>
          <p14:tracePt t="57552" x="4419600" y="2165350"/>
          <p14:tracePt t="57552" x="4476750" y="2165350"/>
          <p14:tracePt t="57568" x="4591050" y="2165350"/>
          <p14:tracePt t="57585" x="4699000" y="2165350"/>
          <p14:tracePt t="57601" x="4781550" y="2165350"/>
          <p14:tracePt t="57618" x="4864100" y="2165350"/>
          <p14:tracePt t="57635" x="4927600" y="2165350"/>
          <p14:tracePt t="57651" x="5010150" y="2165350"/>
          <p14:tracePt t="57668" x="5099050" y="2165350"/>
          <p14:tracePt t="57685" x="5187950" y="2165350"/>
          <p14:tracePt t="57702" x="5264150" y="2165350"/>
          <p14:tracePt t="57718" x="5340350" y="2165350"/>
          <p14:tracePt t="57736" x="5397500" y="2165350"/>
          <p14:tracePt t="57752" x="5473700" y="2165350"/>
          <p14:tracePt t="57770" x="5499100" y="2165350"/>
          <p14:tracePt t="57786" x="5524500" y="2165350"/>
          <p14:tracePt t="57802" x="5543550" y="2165350"/>
          <p14:tracePt t="57818" x="5556250" y="2165350"/>
          <p14:tracePt t="57835" x="5568950" y="2165350"/>
          <p14:tracePt t="57960" x="5556250" y="2165350"/>
          <p14:tracePt t="57969" x="5549900" y="2165350"/>
          <p14:tracePt t="57977" x="5537200" y="2165350"/>
          <p14:tracePt t="57986" x="5518150" y="2165350"/>
          <p14:tracePt t="57993" x="5473700" y="2165350"/>
          <p14:tracePt t="58003" x="5372100" y="2165350"/>
          <p14:tracePt t="58019" x="5238750" y="2165350"/>
          <p14:tracePt t="58035" x="5092700" y="2165350"/>
          <p14:tracePt t="58052" x="4965700" y="2165350"/>
          <p14:tracePt t="58068" x="4895850" y="2165350"/>
          <p14:tracePt t="58085" x="4883150" y="2165350"/>
          <p14:tracePt t="58185" x="4889500" y="2165350"/>
          <p14:tracePt t="58191" x="4914900" y="2165350"/>
          <p14:tracePt t="58201" x="4959350" y="2165350"/>
          <p14:tracePt t="58202" x="5041900" y="2165350"/>
          <p14:tracePt t="58219" x="5194300" y="2165350"/>
          <p14:tracePt t="58236" x="5359400" y="2165350"/>
          <p14:tracePt t="58252" x="5530850" y="2165350"/>
          <p14:tracePt t="58269" x="5695950" y="2165350"/>
          <p14:tracePt t="58285" x="5842000" y="2165350"/>
          <p14:tracePt t="58302" x="5981700" y="2165350"/>
          <p14:tracePt t="58319" x="6057900" y="2165350"/>
          <p14:tracePt t="58353" x="6076950" y="2165350"/>
          <p14:tracePt t="58353" x="6140450" y="2165350"/>
          <p14:tracePt t="58369" x="6184900" y="2165350"/>
          <p14:tracePt t="58385" x="6223000" y="2165350"/>
          <p14:tracePt t="58402" x="6248400" y="2165350"/>
          <p14:tracePt t="58419" x="6261100" y="2165350"/>
          <p14:tracePt t="58436" x="6267450" y="2165350"/>
          <p14:tracePt t="58452" x="6286500" y="2165350"/>
          <p14:tracePt t="58469" x="6311900" y="2165350"/>
          <p14:tracePt t="58485" x="6350000" y="2165350"/>
          <p14:tracePt t="58502" x="6413500" y="2165350"/>
          <p14:tracePt t="58519" x="6477000" y="2165350"/>
          <p14:tracePt t="58519" x="6515100" y="2165350"/>
          <p14:tracePt t="58552" x="6591300" y="2165350"/>
          <p14:tracePt t="58553" x="6648450" y="2165350"/>
          <p14:tracePt t="58569" x="6724650" y="2165350"/>
          <p14:tracePt t="58586" x="6775450" y="2165350"/>
          <p14:tracePt t="58602" x="6858000" y="2165350"/>
          <p14:tracePt t="58619" x="6959600" y="2165350"/>
          <p14:tracePt t="58635" x="7016750" y="2165350"/>
          <p14:tracePt t="58652" x="7080250" y="2165350"/>
          <p14:tracePt t="58668" x="7124700" y="2165350"/>
          <p14:tracePt t="58685" x="7175500" y="2165350"/>
          <p14:tracePt t="58701" x="7213600" y="2165350"/>
          <p14:tracePt t="58718" x="7239000" y="2165350"/>
          <p14:tracePt t="58735" x="7264400" y="2165350"/>
          <p14:tracePt t="58751" x="7289800" y="2165350"/>
          <p14:tracePt t="58768" x="7327900" y="2165350"/>
          <p14:tracePt t="58786" x="7353300" y="2165350"/>
          <p14:tracePt t="58802" x="7385050" y="2159000"/>
          <p14:tracePt t="58819" x="7423150" y="2159000"/>
          <p14:tracePt t="58835" x="7461250" y="2152650"/>
          <p14:tracePt t="58852" x="7493000" y="2146300"/>
          <p14:tracePt t="58869" x="7531100" y="2146300"/>
          <p14:tracePt t="58886" x="7550150" y="2139950"/>
          <p14:tracePt t="58902" x="7562850" y="2139950"/>
          <p14:tracePt t="58952" x="7569200" y="2139950"/>
          <p14:tracePt t="59465" x="7588250" y="2133600"/>
          <p14:tracePt t="59473" x="7600950" y="2133600"/>
          <p14:tracePt t="59486" x="7639050" y="2127250"/>
          <p14:tracePt t="59487" x="7727950" y="2114550"/>
          <p14:tracePt t="59502" x="7816850" y="2108200"/>
          <p14:tracePt t="59519" x="7899400" y="2095500"/>
          <p14:tracePt t="59536" x="7956550" y="2089150"/>
          <p14:tracePt t="59553" x="7994650" y="2082800"/>
          <p14:tracePt t="59569" x="8007350" y="2082800"/>
          <p14:tracePt t="59586" x="8032750" y="2076450"/>
          <p14:tracePt t="59601" x="8039100" y="2076450"/>
          <p14:tracePt t="59618" x="8058150" y="2076450"/>
          <p14:tracePt t="59634" x="8064500" y="2070100"/>
          <p14:tracePt t="59651" x="8070850" y="2070100"/>
          <p14:tracePt t="59668" x="8077200" y="2070100"/>
          <p14:tracePt t="60289" x="8070850" y="2070100"/>
          <p14:tracePt t="60313" x="8064500" y="2070100"/>
          <p14:tracePt t="60329" x="8058150" y="2070100"/>
          <p14:tracePt t="60336" x="8045450" y="2070100"/>
          <p14:tracePt t="60353" x="8032750" y="2070100"/>
          <p14:tracePt t="60353" x="7988300" y="2070100"/>
          <p14:tracePt t="60369" x="7918450" y="2070100"/>
          <p14:tracePt t="60385" x="7791450" y="2089150"/>
          <p14:tracePt t="60402" x="7626350" y="2120900"/>
          <p14:tracePt t="60418" x="7346950" y="2184400"/>
          <p14:tracePt t="60436" x="7118350" y="2235200"/>
          <p14:tracePt t="60452" x="6889750" y="2266950"/>
          <p14:tracePt t="60469" x="6654800" y="2305050"/>
          <p14:tracePt t="60485" x="6445250" y="2324100"/>
          <p14:tracePt t="60502" x="6242050" y="2362200"/>
          <p14:tracePt t="60519" x="6026150" y="2387600"/>
          <p14:tracePt t="60536" x="5772150" y="2425700"/>
          <p14:tracePt t="60552" x="5334000" y="2451100"/>
          <p14:tracePt t="60569" x="5048250" y="2451100"/>
          <p14:tracePt t="60585" x="4800600" y="2451100"/>
          <p14:tracePt t="60602" x="4610100" y="2451100"/>
          <p14:tracePt t="60619" x="4432300" y="2451100"/>
          <p14:tracePt t="60636" x="4286250" y="2451100"/>
          <p14:tracePt t="60652" x="4121150" y="2451100"/>
          <p14:tracePt t="60669" x="3968750" y="2451100"/>
          <p14:tracePt t="60685" x="3797300" y="2451100"/>
          <p14:tracePt t="60702" x="3651250" y="2451100"/>
          <p14:tracePt t="60719" x="3486150" y="2457450"/>
          <p14:tracePt t="60719" x="3397250" y="2463800"/>
          <p14:tracePt t="60737" x="3308350" y="2476500"/>
          <p14:tracePt t="60752" x="3041650" y="2495550"/>
          <p14:tracePt t="60769" x="2889250" y="2501900"/>
          <p14:tracePt t="60786" x="2749550" y="2508250"/>
          <p14:tracePt t="60802" x="2724150" y="2508250"/>
          <p14:tracePt t="60819" x="2641600" y="2514600"/>
          <p14:tracePt t="60836" x="2584450" y="2520950"/>
          <p14:tracePt t="60852" x="2559050" y="2520950"/>
          <p14:tracePt t="60869" x="2540000" y="2520950"/>
          <p14:tracePt t="60885" x="2533650" y="2520950"/>
          <p14:tracePt t="60929" x="2527300" y="2520950"/>
          <p14:tracePt t="60937" x="2520950" y="2520950"/>
          <p14:tracePt t="60937" x="2514600" y="2520950"/>
          <p14:tracePt t="60952" x="2470150" y="2520950"/>
          <p14:tracePt t="60969" x="2432050" y="2520950"/>
          <p14:tracePt t="60986" x="2400300" y="2520950"/>
          <p14:tracePt t="61002" x="2381250" y="2520950"/>
          <p14:tracePt t="61105" x="2400300" y="2520950"/>
          <p14:tracePt t="61113" x="2425700" y="2520950"/>
          <p14:tracePt t="61121" x="2463800" y="2520950"/>
          <p14:tracePt t="61135" x="2495550" y="2520950"/>
          <p14:tracePt t="61136" x="2597150" y="2520950"/>
          <p14:tracePt t="61152" x="2749550" y="2520950"/>
          <p14:tracePt t="61169" x="2813050" y="2520950"/>
          <p14:tracePt t="61185" x="2832100" y="2520950"/>
          <p14:tracePt t="61202" x="2863850" y="2527300"/>
          <p14:tracePt t="61219" x="2895600" y="2533650"/>
          <p14:tracePt t="61236" x="2914650" y="2540000"/>
          <p14:tracePt t="61252" x="2927350" y="2540000"/>
          <p14:tracePt t="61269" x="2946400" y="2546350"/>
          <p14:tracePt t="61285" x="2952750" y="2546350"/>
          <p14:tracePt t="61302" x="2959100" y="2546350"/>
          <p14:tracePt t="61385" x="2946400" y="2546350"/>
          <p14:tracePt t="61401" x="2927350" y="2546350"/>
          <p14:tracePt t="61409" x="2921000" y="2546350"/>
          <p14:tracePt t="61417" x="2914650" y="2546350"/>
          <p14:tracePt t="61425" x="2908300" y="2546350"/>
          <p14:tracePt t="61521" x="2914650" y="2552700"/>
          <p14:tracePt t="61529" x="2940050" y="2552700"/>
          <p14:tracePt t="61537" x="2965450" y="2552700"/>
          <p14:tracePt t="61537" x="2997200" y="2559050"/>
          <p14:tracePt t="61552" x="3136900" y="2559050"/>
          <p14:tracePt t="61569" x="3257550" y="2559050"/>
          <p14:tracePt t="61586" x="3390900" y="2559050"/>
          <p14:tracePt t="61602" x="3505200" y="2559050"/>
          <p14:tracePt t="61619" x="3613150" y="2559050"/>
          <p14:tracePt t="61635" x="3702050" y="2559050"/>
          <p14:tracePt t="61652" x="3771900" y="2559050"/>
          <p14:tracePt t="61669" x="3835400" y="2559050"/>
          <p14:tracePt t="61685" x="3873500" y="2559050"/>
          <p14:tracePt t="61702" x="3905250" y="2559050"/>
          <p14:tracePt t="61719" x="3949700" y="2559050"/>
          <p14:tracePt t="61719" x="3968750" y="2559050"/>
          <p14:tracePt t="61738" x="3981450" y="2559050"/>
          <p14:tracePt t="61752" x="4032250" y="2559050"/>
          <p14:tracePt t="61769" x="4070350" y="2559050"/>
          <p14:tracePt t="61785" x="4108450" y="2559050"/>
          <p14:tracePt t="61802" x="4152900" y="2559050"/>
          <p14:tracePt t="61819" x="4197350" y="2559050"/>
          <p14:tracePt t="61835" x="4235450" y="2559050"/>
          <p14:tracePt t="61852" x="4267200" y="2559050"/>
          <p14:tracePt t="61869" x="4279900" y="2559050"/>
          <p14:tracePt t="61885" x="4292600" y="2559050"/>
          <p14:tracePt t="61902" x="4298950" y="2559050"/>
          <p14:tracePt t="62033" x="4279900" y="2559050"/>
          <p14:tracePt t="62041" x="4260850" y="2559050"/>
          <p14:tracePt t="62049" x="4241800" y="2552700"/>
          <p14:tracePt t="62052" x="4191000" y="2546350"/>
          <p14:tracePt t="62069" x="4108450" y="2546350"/>
          <p14:tracePt t="62086" x="4019550" y="2546350"/>
          <p14:tracePt t="62102" x="3917950" y="2546350"/>
          <p14:tracePt t="62119" x="3829050" y="2546350"/>
          <p14:tracePt t="62135" x="3759200" y="2546350"/>
          <p14:tracePt t="62135" x="3740150" y="2546350"/>
          <p14:tracePt t="62153" x="3714750" y="2546350"/>
          <p14:tracePt t="62169" x="3702050" y="2546350"/>
          <p14:tracePt t="62353" x="3708400" y="2546350"/>
          <p14:tracePt t="62353" x="3714750" y="2546350"/>
          <p14:tracePt t="62369" x="3721100" y="2546350"/>
          <p14:tracePt t="62376" x="3733800" y="2546350"/>
          <p14:tracePt t="62386" x="3752850" y="2546350"/>
          <p14:tracePt t="62402" x="3765550" y="2546350"/>
          <p14:tracePt t="62419" x="3797300" y="2546350"/>
          <p14:tracePt t="62435" x="3816350" y="2546350"/>
          <p14:tracePt t="62452" x="3829050" y="2546350"/>
          <p14:tracePt t="62468" x="3835400" y="2546350"/>
          <p14:tracePt t="62689" x="3841750" y="2546350"/>
          <p14:tracePt t="62697" x="3848100" y="2546350"/>
          <p14:tracePt t="62711" x="3854450" y="2546350"/>
          <p14:tracePt t="62712" x="3860800" y="2546350"/>
          <p14:tracePt t="62719" x="3867150" y="2546350"/>
          <p14:tracePt t="62735" x="3879850" y="2546350"/>
          <p14:tracePt t="62848" x="3886200" y="2546350"/>
          <p14:tracePt t="62864" x="3892550" y="2546350"/>
          <p14:tracePt t="62872" x="3911600" y="2546350"/>
          <p14:tracePt t="62885" x="3930650" y="2546350"/>
          <p14:tracePt t="62886" x="3975100" y="2546350"/>
          <p14:tracePt t="62902" x="4051300" y="2546350"/>
          <p14:tracePt t="62919" x="4127500" y="2546350"/>
          <p14:tracePt t="62935" x="4248150" y="2546350"/>
          <p14:tracePt t="62953" x="4356100" y="2546350"/>
          <p14:tracePt t="62969" x="4483100" y="2546350"/>
          <p14:tracePt t="62985" x="4578350" y="2546350"/>
          <p14:tracePt t="63002" x="4673600" y="2546350"/>
          <p14:tracePt t="63019" x="4768850" y="2546350"/>
          <p14:tracePt t="63035" x="4851400" y="2546350"/>
          <p14:tracePt t="63052" x="4927600" y="2546350"/>
          <p14:tracePt t="63069" x="5010150" y="2546350"/>
          <p14:tracePt t="63086" x="5099050" y="2546350"/>
          <p14:tracePt t="63103" x="5181600" y="2546350"/>
          <p14:tracePt t="63119" x="5270500" y="2546350"/>
          <p14:tracePt t="63135" x="5365750" y="2546350"/>
          <p14:tracePt t="63135" x="5410200" y="2546350"/>
          <p14:tracePt t="63152" x="5505450" y="2546350"/>
          <p14:tracePt t="63169" x="5588000" y="2546350"/>
          <p14:tracePt t="63185" x="5645150" y="2546350"/>
          <p14:tracePt t="63202" x="5695950" y="2546350"/>
          <p14:tracePt t="63219" x="5727700" y="2540000"/>
          <p14:tracePt t="63235" x="5759450" y="2533650"/>
          <p14:tracePt t="63252" x="5784850" y="2533650"/>
          <p14:tracePt t="63269" x="5797550" y="2533650"/>
          <p14:tracePt t="63285" x="5803900" y="2533650"/>
          <p14:tracePt t="63384" x="5791200" y="2533650"/>
          <p14:tracePt t="63392" x="5759450" y="2520950"/>
          <p14:tracePt t="63400" x="5727700" y="2520950"/>
          <p14:tracePt t="63419" x="5657850" y="2514600"/>
          <p14:tracePt t="63419" x="5594350" y="2508250"/>
          <p14:tracePt t="63435" x="5505450" y="2501900"/>
          <p14:tracePt t="63452" x="5365750" y="2495550"/>
          <p14:tracePt t="63469" x="5245100" y="2495550"/>
          <p14:tracePt t="63485" x="5092700" y="2495550"/>
          <p14:tracePt t="63502" x="4908550" y="2495550"/>
          <p14:tracePt t="63518" x="4781550" y="2495550"/>
          <p14:tracePt t="63535" x="4711700" y="2495550"/>
          <p14:tracePt t="63553" x="4705350" y="2495550"/>
          <p14:tracePt t="63705" x="4711700" y="2495550"/>
          <p14:tracePt t="63712" x="4724400" y="2495550"/>
          <p14:tracePt t="63721" x="4743450" y="2501900"/>
          <p14:tracePt t="63729" x="4756150" y="2501900"/>
          <p14:tracePt t="63735" x="4800600" y="2501900"/>
          <p14:tracePt t="63752" x="4895850" y="2501900"/>
          <p14:tracePt t="63770" x="4972050" y="2508250"/>
          <p14:tracePt t="63785" x="5086350" y="2520950"/>
          <p14:tracePt t="63802" x="5232400" y="2527300"/>
          <p14:tracePt t="63819" x="5378450" y="2533650"/>
          <p14:tracePt t="63835" x="5568950" y="2540000"/>
          <p14:tracePt t="63852" x="5734050" y="2559050"/>
          <p14:tracePt t="63869" x="5892800" y="2584450"/>
          <p14:tracePt t="63885" x="6007100" y="2597150"/>
          <p14:tracePt t="63902" x="6102350" y="2609850"/>
          <p14:tracePt t="63919" x="6178550" y="2609850"/>
          <p14:tracePt t="63935" x="6242050" y="2609850"/>
          <p14:tracePt t="63952" x="6330950" y="2609850"/>
          <p14:tracePt t="63969" x="6394450" y="2609850"/>
          <p14:tracePt t="63985" x="6457950" y="2609850"/>
          <p14:tracePt t="64002" x="6508750" y="2609850"/>
          <p14:tracePt t="64018" x="6553200" y="2609850"/>
          <p14:tracePt t="64035" x="6565900" y="2609850"/>
          <p14:tracePt t="64052" x="6584950" y="2609850"/>
          <p14:tracePt t="64069" x="6591300" y="2603500"/>
          <p14:tracePt t="64085" x="6597650" y="2597150"/>
          <p14:tracePt t="64102" x="6604000" y="2597150"/>
          <p14:tracePt t="64449" x="6597650" y="2597150"/>
          <p14:tracePt t="64457" x="6565900" y="2597150"/>
          <p14:tracePt t="64461" x="6502400" y="2597150"/>
          <p14:tracePt t="64469" x="6381750" y="2597150"/>
          <p14:tracePt t="64485" x="6051550" y="2597150"/>
          <p14:tracePt t="64502" x="5575300" y="2597150"/>
          <p14:tracePt t="64519" x="5080000" y="2597150"/>
          <p14:tracePt t="64535" x="4635500" y="2597150"/>
          <p14:tracePt t="64552" x="4019550" y="2597150"/>
          <p14:tracePt t="64569" x="3695700" y="2590800"/>
          <p14:tracePt t="64585" x="3467100" y="2565400"/>
          <p14:tracePt t="64602" x="3327400" y="2552700"/>
          <p14:tracePt t="64618" x="3238500" y="2546350"/>
          <p14:tracePt t="64635" x="3200400" y="2540000"/>
          <p14:tracePt t="64652" x="3194050" y="2540000"/>
          <p14:tracePt t="64849" x="3206750" y="2540000"/>
          <p14:tracePt t="64849" x="3225800" y="2540000"/>
          <p14:tracePt t="64864" x="3244850" y="2540000"/>
          <p14:tracePt t="64872" x="3270250" y="2540000"/>
          <p14:tracePt t="64885" x="3295650" y="2540000"/>
          <p14:tracePt t="64888" x="3397250" y="2540000"/>
          <p14:tracePt t="64902" x="3556000" y="2540000"/>
          <p14:tracePt t="64918" x="3752850" y="2540000"/>
          <p14:tracePt t="64935" x="4019550" y="2540000"/>
          <p14:tracePt t="64952" x="4419600" y="2540000"/>
          <p14:tracePt t="64969" x="4724400" y="2546350"/>
          <p14:tracePt t="64985" x="4965700" y="2565400"/>
          <p14:tracePt t="65002" x="5143500" y="2565400"/>
          <p14:tracePt t="65018" x="5283200" y="2565400"/>
          <p14:tracePt t="65035" x="5378450" y="2565400"/>
          <p14:tracePt t="65052" x="5435600" y="2565400"/>
          <p14:tracePt t="65069" x="5467350" y="2565400"/>
          <p14:tracePt t="65085" x="5473700" y="2565400"/>
          <p14:tracePt t="65102" x="5480050" y="2565400"/>
          <p14:tracePt t="65505" x="5473700" y="2565400"/>
          <p14:tracePt t="65512" x="5467350" y="2565400"/>
          <p14:tracePt t="65520" x="5454650" y="2565400"/>
          <p14:tracePt t="65521" x="5448300" y="2571750"/>
          <p14:tracePt t="65535" x="5441950" y="2571750"/>
          <p14:tracePt t="65551" x="5429250" y="2584450"/>
          <p14:tracePt t="65569" x="5416550" y="2597150"/>
          <p14:tracePt t="65585" x="5378450" y="2622550"/>
          <p14:tracePt t="65602" x="5327650" y="2673350"/>
          <p14:tracePt t="65619" x="5226050" y="2755900"/>
          <p14:tracePt t="65635" x="5149850" y="2832100"/>
          <p14:tracePt t="65652" x="5137150" y="2844800"/>
          <p14:tracePt t="65668" x="5022850" y="2965450"/>
          <p14:tracePt t="65685" x="5016500" y="2971800"/>
          <p14:tracePt t="65702" x="4953000" y="3060700"/>
          <p14:tracePt t="65719" x="4857750" y="3175000"/>
          <p14:tracePt t="65735" x="4756150" y="3295650"/>
          <p14:tracePt t="65753" x="4692650" y="3359150"/>
          <p14:tracePt t="65769" x="4654550" y="3390900"/>
          <p14:tracePt t="65785" x="4610100" y="3422650"/>
          <p14:tracePt t="65802" x="4559300" y="3454400"/>
          <p14:tracePt t="65819" x="4502150" y="3479800"/>
          <p14:tracePt t="65835" x="4438650" y="3505200"/>
          <p14:tracePt t="65852" x="4356100" y="3543300"/>
          <p14:tracePt t="65868" x="4235450" y="3613150"/>
          <p14:tracePt t="65885" x="4102100" y="3695700"/>
          <p14:tracePt t="65902" x="3962400" y="3771900"/>
          <p14:tracePt t="65919" x="3822700" y="3854450"/>
          <p14:tracePt t="65935" x="3765550" y="3898900"/>
          <p14:tracePt t="65935" x="3733800" y="3911600"/>
          <p14:tracePt t="65953" x="3714750" y="3930650"/>
          <p14:tracePt t="65992" x="3702050" y="3937000"/>
          <p14:tracePt t="66008" x="3695700" y="3943350"/>
          <p14:tracePt t="66019" x="3683000" y="3956050"/>
          <p14:tracePt t="66019" x="3625850" y="4013200"/>
          <p14:tracePt t="66035" x="3549650" y="4083050"/>
          <p14:tracePt t="66052" x="3467100" y="4140200"/>
          <p14:tracePt t="66068" x="3422650" y="4165600"/>
          <p14:tracePt t="66085" x="3397250" y="4184650"/>
          <p14:tracePt t="66102" x="3378200" y="4197350"/>
          <p14:tracePt t="66119" x="3365500" y="4203700"/>
          <p14:tracePt t="66135" x="3346450" y="4216400"/>
          <p14:tracePt t="66153" x="3340100" y="4222750"/>
          <p14:tracePt t="66169" x="3327400" y="4222750"/>
          <p14:tracePt t="66185" x="3321050" y="4229100"/>
          <p14:tracePt t="66202" x="3314700" y="4235450"/>
          <p14:tracePt t="66219" x="3295650" y="4248150"/>
          <p14:tracePt t="66235" x="3270250" y="4267200"/>
          <p14:tracePt t="66252" x="3244850" y="4286250"/>
          <p14:tracePt t="66268" x="3238500" y="4292600"/>
          <p14:tracePt t="66336" x="3238500" y="4298950"/>
          <p14:tracePt t="66345" x="3232150" y="4298950"/>
          <p14:tracePt t="66352" x="3232150" y="4305300"/>
          <p14:tracePt t="66353" x="3219450" y="4318000"/>
          <p14:tracePt t="66369" x="3206750" y="4343400"/>
          <p14:tracePt t="66385" x="3187700" y="4362450"/>
          <p14:tracePt t="66402" x="3175000" y="4381500"/>
          <p14:tracePt t="66418" x="3155950" y="4400550"/>
          <p14:tracePt t="66435" x="3130550" y="4432300"/>
          <p14:tracePt t="66452" x="3117850" y="4457700"/>
          <p14:tracePt t="66468" x="3105150" y="4470400"/>
          <p14:tracePt t="66485" x="3098800" y="4483100"/>
          <p14:tracePt t="66502" x="3092450" y="4489450"/>
          <p14:tracePt t="66519" x="3092450" y="4502150"/>
          <p14:tracePt t="66536" x="3092450" y="4508500"/>
          <p14:tracePt t="66553" x="3086100" y="4521200"/>
          <p14:tracePt t="66569" x="3086100" y="4527550"/>
          <p14:tracePt t="66585" x="3086100" y="4533900"/>
          <p14:tracePt t="66698" x="3086100" y="4540250"/>
          <p14:tracePt t="66714" x="3086100" y="4552950"/>
          <p14:tracePt t="66721" x="3086100" y="4572000"/>
          <p14:tracePt t="66722" x="3086100" y="4578350"/>
          <p14:tracePt t="66738" x="3086100" y="4597400"/>
          <p14:tracePt t="66738" x="3086100" y="4616450"/>
          <p14:tracePt t="66754" x="3086100" y="4635500"/>
          <p14:tracePt t="66770" x="3098800" y="4673600"/>
          <p14:tracePt t="66786" x="3117850" y="4692650"/>
          <p14:tracePt t="66803" x="3130550" y="4705350"/>
          <p14:tracePt t="66820" x="3136900" y="4711700"/>
          <p14:tracePt t="67009" x="3124200" y="4718050"/>
          <p14:tracePt t="67025" x="3117850" y="4718050"/>
          <p14:tracePt t="67035" x="3111500" y="4718050"/>
          <p14:tracePt t="67073" x="3105150" y="4718050"/>
          <p14:tracePt t="67129" x="3098800" y="4718050"/>
          <p14:tracePt t="67137" x="3086100" y="4718050"/>
          <p14:tracePt t="67138" x="3073400" y="4705350"/>
          <p14:tracePt t="67153" x="3060700" y="4699000"/>
          <p14:tracePt t="67170" x="3035300" y="4679950"/>
          <p14:tracePt t="67186" x="2997200" y="4654550"/>
          <p14:tracePt t="67203" x="2952750" y="4622800"/>
          <p14:tracePt t="67219" x="2908300" y="4610100"/>
          <p14:tracePt t="67236" x="2863850" y="4584700"/>
          <p14:tracePt t="67253" x="2851150" y="4584700"/>
          <p14:tracePt t="67270" x="2825750" y="4565650"/>
          <p14:tracePt t="67286" x="2806700" y="4552950"/>
          <p14:tracePt t="67303" x="2794000" y="4540250"/>
          <p14:tracePt t="67320" x="2787650" y="4540250"/>
          <p14:tracePt t="67336" x="2781300" y="4540250"/>
          <p14:tracePt t="67465" x="2768600" y="4527550"/>
          <p14:tracePt t="67473" x="2755900" y="4514850"/>
          <p14:tracePt t="67483" x="2743200" y="4502150"/>
          <p14:tracePt t="67489" x="2724150" y="4489450"/>
          <p14:tracePt t="67489" x="2711450" y="4476750"/>
          <p14:tracePt t="67505" x="2698750" y="4464050"/>
          <p14:tracePt t="67506" x="2686050" y="4457700"/>
          <p14:tracePt t="67519" x="2660650" y="4432300"/>
          <p14:tracePt t="67536" x="2647950" y="4413250"/>
          <p14:tracePt t="67553" x="2603500" y="4381500"/>
          <p14:tracePt t="67570" x="2584450" y="4362450"/>
          <p14:tracePt t="67586" x="2559050" y="4343400"/>
          <p14:tracePt t="67603" x="2546350" y="4330700"/>
          <p14:tracePt t="67619" x="2533650" y="4311650"/>
          <p14:tracePt t="67636" x="2514600" y="4279900"/>
          <p14:tracePt t="67653" x="2495550" y="4260850"/>
          <p14:tracePt t="67670" x="2482850" y="4241800"/>
          <p14:tracePt t="67686" x="2463800" y="4216400"/>
          <p14:tracePt t="67703" x="2457450" y="4191000"/>
          <p14:tracePt t="67719" x="2444750" y="4159250"/>
          <p14:tracePt t="67736" x="2432050" y="4108450"/>
          <p14:tracePt t="67753" x="2400300" y="4038600"/>
          <p14:tracePt t="67770" x="2387600" y="4000500"/>
          <p14:tracePt t="67786" x="2368550" y="3962400"/>
          <p14:tracePt t="67803" x="2355850" y="3937000"/>
          <p14:tracePt t="67820" x="2336800" y="3917950"/>
          <p14:tracePt t="67836" x="2317750" y="3898900"/>
          <p14:tracePt t="67853" x="2298700" y="3873500"/>
          <p14:tracePt t="67870" x="2279650" y="3854450"/>
          <p14:tracePt t="67886" x="2273300" y="3841750"/>
          <p14:tracePt t="67903" x="2266950" y="3835400"/>
          <p14:tracePt t="67919" x="2260600" y="3829050"/>
          <p14:tracePt t="67936" x="2260600" y="3816350"/>
          <p14:tracePt t="67953" x="2254250" y="3810000"/>
          <p14:tracePt t="68022" x="2241550" y="3835400"/>
          <p14:tracePt t="68033" x="2241550" y="3854450"/>
          <p14:tracePt t="68041" x="2241550" y="3892550"/>
          <p14:tracePt t="68049" x="2241550" y="3937000"/>
          <p14:tracePt t="68053" x="2266950" y="4038600"/>
          <p14:tracePt t="68070" x="2317750" y="4146550"/>
          <p14:tracePt t="68086" x="2368550" y="4241800"/>
          <p14:tracePt t="68103" x="2444750" y="4368800"/>
          <p14:tracePt t="68119" x="2489200" y="4451350"/>
          <p14:tracePt t="68136" x="2565400" y="4552950"/>
          <p14:tracePt t="68153" x="2698750" y="4718050"/>
          <p14:tracePt t="68170" x="2781300" y="4794250"/>
          <p14:tracePt t="68186" x="2832100" y="4832350"/>
          <p14:tracePt t="68203" x="2876550" y="4845050"/>
          <p14:tracePt t="68219" x="2901950" y="4851400"/>
          <p14:tracePt t="68236" x="2933700" y="4851400"/>
          <p14:tracePt t="68253" x="2940050" y="4851400"/>
          <p14:tracePt t="68269" x="2952750" y="4851400"/>
          <p14:tracePt t="68286" x="2971800" y="4832350"/>
          <p14:tracePt t="68303" x="2978150" y="4819650"/>
          <p14:tracePt t="68409" x="2990850" y="4819650"/>
          <p14:tracePt t="68417" x="2997200" y="4819650"/>
          <p14:tracePt t="68421" x="3003550" y="4819650"/>
          <p14:tracePt t="68441" x="3009900" y="4819650"/>
          <p14:tracePt t="68465" x="3016250" y="4819650"/>
          <p14:tracePt t="68561" x="3022600" y="4800600"/>
          <p14:tracePt t="68579" x="3022600" y="4781550"/>
          <p14:tracePt t="68586" x="3022600" y="4749800"/>
          <p14:tracePt t="68595" x="3022600" y="4737100"/>
          <p14:tracePt t="68603" x="3022600" y="4718050"/>
          <p14:tracePt t="68624" x="3022600" y="4699000"/>
          <p14:tracePt t="68636" x="3028950" y="4692650"/>
          <p14:tracePt t="68761" x="3028950" y="4686300"/>
          <p14:tracePt t="68769" x="3060700" y="4686300"/>
          <p14:tracePt t="68786" x="3073400" y="4686300"/>
          <p14:tracePt t="68787" x="3111500" y="4686300"/>
          <p14:tracePt t="68803" x="3130550" y="4679950"/>
          <p14:tracePt t="68820" x="3143250" y="4679950"/>
          <p14:tracePt t="68837" x="3155950" y="4679950"/>
          <p14:tracePt t="68853" x="3162300" y="4673600"/>
          <p14:tracePt t="68870" x="3168650" y="4673600"/>
          <p14:tracePt t="69297" x="3155950" y="4667250"/>
          <p14:tracePt t="69848" x="0" y="0"/>
        </p14:tracePtLst>
        <p14:tracePtLst>
          <p14:tracePt t="70010" x="3155950" y="4667250"/>
          <p14:tracePt t="70881" x="3155950" y="4660900"/>
          <p14:tracePt t="70889" x="3232150" y="4673600"/>
          <p14:tracePt t="70903" x="3327400" y="4705350"/>
          <p14:tracePt t="70903" x="3594100" y="4787900"/>
          <p14:tracePt t="70919" x="3975100" y="4921250"/>
          <p14:tracePt t="70936" x="4298950" y="5029200"/>
          <p14:tracePt t="70952" x="4718050" y="5143500"/>
          <p14:tracePt t="70970" x="4876800" y="5181600"/>
          <p14:tracePt t="70986" x="5035550" y="5194300"/>
          <p14:tracePt t="71003" x="5137150" y="5194300"/>
          <p14:tracePt t="71019" x="5213350" y="5200650"/>
          <p14:tracePt t="71036" x="5276850" y="5187950"/>
          <p14:tracePt t="71052" x="5321300" y="5181600"/>
          <p14:tracePt t="71069" x="5365750" y="5175250"/>
          <p14:tracePt t="71086" x="5403850" y="5162550"/>
          <p14:tracePt t="71103" x="5435600" y="5156200"/>
          <p14:tracePt t="71119" x="5480050" y="5137150"/>
          <p14:tracePt t="71136" x="5518150" y="5124450"/>
          <p14:tracePt t="71152" x="5588000" y="5105400"/>
          <p14:tracePt t="71170" x="5645150" y="5086350"/>
          <p14:tracePt t="71186" x="5708650" y="5073650"/>
          <p14:tracePt t="71203" x="5759450" y="5041900"/>
          <p14:tracePt t="71219" x="5822950" y="4991100"/>
          <p14:tracePt t="71236" x="5867400" y="4946650"/>
          <p14:tracePt t="71252" x="5899150" y="4895850"/>
          <p14:tracePt t="71269" x="5911850" y="4851400"/>
          <p14:tracePt t="71286" x="5918200" y="4832350"/>
          <p14:tracePt t="71303" x="5918200" y="4813300"/>
          <p14:tracePt t="71319" x="5918200" y="4800600"/>
          <p14:tracePt t="71336" x="5905500" y="4787900"/>
          <p14:tracePt t="71352" x="5886450" y="4775200"/>
          <p14:tracePt t="71370" x="5873750" y="4762500"/>
          <p14:tracePt t="71386" x="5854700" y="4756150"/>
          <p14:tracePt t="71403" x="5848350" y="4749800"/>
          <p14:tracePt t="71419" x="5835650" y="4743450"/>
          <p14:tracePt t="71436" x="5822950" y="4730750"/>
          <p14:tracePt t="71452" x="5810250" y="4711700"/>
          <p14:tracePt t="71469" x="5791200" y="4692650"/>
          <p14:tracePt t="71486" x="5784850" y="4673600"/>
          <p14:tracePt t="71503" x="5778500" y="4660900"/>
          <p14:tracePt t="71519" x="5772150" y="4648200"/>
          <p14:tracePt t="71536" x="5765800" y="4641850"/>
          <p14:tracePt t="71552" x="5746750" y="4641850"/>
          <p14:tracePt t="71570" x="5740400" y="4635500"/>
          <p14:tracePt t="71586" x="5727700" y="4635500"/>
          <p14:tracePt t="71603" x="5715000" y="4635500"/>
          <p14:tracePt t="71619" x="5708650" y="4635500"/>
          <p14:tracePt t="71636" x="5695950" y="4635500"/>
          <p14:tracePt t="71681" x="5695950" y="4641850"/>
          <p14:tracePt t="71697" x="5689600" y="4648200"/>
          <p14:tracePt t="71705" x="5689600" y="4654550"/>
          <p14:tracePt t="71721" x="5689600" y="4660900"/>
          <p14:tracePt t="71745" x="5689600" y="4667250"/>
          <p14:tracePt t="71761" x="5689600" y="4673600"/>
          <p14:tracePt t="71779" x="5683250" y="4679950"/>
          <p14:tracePt t="72485" x="0" y="0"/>
        </p14:tracePtLst>
        <p14:tracePtLst>
          <p14:tracePt t="72712" x="5683250" y="4679950"/>
          <p14:tracePt t="72836" x="0" y="0"/>
        </p14:tracePtLst>
        <p14:tracePtLst>
          <p14:tracePt t="72914" x="5683250" y="4679950"/>
          <p14:tracePt t="73221" x="0" y="0"/>
        </p14:tracePtLst>
        <p14:tracePtLst>
          <p14:tracePt t="73905" x="2540000" y="4121150"/>
          <p14:tracePt t="74226" x="2527300" y="4121150"/>
          <p14:tracePt t="74234" x="2514600" y="4121150"/>
          <p14:tracePt t="74242" x="2501900" y="4121150"/>
          <p14:tracePt t="74253" x="2489200" y="4121150"/>
          <p14:tracePt t="74258" x="2457450" y="4121150"/>
          <p14:tracePt t="74270" x="2438400" y="4121150"/>
          <p14:tracePt t="74287" x="2425700" y="4121150"/>
          <p14:tracePt t="74322" x="2419350" y="4121150"/>
          <p14:tracePt t="74338" x="2413000" y="4121150"/>
          <p14:tracePt t="74338" x="2406650" y="4108450"/>
          <p14:tracePt t="74355" x="2393950" y="4102100"/>
          <p14:tracePt t="74370" x="2362200" y="4089400"/>
          <p14:tracePt t="74387" x="2355850" y="4083050"/>
          <p14:tracePt t="74403" x="2349500" y="4070350"/>
          <p14:tracePt t="74420" x="2336800" y="4064000"/>
          <p14:tracePt t="74437" x="2317750" y="4051300"/>
          <p14:tracePt t="74453" x="2305050" y="4051300"/>
          <p14:tracePt t="74470" x="2298700" y="4051300"/>
          <p14:tracePt t="74487" x="2286000" y="4038600"/>
          <p14:tracePt t="74522" x="2279650" y="4038600"/>
          <p14:tracePt t="74523" x="2279650" y="4032250"/>
          <p14:tracePt t="74874" x="2279650" y="4038600"/>
          <p14:tracePt t="74882" x="2298700" y="4057650"/>
          <p14:tracePt t="74890" x="2305050" y="4076700"/>
          <p14:tracePt t="74896" x="2330450" y="4102100"/>
          <p14:tracePt t="74903" x="2368550" y="4140200"/>
          <p14:tracePt t="74920" x="2393950" y="4165600"/>
          <p14:tracePt t="74920" x="2400300" y="4171950"/>
          <p14:tracePt t="74939" x="2419350" y="4191000"/>
          <p14:tracePt t="74954" x="2438400" y="4197350"/>
          <p14:tracePt t="74970" x="2444750" y="4203700"/>
          <p14:tracePt t="74987" x="2463800" y="4210050"/>
          <p14:tracePt t="75003" x="2482850" y="4222750"/>
          <p14:tracePt t="75020" x="2508250" y="4229100"/>
          <p14:tracePt t="75037" x="2540000" y="4248150"/>
          <p14:tracePt t="75053" x="2571750" y="4248150"/>
          <p14:tracePt t="75070" x="2616200" y="4267200"/>
          <p14:tracePt t="75086" x="2654300" y="4273550"/>
          <p14:tracePt t="75103" x="2711450" y="4292600"/>
          <p14:tracePt t="75120" x="2749550" y="4305300"/>
          <p14:tracePt t="75137" x="2787650" y="4311650"/>
          <p14:tracePt t="75153" x="2825750" y="4311650"/>
          <p14:tracePt t="75170" x="2851150" y="4311650"/>
          <p14:tracePt t="75187" x="2876550" y="4318000"/>
          <p14:tracePt t="75203" x="2895600" y="4324350"/>
          <p14:tracePt t="75221" x="2927350" y="4324350"/>
          <p14:tracePt t="75236" x="2959100" y="4330700"/>
          <p14:tracePt t="75254" x="2997200" y="4337050"/>
          <p14:tracePt t="75270" x="3028950" y="4343400"/>
          <p14:tracePt t="75287" x="3079750" y="4349750"/>
          <p14:tracePt t="75303" x="3111500" y="4356100"/>
          <p14:tracePt t="75320" x="3162300" y="4356100"/>
          <p14:tracePt t="75336" x="3238500" y="4356100"/>
          <p14:tracePt t="75370" x="3276600" y="4356100"/>
          <p14:tracePt t="75371" x="3314700" y="4356100"/>
          <p14:tracePt t="75387" x="3352800" y="4356100"/>
          <p14:tracePt t="75403" x="3390900" y="4356100"/>
          <p14:tracePt t="75420" x="3435350" y="4356100"/>
          <p14:tracePt t="75436" x="3473450" y="4356100"/>
          <p14:tracePt t="75453" x="3530600" y="4356100"/>
          <p14:tracePt t="75470" x="3581400" y="4356100"/>
          <p14:tracePt t="75487" x="3625850" y="4356100"/>
          <p14:tracePt t="75503" x="3695700" y="4356100"/>
          <p14:tracePt t="75520" x="3765550" y="4349750"/>
          <p14:tracePt t="75536" x="3886200" y="4337050"/>
          <p14:tracePt t="75554" x="3968750" y="4324350"/>
          <p14:tracePt t="75570" x="4044950" y="4318000"/>
          <p14:tracePt t="75587" x="4127500" y="4311650"/>
          <p14:tracePt t="75603" x="4191000" y="4298950"/>
          <p14:tracePt t="75620" x="4273550" y="4286250"/>
          <p14:tracePt t="75637" x="4343400" y="4279900"/>
          <p14:tracePt t="75653" x="4425950" y="4260850"/>
          <p14:tracePt t="75670" x="4495800" y="4254500"/>
          <p14:tracePt t="75687" x="4578350" y="4241800"/>
          <p14:tracePt t="75703" x="4667250" y="4229100"/>
          <p14:tracePt t="75720" x="4743450" y="4210050"/>
          <p14:tracePt t="75736" x="4851400" y="4191000"/>
          <p14:tracePt t="75754" x="4902200" y="4178300"/>
          <p14:tracePt t="75770" x="4978400" y="4152900"/>
          <p14:tracePt t="75787" x="5048250" y="4133850"/>
          <p14:tracePt t="75803" x="5105400" y="4121150"/>
          <p14:tracePt t="75820" x="5181600" y="4095750"/>
          <p14:tracePt t="75837" x="5257800" y="4070350"/>
          <p14:tracePt t="75854" x="5334000" y="4051300"/>
          <p14:tracePt t="75870" x="5391150" y="4025900"/>
          <p14:tracePt t="75887" x="5467350" y="4000500"/>
          <p14:tracePt t="75903" x="5511800" y="3987800"/>
          <p14:tracePt t="75920" x="5543550" y="3975100"/>
          <p14:tracePt t="75938" x="5556250" y="3962400"/>
          <p14:tracePt t="76026" x="5549900" y="3962400"/>
          <p14:tracePt t="76034" x="5537200" y="3975100"/>
          <p14:tracePt t="76042" x="5441950" y="4025900"/>
          <p14:tracePt t="76054" x="5321300" y="4089400"/>
          <p14:tracePt t="76070" x="5137150" y="4165600"/>
          <p14:tracePt t="76087" x="4895850" y="4254500"/>
          <p14:tracePt t="76103" x="4635500" y="4318000"/>
          <p14:tracePt t="76120" x="4394200" y="4349750"/>
          <p14:tracePt t="76137" x="3994150" y="4413250"/>
          <p14:tracePt t="76154" x="3695700" y="4476750"/>
          <p14:tracePt t="76170" x="3416300" y="4552950"/>
          <p14:tracePt t="76187" x="3238500" y="4597400"/>
          <p14:tracePt t="76203" x="3073400" y="4622800"/>
          <p14:tracePt t="76220" x="2965450" y="4641850"/>
          <p14:tracePt t="76236" x="2889250" y="4654550"/>
          <p14:tracePt t="76254" x="2863850" y="4654550"/>
          <p14:tracePt t="76270" x="2851150" y="4654550"/>
          <p14:tracePt t="76287" x="2844800" y="4654550"/>
          <p14:tracePt t="76337" x="2832100" y="4654550"/>
          <p14:tracePt t="76346" x="2825750" y="4654550"/>
          <p14:tracePt t="76354" x="2806700" y="4654550"/>
          <p14:tracePt t="76354" x="2743200" y="4597400"/>
          <p14:tracePt t="76370" x="2635250" y="4514850"/>
          <p14:tracePt t="76387" x="2495550" y="4425950"/>
          <p14:tracePt t="76403" x="2343150" y="4343400"/>
          <p14:tracePt t="76420" x="2203450" y="4286250"/>
          <p14:tracePt t="76437" x="2101850" y="4248150"/>
          <p14:tracePt t="76453" x="2032000" y="4222750"/>
          <p14:tracePt t="76470" x="2006600" y="4216400"/>
          <p14:tracePt t="76487" x="2000250" y="4210050"/>
          <p14:tracePt t="76554" x="2000250" y="4203700"/>
          <p14:tracePt t="76563" x="1993900" y="4191000"/>
          <p14:tracePt t="76570" x="1987550" y="4171950"/>
          <p14:tracePt t="76587" x="1981200" y="4159250"/>
          <p14:tracePt t="76587" x="1981200" y="4133850"/>
          <p14:tracePt t="76603" x="1974850" y="4108450"/>
          <p14:tracePt t="76620" x="1968500" y="4095750"/>
          <p14:tracePt t="76636" x="1968500" y="4089400"/>
          <p14:tracePt t="76834" x="1968500" y="4083050"/>
          <p14:tracePt t="76845" x="1974850" y="4083050"/>
          <p14:tracePt t="76846" x="1981200" y="4083050"/>
          <p14:tracePt t="76853" x="2000250" y="4076700"/>
          <p14:tracePt t="76871" x="2019300" y="4076700"/>
          <p14:tracePt t="76886" x="2025650" y="4070350"/>
          <p14:tracePt t="76904" x="2032000" y="4064000"/>
          <p14:tracePt t="76920" x="2038350" y="4064000"/>
          <p14:tracePt t="76937" x="2044700" y="4064000"/>
          <p14:tracePt t="76937" x="2051050" y="4064000"/>
          <p14:tracePt t="77250" x="2063750" y="4064000"/>
          <p14:tracePt t="77258" x="2076450" y="4064000"/>
          <p14:tracePt t="77266" x="2089150" y="4070350"/>
          <p14:tracePt t="77270" x="2114550" y="4083050"/>
          <p14:tracePt t="77286" x="2146300" y="4102100"/>
          <p14:tracePt t="77303" x="2184400" y="4114800"/>
          <p14:tracePt t="77320" x="2228850" y="4133850"/>
          <p14:tracePt t="77337" x="2330450" y="4165600"/>
          <p14:tracePt t="77354" x="2393950" y="4191000"/>
          <p14:tracePt t="77372" x="2451100" y="4203700"/>
          <p14:tracePt t="77387" x="2520950" y="4229100"/>
          <p14:tracePt t="77404" x="2552700" y="4235450"/>
          <p14:tracePt t="77420" x="2590800" y="4248150"/>
          <p14:tracePt t="77437" x="2628900" y="4254500"/>
          <p14:tracePt t="77453" x="2654300" y="4260850"/>
          <p14:tracePt t="77470" x="2692400" y="4273550"/>
          <p14:tracePt t="77486" x="2743200" y="4279900"/>
          <p14:tracePt t="77503" x="2800350" y="4298950"/>
          <p14:tracePt t="77520" x="2863850" y="4311650"/>
          <p14:tracePt t="77537" x="2965450" y="4324350"/>
          <p14:tracePt t="77554" x="3035300" y="4324350"/>
          <p14:tracePt t="77570" x="3086100" y="4324350"/>
          <p14:tracePt t="77586" x="3136900" y="4324350"/>
          <p14:tracePt t="77603" x="3181350" y="4324350"/>
          <p14:tracePt t="77619" x="3225800" y="4324350"/>
          <p14:tracePt t="77637" x="3289300" y="4324350"/>
          <p14:tracePt t="77653" x="3340100" y="4324350"/>
          <p14:tracePt t="77670" x="3384550" y="4324350"/>
          <p14:tracePt t="77686" x="3441700" y="4324350"/>
          <p14:tracePt t="77704" x="3492500" y="4324350"/>
          <p14:tracePt t="77720" x="3556000" y="4324350"/>
          <p14:tracePt t="77737" x="3613150" y="4324350"/>
          <p14:tracePt t="77754" x="3670300" y="4324350"/>
          <p14:tracePt t="77770" x="3695700" y="4324350"/>
          <p14:tracePt t="77787" x="3714750" y="4324350"/>
          <p14:tracePt t="77804" x="3727450" y="4324350"/>
          <p14:tracePt t="77820" x="3740150" y="4324350"/>
          <p14:tracePt t="77857" x="3746500" y="4324350"/>
          <p14:tracePt t="77860" x="3752850" y="4324350"/>
          <p14:tracePt t="77870" x="3765550" y="4324350"/>
          <p14:tracePt t="77887" x="3778250" y="4324350"/>
          <p14:tracePt t="77904" x="3803650" y="4324350"/>
          <p14:tracePt t="77920" x="3822700" y="4324350"/>
          <p14:tracePt t="77937" x="3879850" y="4324350"/>
          <p14:tracePt t="77954" x="3911600" y="4324350"/>
          <p14:tracePt t="77971" x="3962400" y="4324350"/>
          <p14:tracePt t="77987" x="4019550" y="4324350"/>
          <p14:tracePt t="78003" x="4070350" y="4324350"/>
          <p14:tracePt t="78020" x="4121150" y="4324350"/>
          <p14:tracePt t="78036" x="4146550" y="4324350"/>
          <p14:tracePt t="78053" x="4178300" y="4318000"/>
          <p14:tracePt t="78070" x="4210050" y="4311650"/>
          <p14:tracePt t="78086" x="4235450" y="4298950"/>
          <p14:tracePt t="78103" x="4267200" y="4292600"/>
          <p14:tracePt t="78120" x="4298950" y="4279900"/>
          <p14:tracePt t="78137" x="4324350" y="4273550"/>
          <p14:tracePt t="78154" x="4343400" y="4267200"/>
          <p14:tracePt t="78170" x="4368800" y="4260850"/>
          <p14:tracePt t="78186" x="4381500" y="4254500"/>
          <p14:tracePt t="78203" x="4394200" y="4248150"/>
          <p14:tracePt t="78220" x="4419600" y="4235450"/>
          <p14:tracePt t="78236" x="4438650" y="4229100"/>
          <p14:tracePt t="78253" x="4476750" y="4222750"/>
          <p14:tracePt t="78270" x="4514850" y="4210050"/>
          <p14:tracePt t="78287" x="4559300" y="4197350"/>
          <p14:tracePt t="78303" x="4603750" y="4184650"/>
          <p14:tracePt t="78320" x="4654550" y="4165600"/>
          <p14:tracePt t="78337" x="4711700" y="4146550"/>
          <p14:tracePt t="78353" x="4826000" y="4108450"/>
          <p14:tracePt t="78370" x="4895850" y="4083050"/>
          <p14:tracePt t="78387" x="4978400" y="4051300"/>
          <p14:tracePt t="78403" x="5035550" y="4025900"/>
          <p14:tracePt t="78420" x="5099050" y="4006850"/>
          <p14:tracePt t="78436" x="5156200" y="3987800"/>
          <p14:tracePt t="78453" x="5194300" y="3975100"/>
          <p14:tracePt t="78470" x="5232400" y="3962400"/>
          <p14:tracePt t="78486" x="5270500" y="3943350"/>
          <p14:tracePt t="78503" x="5314950" y="3930650"/>
          <p14:tracePt t="78520" x="5353050" y="3911600"/>
          <p14:tracePt t="78536" x="5422900" y="3886200"/>
          <p14:tracePt t="78555" x="5467350" y="3867150"/>
          <p14:tracePt t="78570" x="5505450" y="3848100"/>
          <p14:tracePt t="78587" x="5543550" y="3835400"/>
          <p14:tracePt t="78603" x="5581650" y="3816350"/>
          <p14:tracePt t="78620" x="5594350" y="3810000"/>
          <p14:tracePt t="78636" x="5607050" y="3803650"/>
          <p14:tracePt t="78653" x="5626100" y="3790950"/>
          <p14:tracePt t="78670" x="5645150" y="3778250"/>
          <p14:tracePt t="78687" x="5664200" y="3765550"/>
          <p14:tracePt t="78703" x="5689600" y="3752850"/>
          <p14:tracePt t="78720" x="5740400" y="3708400"/>
          <p14:tracePt t="78737" x="5835650" y="3651250"/>
          <p14:tracePt t="78755" x="5911850" y="3606800"/>
          <p14:tracePt t="78770" x="5975350" y="3568700"/>
          <p14:tracePt t="78787" x="6032500" y="3530600"/>
          <p14:tracePt t="78803" x="6089650" y="3492500"/>
          <p14:tracePt t="78820" x="6140450" y="3454400"/>
          <p14:tracePt t="78836" x="6184900" y="3422650"/>
          <p14:tracePt t="78853" x="6248400" y="3371850"/>
          <p14:tracePt t="78870" x="6311900" y="3327400"/>
          <p14:tracePt t="78887" x="6381750" y="3276600"/>
          <p14:tracePt t="78903" x="6451600" y="3225800"/>
          <p14:tracePt t="78920" x="6527800" y="3175000"/>
          <p14:tracePt t="78936" x="6616700" y="3117850"/>
          <p14:tracePt t="78954" x="6667500" y="3086100"/>
          <p14:tracePt t="78970" x="6718300" y="3054350"/>
          <p14:tracePt t="78988" x="6750050" y="3035300"/>
          <p14:tracePt t="79003" x="6775450" y="3022600"/>
          <p14:tracePt t="79020" x="6800850" y="3009900"/>
          <p14:tracePt t="79036" x="6819900" y="2997200"/>
          <p14:tracePt t="79053" x="6851650" y="2978150"/>
          <p14:tracePt t="79070" x="6877050" y="2971800"/>
          <p14:tracePt t="79087" x="6902450" y="2959100"/>
          <p14:tracePt t="79103" x="6927850" y="2952750"/>
          <p14:tracePt t="79120" x="6959600" y="2940050"/>
          <p14:tracePt t="79137" x="6985000" y="2921000"/>
          <p14:tracePt t="79154" x="6991350" y="2921000"/>
          <p14:tracePt t="79170" x="7004050" y="2914650"/>
          <p14:tracePt t="79794" x="7004050" y="2927350"/>
          <p14:tracePt t="79802" x="6927850" y="3054350"/>
          <p14:tracePt t="79812" x="6889750" y="3124200"/>
          <p14:tracePt t="79820" x="6775450" y="3302000"/>
          <p14:tracePt t="79837" x="6686550" y="3422650"/>
          <p14:tracePt t="79853" x="6616700" y="3511550"/>
          <p14:tracePt t="79870" x="6572250" y="3575050"/>
          <p14:tracePt t="79886" x="6534150" y="3644900"/>
          <p14:tracePt t="79903" x="6502400" y="3721100"/>
          <p14:tracePt t="79920" x="6464300" y="3841750"/>
          <p14:tracePt t="79937" x="6388100" y="4038600"/>
          <p14:tracePt t="79954" x="6362700" y="4114800"/>
          <p14:tracePt t="79970" x="6337300" y="4178300"/>
          <p14:tracePt t="79987" x="6311900" y="4241800"/>
          <p14:tracePt t="80004" x="6299200" y="4279900"/>
          <p14:tracePt t="80020" x="6286500" y="4311650"/>
          <p14:tracePt t="80037" x="6267450" y="4337050"/>
          <p14:tracePt t="80053" x="6261100" y="4343400"/>
          <p14:tracePt t="80129" x="6261100" y="4330700"/>
          <p14:tracePt t="80136" x="6261100" y="4229100"/>
          <p14:tracePt t="80153" x="6261100" y="4165600"/>
          <p14:tracePt t="80154" x="6261100" y="4070350"/>
          <p14:tracePt t="80170" x="6254750" y="4006850"/>
          <p14:tracePt t="80187" x="6248400" y="3968750"/>
          <p14:tracePt t="80203" x="6235700" y="3949700"/>
          <p14:tracePt t="80220" x="6235700" y="3937000"/>
          <p14:tracePt t="80237" x="6229350" y="3930650"/>
          <p14:tracePt t="80346" x="6216650" y="3930650"/>
          <p14:tracePt t="80354" x="6210300" y="3930650"/>
          <p14:tracePt t="80362" x="6203950" y="3930650"/>
          <p14:tracePt t="80370" x="6184900" y="3930650"/>
          <p14:tracePt t="80370" x="6134100" y="3949700"/>
          <p14:tracePt t="80386" x="6019800" y="4000500"/>
          <p14:tracePt t="80403" x="5854700" y="4064000"/>
          <p14:tracePt t="80420" x="5562600" y="4197350"/>
          <p14:tracePt t="80437" x="5213350" y="4324350"/>
          <p14:tracePt t="80453" x="4895850" y="4464050"/>
          <p14:tracePt t="80470" x="4781550" y="4514850"/>
          <p14:tracePt t="80486" x="4654550" y="4572000"/>
          <p14:tracePt t="80503" x="4552950" y="4616450"/>
          <p14:tracePt t="80520" x="4457700" y="4667250"/>
          <p14:tracePt t="80536" x="4292600" y="4756150"/>
          <p14:tracePt t="80554" x="4178300" y="4800600"/>
          <p14:tracePt t="80570" x="4108450" y="4832350"/>
          <p14:tracePt t="80586" x="3956050" y="4876800"/>
          <p14:tracePt t="80604" x="3810000" y="4895850"/>
          <p14:tracePt t="80620" x="3721100" y="4895850"/>
          <p14:tracePt t="80637" x="3619500" y="4895850"/>
          <p14:tracePt t="80653" x="3524250" y="4895850"/>
          <p14:tracePt t="80670" x="3441700" y="4889500"/>
          <p14:tracePt t="80686" x="3352800" y="4883150"/>
          <p14:tracePt t="80703" x="3276600" y="4864100"/>
          <p14:tracePt t="80720" x="3213100" y="4845050"/>
          <p14:tracePt t="80736" x="3162300" y="4826000"/>
          <p14:tracePt t="80754" x="3155950" y="4819650"/>
          <p14:tracePt t="80770" x="3155950" y="4813300"/>
          <p14:tracePt t="80786" x="3155950" y="4800600"/>
          <p14:tracePt t="80803" x="3143250" y="4775200"/>
          <p14:tracePt t="80820" x="3136900" y="4749800"/>
          <p14:tracePt t="80837" x="3117850" y="4724400"/>
          <p14:tracePt t="80853" x="3098800" y="4699000"/>
          <p14:tracePt t="80870" x="3092450" y="4686300"/>
          <p14:tracePt t="80886" x="3092450" y="4679950"/>
          <p14:tracePt t="80921" x="3086100" y="4679950"/>
          <p14:tracePt t="80922" x="3079750" y="4673600"/>
          <p14:tracePt t="81145" x="3086100" y="4673600"/>
          <p14:tracePt t="81154" x="3213100" y="4730750"/>
          <p14:tracePt t="81170" x="3340100" y="4762500"/>
          <p14:tracePt t="81171" x="3867150" y="4895850"/>
          <p14:tracePt t="81186" x="4578350" y="5035550"/>
          <p14:tracePt t="81203" x="5283200" y="5137150"/>
          <p14:tracePt t="81220" x="5880100" y="5149850"/>
          <p14:tracePt t="81236" x="6267450" y="5149850"/>
          <p14:tracePt t="81253" x="6483350" y="5073650"/>
          <p14:tracePt t="81270" x="6616700" y="4984750"/>
          <p14:tracePt t="81286" x="6737350" y="4876800"/>
          <p14:tracePt t="81303" x="6800850" y="4768850"/>
          <p14:tracePt t="81320" x="6838950" y="4705350"/>
          <p14:tracePt t="81337" x="6870700" y="4572000"/>
          <p14:tracePt t="81354" x="6883400" y="4483100"/>
          <p14:tracePt t="81370" x="6889750" y="4394200"/>
          <p14:tracePt t="81386" x="6896100" y="4298950"/>
          <p14:tracePt t="81403" x="6902450" y="4210050"/>
          <p14:tracePt t="81420" x="6902450" y="4133850"/>
          <p14:tracePt t="81436" x="6902450" y="4038600"/>
          <p14:tracePt t="81453" x="6902450" y="3943350"/>
          <p14:tracePt t="81470" x="6889750" y="3848100"/>
          <p14:tracePt t="81486" x="6870700" y="3765550"/>
          <p14:tracePt t="81503" x="6845300" y="3683000"/>
          <p14:tracePt t="81520" x="6813550" y="3606800"/>
          <p14:tracePt t="81536" x="6762750" y="3530600"/>
          <p14:tracePt t="81536" x="6737350" y="3492500"/>
          <p14:tracePt t="81554" x="6673850" y="3416300"/>
          <p14:tracePt t="81570" x="6610350" y="3346450"/>
          <p14:tracePt t="81586" x="6534150" y="3295650"/>
          <p14:tracePt t="81603" x="6438900" y="3257550"/>
          <p14:tracePt t="81620" x="6356350" y="3244850"/>
          <p14:tracePt t="81636" x="6305550" y="3244850"/>
          <p14:tracePt t="81653" x="6216650" y="3289300"/>
          <p14:tracePt t="81670" x="6083300" y="3435350"/>
          <p14:tracePt t="81686" x="5962650" y="3638550"/>
          <p14:tracePt t="81703" x="5873750" y="3867150"/>
          <p14:tracePt t="81720" x="5803900" y="4095750"/>
          <p14:tracePt t="81736" x="5778500" y="4292600"/>
          <p14:tracePt t="81754" x="5797550" y="4603750"/>
          <p14:tracePt t="81770" x="5803900" y="4978400"/>
          <p14:tracePt t="81787" x="5848350" y="5353050"/>
          <p14:tracePt t="81803" x="5905500" y="5657850"/>
          <p14:tracePt t="81820" x="5975350" y="5905500"/>
          <p14:tracePt t="81836" x="6026150" y="6032500"/>
          <p14:tracePt t="81853" x="6064250" y="6140450"/>
          <p14:tracePt t="81870" x="6115050" y="6235700"/>
          <p14:tracePt t="81886" x="6165850" y="6311900"/>
          <p14:tracePt t="81903" x="6210300" y="6369050"/>
          <p14:tracePt t="81920" x="6267450" y="6419850"/>
          <p14:tracePt t="81936" x="6381750" y="6464300"/>
          <p14:tracePt t="81954" x="6508750" y="6464300"/>
          <p14:tracePt t="81970" x="6642100" y="6464300"/>
          <p14:tracePt t="81987" x="6775450" y="6407150"/>
          <p14:tracePt t="82003" x="6896100" y="6343650"/>
          <p14:tracePt t="82021" x="7010400" y="6242050"/>
          <p14:tracePt t="82036" x="7099300" y="6127750"/>
          <p14:tracePt t="82053" x="7200900" y="5867400"/>
          <p14:tracePt t="82069" x="7251700" y="5607050"/>
          <p14:tracePt t="82086" x="7277100" y="5365750"/>
          <p14:tracePt t="82103" x="7270750" y="5168900"/>
          <p14:tracePt t="82120" x="7258050" y="4997450"/>
          <p14:tracePt t="82136" x="7207250" y="4705350"/>
          <p14:tracePt t="82154" x="7137400" y="4476750"/>
          <p14:tracePt t="82170" x="7029450" y="4165600"/>
          <p14:tracePt t="82187" x="6940550" y="3994150"/>
          <p14:tracePt t="82203" x="6845300" y="3848100"/>
          <p14:tracePt t="82220" x="6724650" y="3702050"/>
          <p14:tracePt t="82236" x="6642100" y="3619500"/>
          <p14:tracePt t="82253" x="6546850" y="3562350"/>
          <p14:tracePt t="82269" x="6483350" y="3536950"/>
          <p14:tracePt t="82286" x="6407150" y="3530600"/>
          <p14:tracePt t="82303" x="6337300" y="3530600"/>
          <p14:tracePt t="82320" x="6261100" y="3568700"/>
          <p14:tracePt t="82336" x="6096000" y="3689350"/>
          <p14:tracePt t="82354" x="5969000" y="3803650"/>
          <p14:tracePt t="82370" x="5873750" y="3917950"/>
          <p14:tracePt t="82387" x="5803900" y="4013200"/>
          <p14:tracePt t="82403" x="5746750" y="4121150"/>
          <p14:tracePt t="82420" x="5715000" y="4254500"/>
          <p14:tracePt t="82436" x="5708650" y="4279900"/>
          <p14:tracePt t="82453" x="5702300" y="4470400"/>
          <p14:tracePt t="82469" x="5702300" y="4787900"/>
          <p14:tracePt t="82486" x="5702300" y="5073650"/>
          <p14:tracePt t="82503" x="5702300" y="5327650"/>
          <p14:tracePt t="82520" x="5715000" y="5505450"/>
          <p14:tracePt t="82536" x="5759450" y="5670550"/>
          <p14:tracePt t="82554" x="5791200" y="5753100"/>
          <p14:tracePt t="82570" x="5816600" y="5797550"/>
          <p14:tracePt t="82587" x="5842000" y="5829300"/>
          <p14:tracePt t="82603" x="5861050" y="5835650"/>
          <p14:tracePt t="82620" x="5886450" y="5842000"/>
          <p14:tracePt t="82636" x="5918200" y="5842000"/>
          <p14:tracePt t="82653" x="5937250" y="5848350"/>
          <p14:tracePt t="82669" x="5956300" y="5848350"/>
          <p14:tracePt t="82686" x="5969000" y="5848350"/>
          <p14:tracePt t="82703" x="5981700" y="5848350"/>
          <p14:tracePt t="82720" x="5988050" y="5848350"/>
          <p14:tracePt t="82736" x="5994400" y="5848350"/>
          <p14:tracePt t="83353" x="5975350" y="5848350"/>
          <p14:tracePt t="83361" x="5930900" y="5822950"/>
          <p14:tracePt t="83369" x="5822950" y="5778500"/>
          <p14:tracePt t="83386" x="5765800" y="5759450"/>
          <p14:tracePt t="83387" x="5607050" y="5695950"/>
          <p14:tracePt t="83419" x="5480050" y="5664200"/>
          <p14:tracePt t="83420" x="5372100" y="5632450"/>
          <p14:tracePt t="83437" x="5245100" y="5588000"/>
          <p14:tracePt t="83453" x="5130800" y="5556250"/>
          <p14:tracePt t="83470" x="5048250" y="5511800"/>
          <p14:tracePt t="83486" x="4959350" y="5473700"/>
          <p14:tracePt t="83503" x="4876800" y="5422900"/>
          <p14:tracePt t="83519" x="4781550" y="5365750"/>
          <p14:tracePt t="83519" x="4749800" y="5346700"/>
          <p14:tracePt t="83538" x="4679950" y="5302250"/>
          <p14:tracePt t="83554" x="4616450" y="5257800"/>
          <p14:tracePt t="83570" x="4565650" y="5213350"/>
          <p14:tracePt t="83586" x="4533900" y="5187950"/>
          <p14:tracePt t="83603" x="4514850" y="5168900"/>
          <p14:tracePt t="83619" x="4502150" y="5156200"/>
          <p14:tracePt t="83636" x="4489450" y="5137150"/>
          <p14:tracePt t="83653" x="4483100" y="5111750"/>
          <p14:tracePt t="83670" x="4476750" y="5086350"/>
          <p14:tracePt t="83686" x="4470400" y="5060950"/>
          <p14:tracePt t="83703" x="4470400" y="5041900"/>
          <p14:tracePt t="83720" x="4470400" y="5035550"/>
          <p14:tracePt t="83736" x="4470400" y="5022850"/>
          <p14:tracePt t="83753" x="4476750" y="5022850"/>
          <p14:tracePt t="83770" x="4495800" y="5016500"/>
          <p14:tracePt t="83786" x="4514850" y="5003800"/>
          <p14:tracePt t="83803" x="4533900" y="5003800"/>
          <p14:tracePt t="83819" x="4565650" y="4991100"/>
          <p14:tracePt t="83837" x="4597400" y="4978400"/>
          <p14:tracePt t="83853" x="4641850" y="4953000"/>
          <p14:tracePt t="83870" x="4692650" y="4940300"/>
          <p14:tracePt t="83886" x="4743450" y="4927600"/>
          <p14:tracePt t="83903" x="4787900" y="4914900"/>
          <p14:tracePt t="83919" x="4826000" y="4902200"/>
          <p14:tracePt t="83936" x="4864100" y="4889500"/>
          <p14:tracePt t="83954" x="4889500" y="4883150"/>
          <p14:tracePt t="83970" x="4921250" y="4864100"/>
          <p14:tracePt t="83986" x="4946650" y="4857750"/>
          <p14:tracePt t="84003" x="4965700" y="4851400"/>
          <p14:tracePt t="84019" x="4984750" y="4838700"/>
          <p14:tracePt t="84036" x="4997450" y="4832350"/>
          <p14:tracePt t="84054" x="5016500" y="4826000"/>
          <p14:tracePt t="84070" x="5029200" y="4819650"/>
          <p14:tracePt t="84086" x="5041900" y="4819650"/>
          <p14:tracePt t="84103" x="5054600" y="4813300"/>
          <p14:tracePt t="84120" x="5080000" y="4806950"/>
          <p14:tracePt t="84137" x="5181600" y="4800600"/>
          <p14:tracePt t="84153" x="5314950" y="4781550"/>
          <p14:tracePt t="84170" x="5499100" y="4749800"/>
          <p14:tracePt t="84186" x="5676900" y="4724400"/>
          <p14:tracePt t="84203" x="5842000" y="4699000"/>
          <p14:tracePt t="84219" x="5930900" y="4686300"/>
          <p14:tracePt t="84236" x="5988050" y="4673600"/>
          <p14:tracePt t="84253" x="6007100" y="4667250"/>
          <p14:tracePt t="84270" x="6013450" y="4667250"/>
          <p14:tracePt t="84521" x="6007100" y="4667250"/>
          <p14:tracePt t="84529" x="5994400" y="4673600"/>
          <p14:tracePt t="84545" x="5981700" y="4673600"/>
          <p14:tracePt t="84562" x="5975350" y="4673600"/>
          <p14:tracePt t="84569" x="5969000" y="4673600"/>
          <p14:tracePt t="84570" x="5969000" y="4679950"/>
          <p14:tracePt t="84586" x="5956300" y="4679950"/>
          <p14:tracePt t="84603" x="5949950" y="4679950"/>
          <p14:tracePt t="84619" x="5930900" y="4679950"/>
          <p14:tracePt t="84636" x="5911850" y="4686300"/>
          <p14:tracePt t="84653" x="5892800" y="4686300"/>
          <p14:tracePt t="84669" x="5873750" y="4686300"/>
          <p14:tracePt t="84686" x="5867400" y="4686300"/>
          <p14:tracePt t="84865" x="5854700" y="4686300"/>
          <p14:tracePt t="84873" x="5848350" y="4699000"/>
          <p14:tracePt t="84881" x="5835650" y="4705350"/>
          <p14:tracePt t="84888" x="5803900" y="4711700"/>
          <p14:tracePt t="84903" x="5791200" y="4711700"/>
          <p14:tracePt t="84919" x="5759450" y="4718050"/>
          <p14:tracePt t="84936" x="5746750" y="4718050"/>
          <p14:tracePt t="85273" x="5746750" y="4711700"/>
          <p14:tracePt t="85282" x="5734050" y="4699000"/>
          <p14:tracePt t="85289" x="5734050" y="4686300"/>
          <p14:tracePt t="85305" x="5727700" y="4673600"/>
          <p14:tracePt t="85321" x="5721350" y="4667250"/>
          <p14:tracePt t="85337" x="5721350" y="4660900"/>
          <p14:tracePt t="88833" x="5594350" y="4622800"/>
          <p14:tracePt t="88841" x="5321300" y="4559300"/>
          <p14:tracePt t="88853" x="5003800" y="4470400"/>
          <p14:tracePt t="88853" x="4305300" y="4305300"/>
          <p14:tracePt t="88869" x="3727450" y="4159250"/>
          <p14:tracePt t="88886" x="3556000" y="4102100"/>
          <p14:tracePt t="88902" x="3422650" y="4076700"/>
          <p14:tracePt t="88919" x="3371850" y="4057650"/>
          <p14:tracePt t="88936" x="3359150" y="4051300"/>
          <p14:tracePt t="88977" x="3352800" y="4051300"/>
          <p14:tracePt t="89001" x="3346450" y="4044950"/>
          <p14:tracePt t="89129" x="3333750" y="4044950"/>
          <p14:tracePt t="89137" x="3308350" y="4044950"/>
          <p14:tracePt t="89169" x="3302000" y="4044950"/>
          <p14:tracePt t="89177" x="3289300" y="4044950"/>
          <p14:tracePt t="89193" x="3276600" y="4044950"/>
          <p14:tracePt t="89201" x="3270250" y="4044950"/>
          <p14:tracePt t="89219" x="3257550" y="4044950"/>
          <p14:tracePt t="89220" x="3238500" y="4044950"/>
          <p14:tracePt t="89236" x="3213100" y="4044950"/>
          <p14:tracePt t="89253" x="3187700" y="4038600"/>
          <p14:tracePt t="89269" x="3143250" y="4032250"/>
          <p14:tracePt t="89286" x="3086100" y="4000500"/>
          <p14:tracePt t="89303" x="3048000" y="3994150"/>
          <p14:tracePt t="89319" x="3016250" y="3975100"/>
          <p14:tracePt t="89385" x="3009900" y="3968750"/>
          <p14:tracePt t="89393" x="2971800" y="3956050"/>
          <p14:tracePt t="89401" x="2914650" y="3924300"/>
          <p14:tracePt t="89419" x="2876550" y="3905250"/>
          <p14:tracePt t="89420" x="2806700" y="3879850"/>
          <p14:tracePt t="89436" x="2794000" y="3867150"/>
          <p14:tracePt t="89453" x="2749550" y="3841750"/>
          <p14:tracePt t="89469" x="2743200" y="3835400"/>
          <p14:tracePt t="89633" x="2724150" y="3835400"/>
          <p14:tracePt t="89640" x="2717800" y="3835400"/>
          <p14:tracePt t="89653" x="2698750" y="3829050"/>
          <p14:tracePt t="89654" x="2660650" y="3822700"/>
          <p14:tracePt t="89669" x="2616200" y="3816350"/>
          <p14:tracePt t="89686" x="2578100" y="3810000"/>
          <p14:tracePt t="89703" x="2552700" y="3803650"/>
          <p14:tracePt t="89720" x="2527300" y="3797300"/>
          <p14:tracePt t="89736" x="2482850" y="3778250"/>
          <p14:tracePt t="89754" x="2470150" y="3771900"/>
          <p14:tracePt t="89833" x="2457450" y="3765550"/>
          <p14:tracePt t="89845" x="2438400" y="3759200"/>
          <p14:tracePt t="89845" x="2425700" y="3752850"/>
          <p14:tracePt t="89853" x="2400300" y="3740150"/>
          <p14:tracePt t="89869" x="2387600" y="3740150"/>
          <p14:tracePt t="89886" x="2387600" y="3733800"/>
          <p14:tracePt t="90024" x="2393950" y="3733800"/>
          <p14:tracePt t="90032" x="2406650" y="3733800"/>
          <p14:tracePt t="90036" x="2425700" y="3740150"/>
          <p14:tracePt t="90052" x="2451100" y="3752850"/>
          <p14:tracePt t="90070" x="2482850" y="3765550"/>
          <p14:tracePt t="90121" x="2495550" y="3771900"/>
          <p14:tracePt t="90129" x="2508250" y="3771900"/>
          <p14:tracePt t="90131" x="2520950" y="3778250"/>
          <p14:tracePt t="90137" x="2546350" y="3790950"/>
          <p14:tracePt t="90153" x="2571750" y="3797300"/>
          <p14:tracePt t="90170" x="2609850" y="3810000"/>
          <p14:tracePt t="90186" x="2628900" y="3810000"/>
          <p14:tracePt t="90203" x="2654300" y="3822700"/>
          <p14:tracePt t="90219" x="2692400" y="3829050"/>
          <p14:tracePt t="90236" x="2736850" y="3848100"/>
          <p14:tracePt t="90253" x="2755900" y="3848100"/>
          <p14:tracePt t="90313" x="2768600" y="3854450"/>
          <p14:tracePt t="90321" x="2781300" y="3860800"/>
          <p14:tracePt t="90329" x="2806700" y="3867150"/>
          <p14:tracePt t="90336" x="2832100" y="3873500"/>
          <p14:tracePt t="90354" x="2870200" y="3879850"/>
          <p14:tracePt t="90370" x="2927350" y="3898900"/>
          <p14:tracePt t="90386" x="2971800" y="3911600"/>
          <p14:tracePt t="90403" x="2984500" y="3911600"/>
          <p14:tracePt t="90449" x="2990850" y="3911600"/>
          <p14:tracePt t="90457" x="3003550" y="3911600"/>
          <p14:tracePt t="90465" x="3009900" y="3917950"/>
          <p14:tracePt t="90469" x="3028950" y="3930650"/>
          <p14:tracePt t="90486" x="3041650" y="3930650"/>
          <p14:tracePt t="90503" x="3079750" y="3930650"/>
          <p14:tracePt t="90519" x="3111500" y="3943350"/>
          <p14:tracePt t="90536" x="3162300" y="3962400"/>
          <p14:tracePt t="90553" x="3187700" y="3968750"/>
          <p14:tracePt t="90569" x="3206750" y="3975100"/>
          <p14:tracePt t="90586" x="3238500" y="3987800"/>
          <p14:tracePt t="90603" x="3295650" y="4006850"/>
          <p14:tracePt t="90619" x="3346450" y="4025900"/>
          <p14:tracePt t="90636" x="3378200" y="4038600"/>
          <p14:tracePt t="90653" x="3416300" y="4038600"/>
          <p14:tracePt t="90669" x="3441700" y="4057650"/>
          <p14:tracePt t="90686" x="3486150" y="4064000"/>
          <p14:tracePt t="90703" x="3543300" y="4083050"/>
          <p14:tracePt t="90719" x="3575050" y="4095750"/>
          <p14:tracePt t="90736" x="3670300" y="4114800"/>
          <p14:tracePt t="90754" x="3733800" y="4121150"/>
          <p14:tracePt t="90769" x="3771900" y="4127500"/>
          <p14:tracePt t="90786" x="3816350" y="4140200"/>
          <p14:tracePt t="90803" x="3854450" y="4140200"/>
          <p14:tracePt t="90819" x="3879850" y="4152900"/>
          <p14:tracePt t="90836" x="3905250" y="4152900"/>
          <p14:tracePt t="90852" x="3937000" y="4159250"/>
          <p14:tracePt t="90869" x="3975100" y="4165600"/>
          <p14:tracePt t="90886" x="4006850" y="4165600"/>
          <p14:tracePt t="90903" x="4044950" y="4171950"/>
          <p14:tracePt t="90919" x="4083050" y="4178300"/>
          <p14:tracePt t="90936" x="4127500" y="4184650"/>
          <p14:tracePt t="90953" x="4146550" y="4184650"/>
          <p14:tracePt t="90969" x="4171950" y="4191000"/>
          <p14:tracePt t="90986" x="4197350" y="4203700"/>
          <p14:tracePt t="91003" x="4216400" y="4203700"/>
          <p14:tracePt t="91019" x="4229100" y="4210050"/>
          <p14:tracePt t="91036" x="4248150" y="4216400"/>
          <p14:tracePt t="91053" x="4267200" y="4216400"/>
          <p14:tracePt t="91069" x="4279900" y="4222750"/>
          <p14:tracePt t="91086" x="4305300" y="4229100"/>
          <p14:tracePt t="91103" x="4330700" y="4235450"/>
          <p14:tracePt t="91119" x="4368800" y="4241800"/>
          <p14:tracePt t="91136" x="4413250" y="4254500"/>
          <p14:tracePt t="91154" x="4457700" y="4267200"/>
          <p14:tracePt t="91169" x="4489450" y="4273550"/>
          <p14:tracePt t="91186" x="4546600" y="4286250"/>
          <p14:tracePt t="91202" x="4584700" y="4292600"/>
          <p14:tracePt t="91219" x="4610100" y="4292600"/>
          <p14:tracePt t="91257" x="4635500" y="4298950"/>
          <p14:tracePt t="91258" x="4667250" y="4311650"/>
          <p14:tracePt t="91269" x="4724400" y="4318000"/>
          <p14:tracePt t="91285" x="4800600" y="4337050"/>
          <p14:tracePt t="91303" x="4864100" y="4349750"/>
          <p14:tracePt t="91319" x="4927600" y="4349750"/>
          <p14:tracePt t="91336" x="5003800" y="4349750"/>
          <p14:tracePt t="91353" x="5035550" y="4349750"/>
          <p14:tracePt t="91370" x="5073650" y="4349750"/>
          <p14:tracePt t="91387" x="5105400" y="4349750"/>
          <p14:tracePt t="91403" x="5143500" y="4349750"/>
          <p14:tracePt t="91420" x="5175250" y="4349750"/>
          <p14:tracePt t="91437" x="5207000" y="4349750"/>
          <p14:tracePt t="91454" x="5238750" y="4349750"/>
          <p14:tracePt t="91470" x="5283200" y="4349750"/>
          <p14:tracePt t="91487" x="5314950" y="4349750"/>
          <p14:tracePt t="91503" x="5353050" y="4349750"/>
          <p14:tracePt t="91520" x="5397500" y="4349750"/>
          <p14:tracePt t="91537" x="5473700" y="4349750"/>
          <p14:tracePt t="91554" x="5518150" y="4349750"/>
          <p14:tracePt t="91570" x="5556250" y="4349750"/>
          <p14:tracePt t="91587" x="5594350" y="4349750"/>
          <p14:tracePt t="91603" x="5613400" y="4349750"/>
          <p14:tracePt t="91620" x="5638800" y="4349750"/>
          <p14:tracePt t="91637" x="5670550" y="4343400"/>
          <p14:tracePt t="91653" x="5702300" y="4343400"/>
          <p14:tracePt t="91670" x="5727700" y="4343400"/>
          <p14:tracePt t="91687" x="5759450" y="4343400"/>
          <p14:tracePt t="91703" x="5810250" y="4343400"/>
          <p14:tracePt t="91721" x="5848350" y="4343400"/>
          <p14:tracePt t="91737" x="5918200" y="4343400"/>
          <p14:tracePt t="91754" x="5975350" y="4343400"/>
          <p14:tracePt t="91770" x="6013450" y="4343400"/>
          <p14:tracePt t="91787" x="6038850" y="4343400"/>
          <p14:tracePt t="91803" x="6070600" y="4337050"/>
          <p14:tracePt t="91820" x="6083300" y="4337050"/>
          <p14:tracePt t="91837" x="6108700" y="4337050"/>
          <p14:tracePt t="91854" x="6127750" y="4330700"/>
          <p14:tracePt t="91870" x="6134100" y="4330700"/>
          <p14:tracePt t="91887" x="6165850" y="4324350"/>
          <p14:tracePt t="91903" x="6178550" y="4324350"/>
          <p14:tracePt t="91920" x="6197600" y="4324350"/>
          <p14:tracePt t="91937" x="6242050" y="4318000"/>
          <p14:tracePt t="91955" x="6261100" y="4311650"/>
          <p14:tracePt t="91970" x="6286500" y="4311650"/>
          <p14:tracePt t="91987" x="6305550" y="4305300"/>
          <p14:tracePt t="92003" x="6324600" y="4305300"/>
          <p14:tracePt t="92020" x="6343650" y="4305300"/>
          <p14:tracePt t="92037" x="6369050" y="4305300"/>
          <p14:tracePt t="92054" x="6388100" y="4298950"/>
          <p14:tracePt t="92090" x="6394450" y="4298950"/>
          <p14:tracePt t="92090" x="6400800" y="4292600"/>
          <p14:tracePt t="92103" x="6419850" y="4292600"/>
          <p14:tracePt t="92120" x="6445250" y="4286250"/>
          <p14:tracePt t="92137" x="6489700" y="4273550"/>
          <p14:tracePt t="92154" x="6521450" y="4273550"/>
          <p14:tracePt t="92171" x="6546850" y="4267200"/>
          <p14:tracePt t="92187" x="6565900" y="4260850"/>
          <p14:tracePt t="92203" x="6597650" y="4254500"/>
          <p14:tracePt t="92220" x="6610350" y="4254500"/>
          <p14:tracePt t="92237" x="6635750" y="4254500"/>
          <p14:tracePt t="92254" x="6654800" y="4248150"/>
          <p14:tracePt t="92270" x="6692900" y="4248150"/>
          <p14:tracePt t="92287" x="6724650" y="4235450"/>
          <p14:tracePt t="92304" x="6762750" y="4222750"/>
          <p14:tracePt t="92320" x="6794500" y="4222750"/>
          <p14:tracePt t="92337" x="6851650" y="4216400"/>
          <p14:tracePt t="92354" x="6889750" y="4203700"/>
          <p14:tracePt t="92370" x="6908800" y="4197350"/>
          <p14:tracePt t="92387" x="6927850" y="4191000"/>
          <p14:tracePt t="92403" x="6953250" y="4184650"/>
          <p14:tracePt t="92420" x="6965950" y="4178300"/>
          <p14:tracePt t="92437" x="6978650" y="4171950"/>
          <p14:tracePt t="92454" x="6985000" y="4171950"/>
          <p14:tracePt t="92470" x="7004050" y="4165600"/>
          <p14:tracePt t="92487" x="7023100" y="4152900"/>
          <p14:tracePt t="92503" x="7067550" y="4140200"/>
          <p14:tracePt t="92520" x="7105650" y="4121150"/>
          <p14:tracePt t="92537" x="7169150" y="4089400"/>
          <p14:tracePt t="92555" x="7207250" y="4070350"/>
          <p14:tracePt t="92570" x="7258050" y="4044950"/>
          <p14:tracePt t="92587" x="7296150" y="4032250"/>
          <p14:tracePt t="92603" x="7327900" y="4013200"/>
          <p14:tracePt t="92620" x="7372350" y="3981450"/>
          <p14:tracePt t="92637" x="7423150" y="3956050"/>
          <p14:tracePt t="92654" x="7473950" y="3930650"/>
          <p14:tracePt t="92670" x="7537450" y="3892550"/>
          <p14:tracePt t="92687" x="7575550" y="3860800"/>
          <p14:tracePt t="92703" x="7620000" y="3822700"/>
          <p14:tracePt t="92720" x="7670800" y="3784600"/>
          <p14:tracePt t="92737" x="7727950" y="3721100"/>
          <p14:tracePt t="92754" x="7759700" y="3676650"/>
          <p14:tracePt t="92770" x="7791450" y="3638550"/>
          <p14:tracePt t="92787" x="7810500" y="3613150"/>
          <p14:tracePt t="92803" x="7823200" y="3581400"/>
          <p14:tracePt t="92820" x="7835900" y="3556000"/>
          <p14:tracePt t="92837" x="7848600" y="3543300"/>
          <p14:tracePt t="92854" x="7848600" y="3536950"/>
          <p14:tracePt t="92870" x="7848600" y="3530600"/>
          <p14:tracePt t="93290" x="7829550" y="3530600"/>
          <p14:tracePt t="93298" x="7766050" y="3543300"/>
          <p14:tracePt t="93304" x="7677150" y="3556000"/>
          <p14:tracePt t="93320" x="7537450" y="3594100"/>
          <p14:tracePt t="93321" x="6724650" y="3759200"/>
          <p14:tracePt t="93338" x="6356350" y="3867150"/>
          <p14:tracePt t="93353" x="5353050" y="4165600"/>
          <p14:tracePt t="93369" x="4927600" y="4356100"/>
          <p14:tracePt t="93387" x="4756150" y="4451350"/>
          <p14:tracePt t="93404" x="4711700" y="4514850"/>
          <p14:tracePt t="93420" x="4699000" y="4552950"/>
          <p14:tracePt t="93437" x="4699000" y="4584700"/>
          <p14:tracePt t="93453" x="4699000" y="4629150"/>
          <p14:tracePt t="93470" x="4699000" y="4699000"/>
          <p14:tracePt t="93487" x="4699000" y="4794250"/>
          <p14:tracePt t="93504" x="4699000" y="4914900"/>
          <p14:tracePt t="93520" x="4699000" y="5118100"/>
          <p14:tracePt t="93539" x="4692650" y="5226050"/>
          <p14:tracePt t="93554" x="4679950" y="5302250"/>
          <p14:tracePt t="93570" x="4667250" y="5353050"/>
          <p14:tracePt t="93586" x="4660900" y="5378450"/>
          <p14:tracePt t="93650" x="4667250" y="5378450"/>
          <p14:tracePt t="93658" x="4686300" y="5378450"/>
          <p14:tracePt t="93666" x="4705350" y="5372100"/>
          <p14:tracePt t="93670" x="4756150" y="5270500"/>
          <p14:tracePt t="93687" x="4819650" y="5137150"/>
          <p14:tracePt t="93703" x="4889500" y="5029200"/>
          <p14:tracePt t="93720" x="4946650" y="4959350"/>
          <p14:tracePt t="93737" x="5022850" y="4883150"/>
          <p14:tracePt t="93754" x="5060950" y="4857750"/>
          <p14:tracePt t="93770" x="5092700" y="4838700"/>
          <p14:tracePt t="93787" x="5130800" y="4813300"/>
          <p14:tracePt t="93804" x="5168900" y="4794250"/>
          <p14:tracePt t="93820" x="5226050" y="4775200"/>
          <p14:tracePt t="93837" x="5276850" y="4756150"/>
          <p14:tracePt t="93853" x="5334000" y="4743450"/>
          <p14:tracePt t="93870" x="5365750" y="4730750"/>
          <p14:tracePt t="93887" x="5384800" y="4718050"/>
          <p14:tracePt t="93903" x="5403850" y="4711700"/>
          <p14:tracePt t="93920" x="5416550" y="4699000"/>
          <p14:tracePt t="93937" x="5448300" y="4679950"/>
          <p14:tracePt t="93953" x="5492750" y="4654550"/>
          <p14:tracePt t="93970" x="5524500" y="4648200"/>
          <p14:tracePt t="93987" x="5556250" y="4635500"/>
          <p14:tracePt t="94004" x="5568950" y="4635500"/>
          <p14:tracePt t="94020" x="5581650" y="4635500"/>
          <p14:tracePt t="94037" x="5600700" y="4629150"/>
          <p14:tracePt t="94053" x="5619750" y="4629150"/>
          <p14:tracePt t="94070" x="5632450" y="4629150"/>
          <p14:tracePt t="94087" x="5638800" y="4629150"/>
          <p14:tracePt t="94145" x="5645150" y="4629150"/>
          <p14:tracePt t="94154" x="5664200" y="4635500"/>
          <p14:tracePt t="94163" x="5670550" y="4654550"/>
          <p14:tracePt t="94170" x="5695950" y="4686300"/>
          <p14:tracePt t="94187" x="5708650" y="4705350"/>
          <p14:tracePt t="94204" x="5715000" y="4711700"/>
          <p14:tracePt t="94906" x="5721350" y="4711700"/>
          <p14:tracePt t="94913" x="5676900" y="4692650"/>
          <p14:tracePt t="94918" x="5486400" y="4641850"/>
          <p14:tracePt t="94922" x="5257800" y="4572000"/>
          <p14:tracePt t="94937" x="4584700" y="4438650"/>
          <p14:tracePt t="94955" x="4292600" y="4381500"/>
          <p14:tracePt t="94970" x="4000500" y="4324350"/>
          <p14:tracePt t="94987" x="3848100" y="4305300"/>
          <p14:tracePt t="95003" x="3765550" y="4305300"/>
          <p14:tracePt t="95021" x="3733800" y="4305300"/>
          <p14:tracePt t="95037" x="3695700" y="4305300"/>
          <p14:tracePt t="95054" x="3651250" y="4305300"/>
          <p14:tracePt t="95070" x="3606800" y="4305300"/>
          <p14:tracePt t="95087" x="3568700" y="4318000"/>
          <p14:tracePt t="95103" x="3536950" y="4324350"/>
          <p14:tracePt t="95120" x="3517900" y="4337050"/>
          <p14:tracePt t="95137" x="3498850" y="4349750"/>
          <p14:tracePt t="95154" x="3486150" y="4356100"/>
          <p14:tracePt t="95170" x="3473450" y="4362450"/>
          <p14:tracePt t="95187" x="3460750" y="4368800"/>
          <p14:tracePt t="95204" x="3448050" y="4381500"/>
          <p14:tracePt t="95220" x="3435350" y="4394200"/>
          <p14:tracePt t="95321" x="3435350" y="4387850"/>
          <p14:tracePt t="95330" x="3435350" y="4349750"/>
          <p14:tracePt t="95337" x="3435350" y="4241800"/>
          <p14:tracePt t="95353" x="3435350" y="4171950"/>
          <p14:tracePt t="95354" x="3416300" y="4051300"/>
          <p14:tracePt t="95370" x="3371850" y="3956050"/>
          <p14:tracePt t="95387" x="3321050" y="3892550"/>
          <p14:tracePt t="95403" x="3270250" y="3860800"/>
          <p14:tracePt t="95420" x="3225800" y="3848100"/>
          <p14:tracePt t="95436" x="3181350" y="3848100"/>
          <p14:tracePt t="95453" x="3105150" y="3867150"/>
          <p14:tracePt t="95470" x="3022600" y="3930650"/>
          <p14:tracePt t="95487" x="2914650" y="4006850"/>
          <p14:tracePt t="95503" x="2825750" y="4108450"/>
          <p14:tracePt t="95520" x="2749550" y="4248150"/>
          <p14:tracePt t="95537" x="2654300" y="4508500"/>
          <p14:tracePt t="95554" x="2628900" y="4667250"/>
          <p14:tracePt t="95570" x="2609850" y="4832350"/>
          <p14:tracePt t="95587" x="2609850" y="4927600"/>
          <p14:tracePt t="95603" x="2616200" y="5016500"/>
          <p14:tracePt t="95620" x="2667000" y="5162550"/>
          <p14:tracePt t="95637" x="2711450" y="5270500"/>
          <p14:tracePt t="95653" x="2755900" y="5340350"/>
          <p14:tracePt t="95670" x="2787650" y="5391150"/>
          <p14:tracePt t="95687" x="2819400" y="5429250"/>
          <p14:tracePt t="95703" x="2838450" y="5448300"/>
          <p14:tracePt t="95721" x="2876550" y="5467350"/>
          <p14:tracePt t="95737" x="2971800" y="5467350"/>
          <p14:tracePt t="95754" x="3105150" y="5441950"/>
          <p14:tracePt t="95770" x="3244850" y="5359400"/>
          <p14:tracePt t="95787" x="3346450" y="5276850"/>
          <p14:tracePt t="95803" x="3435350" y="5194300"/>
          <p14:tracePt t="95820" x="3505200" y="5073650"/>
          <p14:tracePt t="95837" x="3549650" y="4940300"/>
          <p14:tracePt t="95853" x="3568700" y="4800600"/>
          <p14:tracePt t="95870" x="3575050" y="4648200"/>
          <p14:tracePt t="95887" x="3575050" y="4508500"/>
          <p14:tracePt t="95903" x="3524250" y="4362450"/>
          <p14:tracePt t="95920" x="3448050" y="4254500"/>
          <p14:tracePt t="95937" x="3359150" y="4146550"/>
          <p14:tracePt t="95954" x="3314700" y="4108450"/>
          <p14:tracePt t="95970" x="3276600" y="4095750"/>
          <p14:tracePt t="95987" x="3257550" y="4089400"/>
          <p14:tracePt t="96003" x="3244850" y="4089400"/>
          <p14:tracePt t="96020" x="3238500" y="4089400"/>
          <p14:tracePt t="96036" x="3232150" y="4089400"/>
          <p14:tracePt t="96529" x="3225800" y="4095750"/>
          <p14:tracePt t="96537" x="3219450" y="4127500"/>
          <p14:tracePt t="96553" x="3206750" y="4165600"/>
          <p14:tracePt t="96554" x="3181350" y="4260850"/>
          <p14:tracePt t="96570" x="3149600" y="4362450"/>
          <p14:tracePt t="96587" x="3143250" y="4451350"/>
          <p14:tracePt t="96603" x="3143250" y="4565650"/>
          <p14:tracePt t="96620" x="3130550" y="4610100"/>
          <p14:tracePt t="96636" x="3124200" y="4610100"/>
          <p14:tracePt t="96986" x="3136900" y="4610100"/>
          <p14:tracePt t="96993" x="3175000" y="4635500"/>
          <p14:tracePt t="97003" x="3200400" y="4641850"/>
          <p14:tracePt t="97004" x="3340100" y="4692650"/>
          <p14:tracePt t="97020" x="3486150" y="4730750"/>
          <p14:tracePt t="97037" x="3562350" y="4743450"/>
          <p14:tracePt t="97053" x="3594100" y="4743450"/>
          <p14:tracePt t="97070" x="3600450" y="4743450"/>
          <p14:tracePt t="97138" x="3606800" y="4743450"/>
          <p14:tracePt t="97163" x="3613150" y="4743450"/>
          <p14:tracePt t="97201" x="3619500" y="4737100"/>
          <p14:tracePt t="97289" x="3625850" y="4737100"/>
          <p14:tracePt t="97299" x="3638550" y="4756150"/>
          <p14:tracePt t="97305" x="3657600" y="4768850"/>
          <p14:tracePt t="97306" x="3676650" y="4781550"/>
          <p14:tracePt t="97320" x="3727450" y="4806950"/>
          <p14:tracePt t="97320" x="3752850" y="4819650"/>
          <p14:tracePt t="97338" x="3797300" y="4832350"/>
          <p14:tracePt t="97354" x="3822700" y="4832350"/>
          <p14:tracePt t="97370" x="3873500" y="4832350"/>
          <p14:tracePt t="97386" x="3898900" y="4806950"/>
          <p14:tracePt t="97403" x="3949700" y="4756150"/>
          <p14:tracePt t="97420" x="3994150" y="4692650"/>
          <p14:tracePt t="97437" x="4019550" y="4641850"/>
          <p14:tracePt t="97453" x="4025900" y="4610100"/>
          <p14:tracePt t="97470" x="4032250" y="4584700"/>
          <p14:tracePt t="97486" x="4032250" y="4559300"/>
          <p14:tracePt t="97503" x="4032250" y="4508500"/>
          <p14:tracePt t="97520" x="4025900" y="4445000"/>
          <p14:tracePt t="97520" x="4013200" y="4413250"/>
          <p14:tracePt t="97553" x="3981450" y="4356100"/>
          <p14:tracePt t="97554" x="3949700" y="4305300"/>
          <p14:tracePt t="97570" x="3905250" y="4260850"/>
          <p14:tracePt t="97586" x="3816350" y="4197350"/>
          <p14:tracePt t="97603" x="3702050" y="4127500"/>
          <p14:tracePt t="97620" x="3619500" y="4089400"/>
          <p14:tracePt t="97657" x="3549650" y="4070350"/>
          <p14:tracePt t="97659" x="3479800" y="4038600"/>
          <p14:tracePt t="97670" x="3333750" y="4006850"/>
          <p14:tracePt t="97686" x="3244850" y="3975100"/>
          <p14:tracePt t="97703" x="3238500" y="3975100"/>
          <p14:tracePt t="97737" x="3213100" y="3975100"/>
          <p14:tracePt t="97738" x="3162300" y="3962400"/>
          <p14:tracePt t="97753" x="3105150" y="3962400"/>
          <p14:tracePt t="97771" x="3060700" y="3987800"/>
          <p14:tracePt t="97786" x="3003550" y="4051300"/>
          <p14:tracePt t="97803" x="2959100" y="4152900"/>
          <p14:tracePt t="97820" x="2914650" y="4254500"/>
          <p14:tracePt t="97836" x="2882900" y="4356100"/>
          <p14:tracePt t="97853" x="2863850" y="4457700"/>
          <p14:tracePt t="97870" x="2844800" y="4584700"/>
          <p14:tracePt t="97886" x="2819400" y="4724400"/>
          <p14:tracePt t="97903" x="2806700" y="4864100"/>
          <p14:tracePt t="97920" x="2806700" y="5003800"/>
          <p14:tracePt t="97920" x="2806700" y="5067300"/>
          <p14:tracePt t="97938" x="2819400" y="5187950"/>
          <p14:tracePt t="97954" x="2863850" y="5270500"/>
          <p14:tracePt t="97970" x="2927350" y="5359400"/>
          <p14:tracePt t="97987" x="3003550" y="5441950"/>
          <p14:tracePt t="98003" x="3111500" y="5505450"/>
          <p14:tracePt t="98020" x="3206750" y="5543550"/>
          <p14:tracePt t="98037" x="3365500" y="5588000"/>
          <p14:tracePt t="98053" x="3524250" y="5600700"/>
          <p14:tracePt t="98070" x="3676650" y="5607050"/>
          <p14:tracePt t="98086" x="3816350" y="5607050"/>
          <p14:tracePt t="98103" x="3905250" y="5607050"/>
          <p14:tracePt t="98120" x="3917950" y="5607050"/>
          <p14:tracePt t="98136" x="4000500" y="5486400"/>
          <p14:tracePt t="98155" x="4038600" y="5327650"/>
          <p14:tracePt t="98170" x="4044950" y="5156200"/>
          <p14:tracePt t="98186" x="4032250" y="5041900"/>
          <p14:tracePt t="98203" x="3975100" y="4933950"/>
          <p14:tracePt t="98220" x="3911600" y="4838700"/>
          <p14:tracePt t="98236" x="3854450" y="4775200"/>
          <p14:tracePt t="98282" x="3841750" y="4762500"/>
          <p14:tracePt t="98286" x="3803650" y="4756150"/>
          <p14:tracePt t="98296" x="3778250" y="4749800"/>
          <p14:tracePt t="98303" x="3714750" y="4737100"/>
          <p14:tracePt t="98320" x="3663950" y="4718050"/>
          <p14:tracePt t="98336" x="3625850" y="4718050"/>
          <p14:tracePt t="98354" x="3619500" y="4711700"/>
          <p14:tracePt t="98370" x="3613150" y="4711700"/>
          <p14:tracePt t="98545" x="3613150" y="4705350"/>
          <p14:tracePt t="98550" x="3600450" y="4679950"/>
          <p14:tracePt t="98553" x="3568700" y="4610100"/>
          <p14:tracePt t="98570" x="3524250" y="4514850"/>
          <p14:tracePt t="98587" x="3429000" y="4387850"/>
          <p14:tracePt t="98603" x="3416300" y="4368800"/>
          <p14:tracePt t="98620" x="3378200" y="4349750"/>
          <p14:tracePt t="98636" x="3365500" y="4337050"/>
          <p14:tracePt t="98653" x="3352800" y="4337050"/>
          <p14:tracePt t="98670" x="3282950" y="4337050"/>
          <p14:tracePt t="98687" x="3206750" y="4337050"/>
          <p14:tracePt t="98703" x="3162300" y="4356100"/>
          <p14:tracePt t="98720" x="3143250" y="4356100"/>
          <p14:tracePt t="98736" x="3079750" y="4400550"/>
          <p14:tracePt t="98754" x="3028950" y="4457700"/>
          <p14:tracePt t="98770" x="2984500" y="4527550"/>
          <p14:tracePt t="98787" x="2959100" y="4610100"/>
          <p14:tracePt t="98803" x="2940050" y="4718050"/>
          <p14:tracePt t="98820" x="2933700" y="4806950"/>
          <p14:tracePt t="98836" x="2933700" y="4902200"/>
          <p14:tracePt t="98853" x="2971800" y="4984750"/>
          <p14:tracePt t="98870" x="3009900" y="5067300"/>
          <p14:tracePt t="98887" x="3054350" y="5118100"/>
          <p14:tracePt t="98903" x="3086100" y="5162550"/>
          <p14:tracePt t="98920" x="3105150" y="5175250"/>
          <p14:tracePt t="98936" x="3130550" y="5187950"/>
          <p14:tracePt t="98954" x="3149600" y="5187950"/>
          <p14:tracePt t="98970" x="3187700" y="5187950"/>
          <p14:tracePt t="98987" x="3232150" y="5162550"/>
          <p14:tracePt t="99003" x="3263900" y="5118100"/>
          <p14:tracePt t="99020" x="3282950" y="5060950"/>
          <p14:tracePt t="99036" x="3282950" y="4965700"/>
          <p14:tracePt t="99053" x="3282950" y="4883150"/>
          <p14:tracePt t="99070" x="3270250" y="4845050"/>
          <p14:tracePt t="99087" x="3251200" y="4806950"/>
          <p14:tracePt t="99103" x="3238500" y="4775200"/>
          <p14:tracePt t="99120" x="3225800" y="4749800"/>
          <p14:tracePt t="99136" x="3219450" y="4737100"/>
          <p14:tracePt t="99233" x="3219450" y="4730750"/>
          <p14:tracePt t="99245" x="3219450" y="4724400"/>
          <p14:tracePt t="99265" x="3219450" y="4711700"/>
          <p14:tracePt t="99289" x="3219450" y="4705350"/>
          <p14:tracePt t="99361" x="3213100" y="4705350"/>
          <p14:tracePt t="99576" x="0" y="0"/>
        </p14:tracePtLst>
        <p14:tracePtLst>
          <p14:tracePt t="99726" x="3213100" y="4705350"/>
          <p14:tracePt t="99820" x="0" y="0"/>
        </p14:tracePtLst>
        <p14:tracePtLst>
          <p14:tracePt t="99941" x="3213100" y="4705350"/>
          <p14:tracePt t="100601" x="3282950" y="4705350"/>
          <p14:tracePt t="100602" x="3365500" y="4705350"/>
          <p14:tracePt t="100617" x="3473450" y="4705350"/>
          <p14:tracePt t="100625" x="3727450" y="4705350"/>
          <p14:tracePt t="100636" x="3886200" y="4705350"/>
          <p14:tracePt t="100653" x="4025900" y="4705350"/>
          <p14:tracePt t="100670" x="4140200" y="4705350"/>
          <p14:tracePt t="100686" x="4184650" y="4705350"/>
          <p14:tracePt t="100703" x="4292600" y="4705350"/>
          <p14:tracePt t="100720" x="4394200" y="4705350"/>
          <p14:tracePt t="100737" x="4552950" y="4705350"/>
          <p14:tracePt t="100754" x="4660900" y="4705350"/>
          <p14:tracePt t="100770" x="4737100" y="4705350"/>
          <p14:tracePt t="100787" x="4794250" y="4705350"/>
          <p14:tracePt t="100803" x="4826000" y="4705350"/>
          <p14:tracePt t="100820" x="4857750" y="4705350"/>
          <p14:tracePt t="100836" x="4889500" y="4711700"/>
          <p14:tracePt t="100853" x="4953000" y="4711700"/>
          <p14:tracePt t="100870" x="5060950" y="4718050"/>
          <p14:tracePt t="100886" x="5156200" y="4718050"/>
          <p14:tracePt t="100903" x="5219700" y="4718050"/>
          <p14:tracePt t="100919" x="5257800" y="4718050"/>
          <p14:tracePt t="100919" x="5270500" y="4718050"/>
          <p14:tracePt t="100938" x="5295900" y="4718050"/>
          <p14:tracePt t="100954" x="5340350" y="4718050"/>
          <p14:tracePt t="100970" x="5391150" y="4718050"/>
          <p14:tracePt t="100986" x="5410200" y="4718050"/>
          <p14:tracePt t="101003" x="5467350" y="4705350"/>
          <p14:tracePt t="101020" x="5518150" y="4705350"/>
          <p14:tracePt t="101036" x="5556250" y="4705350"/>
          <p14:tracePt t="101053" x="5588000" y="4705350"/>
          <p14:tracePt t="101070" x="5613400" y="4705350"/>
          <p14:tracePt t="101086" x="5638800" y="4705350"/>
          <p14:tracePt t="101103" x="5651500" y="4705350"/>
          <p14:tracePt t="101119" x="5657850" y="4705350"/>
          <p14:tracePt t="101136" x="5657850" y="4699000"/>
          <p14:tracePt t="101393" x="0" y="0"/>
        </p14:tracePtLst>
        <p14:tracePtLst>
          <p14:tracePt t="101548" x="5657850" y="4699000"/>
          <p14:tracePt t="101624" x="0" y="0"/>
        </p14:tracePtLst>
        <p14:tracePtLst>
          <p14:tracePt t="101798" x="5657850" y="4699000"/>
          <p14:tracePt t="101921" x="0" y="0"/>
        </p14:tracePtLst>
        <p14:tracePtLst>
          <p14:tracePt t="102035" x="5657850" y="4699000"/>
          <p14:tracePt t="104905" x="5632450" y="4692650"/>
          <p14:tracePt t="104913" x="5581650" y="4667250"/>
          <p14:tracePt t="104921" x="5524500" y="4641850"/>
          <p14:tracePt t="104922" x="5441950" y="4610100"/>
          <p14:tracePt t="104936" x="5226050" y="4521200"/>
          <p14:tracePt t="104954" x="5073650" y="4451350"/>
          <p14:tracePt t="104969" x="4940300" y="4387850"/>
          <p14:tracePt t="104986" x="4819650" y="4343400"/>
          <p14:tracePt t="105003" x="4737100" y="4292600"/>
          <p14:tracePt t="105020" x="4679950" y="4279900"/>
          <p14:tracePt t="105036" x="4641850" y="4267200"/>
          <p14:tracePt t="105053" x="4603750" y="4267200"/>
          <p14:tracePt t="105069" x="4552950" y="4267200"/>
          <p14:tracePt t="105086" x="4495800" y="4311650"/>
          <p14:tracePt t="105103" x="4413250" y="4394200"/>
          <p14:tracePt t="105120" x="4368800" y="4489450"/>
          <p14:tracePt t="105136" x="4324350" y="4622800"/>
          <p14:tracePt t="105154" x="4318000" y="4711700"/>
          <p14:tracePt t="105169" x="4311650" y="4787900"/>
          <p14:tracePt t="105217" x="4311650" y="4806950"/>
          <p14:tracePt t="105225" x="4343400" y="4845050"/>
          <p14:tracePt t="105233" x="4356100" y="4870450"/>
          <p14:tracePt t="105241" x="4425950" y="4921250"/>
          <p14:tracePt t="105253" x="4514850" y="4933950"/>
          <p14:tracePt t="105269" x="4648200" y="4933950"/>
          <p14:tracePt t="105286" x="4787900" y="4883150"/>
          <p14:tracePt t="105302" x="4845050" y="4813300"/>
          <p14:tracePt t="105319" x="4908550" y="4660900"/>
          <p14:tracePt t="105336" x="4921250" y="4368800"/>
          <p14:tracePt t="105354" x="4864100" y="4241800"/>
          <p14:tracePt t="105369" x="4775200" y="4127500"/>
          <p14:tracePt t="105387" x="4686300" y="4038600"/>
          <p14:tracePt t="105402" x="4584700" y="3981450"/>
          <p14:tracePt t="105420" x="4502150" y="3962400"/>
          <p14:tracePt t="105436" x="4432300" y="3956050"/>
          <p14:tracePt t="105453" x="4381500" y="3956050"/>
          <p14:tracePt t="105489" x="4375150" y="3956050"/>
          <p14:tracePt t="105489" x="4330700" y="3987800"/>
          <p14:tracePt t="105503" x="4305300" y="4019550"/>
          <p14:tracePt t="105520" x="4203700" y="4178300"/>
          <p14:tracePt t="105537" x="4140200" y="4330700"/>
          <p14:tracePt t="105554" x="4095750" y="4476750"/>
          <p14:tracePt t="105569" x="4083050" y="4641850"/>
          <p14:tracePt t="105586" x="4083050" y="4806950"/>
          <p14:tracePt t="105602" x="4083050" y="4991100"/>
          <p14:tracePt t="105620" x="4127500" y="5149850"/>
          <p14:tracePt t="105636" x="4171950" y="5308600"/>
          <p14:tracePt t="105653" x="4229100" y="5416550"/>
          <p14:tracePt t="105669" x="4279900" y="5499100"/>
          <p14:tracePt t="105687" x="4311650" y="5537200"/>
          <p14:tracePt t="105703" x="4324350" y="5549900"/>
          <p14:tracePt t="105720" x="4343400" y="5556250"/>
          <p14:tracePt t="105736" x="4406900" y="5556250"/>
          <p14:tracePt t="105754" x="4483100" y="5524500"/>
          <p14:tracePt t="105769" x="4584700" y="5403850"/>
          <p14:tracePt t="105786" x="4673600" y="5213350"/>
          <p14:tracePt t="105802" x="4737100" y="4965700"/>
          <p14:tracePt t="105820" x="4743450" y="4794250"/>
          <p14:tracePt t="105836" x="4730750" y="4654550"/>
          <p14:tracePt t="105854" x="4667250" y="4533900"/>
          <p14:tracePt t="105869" x="4578350" y="4432300"/>
          <p14:tracePt t="105886" x="4495800" y="4337050"/>
          <p14:tracePt t="105903" x="4368800" y="4235450"/>
          <p14:tracePt t="105920" x="4267200" y="4178300"/>
          <p14:tracePt t="105936" x="4152900" y="4152900"/>
          <p14:tracePt t="105953" x="4083050" y="4152900"/>
          <p14:tracePt t="105969" x="4025900" y="4184650"/>
          <p14:tracePt t="105986" x="4000500" y="4210050"/>
          <p14:tracePt t="106002" x="3943350" y="4305300"/>
          <p14:tracePt t="106019" x="3911600" y="4413250"/>
          <p14:tracePt t="106036" x="3905250" y="4445000"/>
          <p14:tracePt t="106053" x="3905250" y="4508500"/>
          <p14:tracePt t="106069" x="3905250" y="4584700"/>
          <p14:tracePt t="106086" x="3930650" y="4648200"/>
          <p14:tracePt t="106102" x="3943350" y="4705350"/>
          <p14:tracePt t="106641" x="3943350" y="4711700"/>
          <p14:tracePt t="106649" x="3949700" y="4730750"/>
          <p14:tracePt t="106657" x="3968750" y="4800600"/>
          <p14:tracePt t="106670" x="4025900" y="4914900"/>
          <p14:tracePt t="106686" x="4114800" y="5029200"/>
          <p14:tracePt t="106703" x="4241800" y="5156200"/>
          <p14:tracePt t="106719" x="4394200" y="5245100"/>
          <p14:tracePt t="106735" x="4699000" y="5340350"/>
          <p14:tracePt t="106753" x="4870450" y="5359400"/>
          <p14:tracePt t="106770" x="5054600" y="5359400"/>
          <p14:tracePt t="106785" x="5207000" y="5359400"/>
          <p14:tracePt t="106802" x="5353050" y="5359400"/>
          <p14:tracePt t="106818" x="5511800" y="5353050"/>
          <p14:tracePt t="106835" x="5689600" y="5302250"/>
          <p14:tracePt t="106852" x="5816600" y="5251450"/>
          <p14:tracePt t="106870" x="5930900" y="5200650"/>
          <p14:tracePt t="106886" x="6013450" y="5162550"/>
          <p14:tracePt t="106902" x="6083300" y="5124450"/>
          <p14:tracePt t="106919" x="6127750" y="5099050"/>
          <p14:tracePt t="106935" x="6178550" y="5073650"/>
          <p14:tracePt t="106952" x="6286500" y="5016500"/>
          <p14:tracePt t="106970" x="6388100" y="4959350"/>
          <p14:tracePt t="106986" x="6477000" y="4902200"/>
          <p14:tracePt t="107003" x="6559550" y="4845050"/>
          <p14:tracePt t="107019" x="6654800" y="4794250"/>
          <p14:tracePt t="107036" x="6743700" y="4743450"/>
          <p14:tracePt t="107052" x="6813550" y="4686300"/>
          <p14:tracePt t="107069" x="6864350" y="4648200"/>
          <p14:tracePt t="107086" x="6921500" y="4597400"/>
          <p14:tracePt t="107103" x="6985000" y="4546600"/>
          <p14:tracePt t="107119" x="7073900" y="4464050"/>
          <p14:tracePt t="107138" x="7112000" y="4413250"/>
          <p14:tracePt t="107153" x="7143750" y="4368800"/>
          <p14:tracePt t="107170" x="7150100" y="4349750"/>
          <p14:tracePt t="107185" x="7156450" y="4318000"/>
          <p14:tracePt t="107203" x="7156450" y="4286250"/>
          <p14:tracePt t="107219" x="7156450" y="4241800"/>
          <p14:tracePt t="107236" x="7124700" y="4165600"/>
          <p14:tracePt t="107252" x="7086600" y="4095750"/>
          <p14:tracePt t="107269" x="7010400" y="4013200"/>
          <p14:tracePt t="107286" x="6908800" y="3924300"/>
          <p14:tracePt t="107303" x="6762750" y="3841750"/>
          <p14:tracePt t="107319" x="6578600" y="3765550"/>
          <p14:tracePt t="107319" x="6470650" y="3733800"/>
          <p14:tracePt t="107337" x="6115050" y="3638550"/>
          <p14:tracePt t="107353" x="5778500" y="3581400"/>
          <p14:tracePt t="107370" x="5314950" y="3511550"/>
          <p14:tracePt t="107386" x="4838700" y="3454400"/>
          <p14:tracePt t="107403" x="4362450" y="3384550"/>
          <p14:tracePt t="107420" x="3943350" y="3333750"/>
          <p14:tracePt t="107437" x="3625850" y="3295650"/>
          <p14:tracePt t="107452" x="3359150" y="3295650"/>
          <p14:tracePt t="107469" x="3086100" y="3295650"/>
          <p14:tracePt t="107486" x="2755900" y="3295650"/>
          <p14:tracePt t="107503" x="2438400" y="3346450"/>
          <p14:tracePt t="107519" x="2197100" y="3390900"/>
          <p14:tracePt t="107519" x="2139950" y="3403600"/>
          <p14:tracePt t="107552" x="1968500" y="3454400"/>
          <p14:tracePt t="107553" x="1917700" y="3467100"/>
          <p14:tracePt t="107569" x="1911350" y="3473450"/>
          <p14:tracePt t="107586" x="1784350" y="3549650"/>
          <p14:tracePt t="107603" x="1631950" y="3644900"/>
          <p14:tracePt t="107619" x="1504950" y="3746500"/>
          <p14:tracePt t="107636" x="1409700" y="3841750"/>
          <p14:tracePt t="107652" x="1301750" y="3981450"/>
          <p14:tracePt t="107670" x="1225550" y="4133850"/>
          <p14:tracePt t="107686" x="1181100" y="4286250"/>
          <p14:tracePt t="107703" x="1168400" y="4445000"/>
          <p14:tracePt t="107719" x="1168400" y="4591050"/>
          <p14:tracePt t="107719" x="1187450" y="4660900"/>
          <p14:tracePt t="107737" x="1200150" y="4692650"/>
          <p14:tracePt t="107752" x="1301750" y="4851400"/>
          <p14:tracePt t="107769" x="1403350" y="4972050"/>
          <p14:tracePt t="107786" x="1504950" y="5080000"/>
          <p14:tracePt t="107803" x="1663700" y="5194300"/>
          <p14:tracePt t="107819" x="1981200" y="5391150"/>
          <p14:tracePt t="107836" x="2374900" y="5581650"/>
          <p14:tracePt t="107852" x="2844800" y="5784850"/>
          <p14:tracePt t="107870" x="3321050" y="5924550"/>
          <p14:tracePt t="107887" x="3816350" y="6051550"/>
          <p14:tracePt t="107903" x="4381500" y="6159500"/>
          <p14:tracePt t="107919" x="4908550" y="6216650"/>
          <p14:tracePt t="107936" x="5702300" y="6216650"/>
          <p14:tracePt t="107953" x="6159500" y="6178550"/>
          <p14:tracePt t="107969" x="6591300" y="6089650"/>
          <p14:tracePt t="107986" x="7016750" y="5956300"/>
          <p14:tracePt t="108002" x="7448550" y="5810250"/>
          <p14:tracePt t="108019" x="7842250" y="5651500"/>
          <p14:tracePt t="108036" x="8159750" y="5511800"/>
          <p14:tracePt t="108052" x="8382000" y="5397500"/>
          <p14:tracePt t="108069" x="8515350" y="5289550"/>
          <p14:tracePt t="108086" x="8610600" y="5200650"/>
          <p14:tracePt t="108102" x="8667750" y="5118100"/>
          <p14:tracePt t="108119" x="8693150" y="4997450"/>
          <p14:tracePt t="108137" x="8699500" y="4927600"/>
          <p14:tracePt t="108154" x="8699500" y="4851400"/>
          <p14:tracePt t="108169" x="8680450" y="4781550"/>
          <p14:tracePt t="108186" x="8655050" y="4699000"/>
          <p14:tracePt t="108202" x="8597900" y="4603750"/>
          <p14:tracePt t="108220" x="8502650" y="4489450"/>
          <p14:tracePt t="108236" x="8343900" y="4337050"/>
          <p14:tracePt t="108253" x="8007350" y="4121150"/>
          <p14:tracePt t="108269" x="7613650" y="3905250"/>
          <p14:tracePt t="108286" x="7169150" y="3695700"/>
          <p14:tracePt t="108302" x="6743700" y="3562350"/>
          <p14:tracePt t="108319" x="6305550" y="3448050"/>
          <p14:tracePt t="108336" x="5556250" y="3346450"/>
          <p14:tracePt t="108354" x="5003800" y="3321050"/>
          <p14:tracePt t="108369" x="4457700" y="3321050"/>
          <p14:tracePt t="108387" x="3892550" y="3321050"/>
          <p14:tracePt t="108402" x="3327400" y="3321050"/>
          <p14:tracePt t="108419" x="2800350" y="3397250"/>
          <p14:tracePt t="108436" x="2317750" y="3467100"/>
          <p14:tracePt t="108453" x="1924050" y="3543300"/>
          <p14:tracePt t="108469" x="1466850" y="3676650"/>
          <p14:tracePt t="108486" x="1054100" y="3822700"/>
          <p14:tracePt t="108502" x="736600" y="3956050"/>
          <p14:tracePt t="108519" x="615950" y="4025900"/>
          <p14:tracePt t="108537" x="476250" y="4140200"/>
          <p14:tracePt t="108553" x="387350" y="4248150"/>
          <p14:tracePt t="108569" x="336550" y="4375150"/>
          <p14:tracePt t="108586" x="311150" y="4483100"/>
          <p14:tracePt t="108602" x="311150" y="4584700"/>
          <p14:tracePt t="108619" x="311150" y="4718050"/>
          <p14:tracePt t="108636" x="311150" y="4826000"/>
          <p14:tracePt t="108653" x="374650" y="4953000"/>
          <p14:tracePt t="108669" x="476250" y="5080000"/>
          <p14:tracePt t="108686" x="584200" y="5194300"/>
          <p14:tracePt t="108702" x="749300" y="5308600"/>
          <p14:tracePt t="108719" x="1143000" y="5511800"/>
          <p14:tracePt t="108735" x="1644650" y="5689600"/>
          <p14:tracePt t="108752" x="2730500" y="6000750"/>
          <p14:tracePt t="108768" x="3657600" y="6210300"/>
          <p14:tracePt t="108785" x="4641850" y="6375400"/>
          <p14:tracePt t="108803" x="5505450" y="6496050"/>
          <p14:tracePt t="108820" x="6229350" y="6534150"/>
          <p14:tracePt t="108836" x="6673850" y="6534150"/>
          <p14:tracePt t="108854" x="6940550" y="6470650"/>
          <p14:tracePt t="108871" x="7289800" y="6337300"/>
          <p14:tracePt t="108888" x="7588250" y="6203950"/>
          <p14:tracePt t="108903" x="7708900" y="6134100"/>
          <p14:tracePt t="108920" x="7810500" y="6051550"/>
          <p14:tracePt t="108936" x="7905750" y="5962650"/>
          <p14:tracePt t="108953" x="7975600" y="5867400"/>
          <p14:tracePt t="108969" x="7994650" y="5822950"/>
          <p14:tracePt t="108987" x="8013700" y="5772150"/>
          <p14:tracePt t="109004" x="8013700" y="5721350"/>
          <p14:tracePt t="109021" x="8026400" y="5664200"/>
          <p14:tracePt t="109037" x="8026400" y="5594350"/>
          <p14:tracePt t="109054" x="8026400" y="5524500"/>
          <p14:tracePt t="109070" x="8026400" y="5429250"/>
          <p14:tracePt t="109087" x="8013700" y="5302250"/>
          <p14:tracePt t="109103" x="7962900" y="5168900"/>
          <p14:tracePt t="109121" x="7905750" y="5060950"/>
          <p14:tracePt t="109137" x="7835900" y="4953000"/>
          <p14:tracePt t="109137" x="7816850" y="4921250"/>
          <p14:tracePt t="109153" x="7759700" y="4857750"/>
          <p14:tracePt t="109170" x="7708900" y="4819650"/>
          <p14:tracePt t="109187" x="7670800" y="4800600"/>
          <p14:tracePt t="109203" x="7639050" y="4781550"/>
          <p14:tracePt t="109221" x="7613650" y="4775200"/>
          <p14:tracePt t="109237" x="7607300" y="4768850"/>
          <p14:tracePt t="109254" x="7600950" y="4762500"/>
          <p14:tracePt t="109270" x="7588250" y="4756150"/>
          <p14:tracePt t="109287" x="7569200" y="4743450"/>
          <p14:tracePt t="109303" x="7550150" y="4730750"/>
          <p14:tracePt t="109320" x="7518400" y="4718050"/>
          <p14:tracePt t="109337" x="7499350" y="4705350"/>
          <p14:tracePt t="109354" x="7493000" y="4699000"/>
          <p14:tracePt t="110770" x="7473950" y="4699000"/>
          <p14:tracePt t="110777" x="7461250" y="4699000"/>
          <p14:tracePt t="110786" x="7423150" y="4705350"/>
          <p14:tracePt t="110796" x="7416800" y="4711700"/>
          <p14:tracePt t="110804" x="7410450" y="4711700"/>
          <p14:tracePt t="110820" x="7404100" y="4711700"/>
          <p14:tracePt t="112649" x="7397750" y="4711700"/>
          <p14:tracePt t="112657" x="7359650" y="4686300"/>
          <p14:tracePt t="112665" x="7219950" y="4610100"/>
          <p14:tracePt t="112673" x="6870700" y="4457700"/>
          <p14:tracePt t="112687" x="6610350" y="4349750"/>
          <p14:tracePt t="112703" x="6451600" y="4292600"/>
          <p14:tracePt t="112721" x="6318250" y="4254500"/>
          <p14:tracePt t="112737" x="6121400" y="4241800"/>
          <p14:tracePt t="112753" x="6000750" y="4235450"/>
          <p14:tracePt t="112770" x="5937250" y="4235450"/>
          <p14:tracePt t="112787" x="5657850" y="4222750"/>
          <p14:tracePt t="112803" x="5321300" y="4222750"/>
          <p14:tracePt t="112820" x="5187950" y="4222750"/>
          <p14:tracePt t="112837" x="5016500" y="4222750"/>
          <p14:tracePt t="112854" x="4876800" y="4222750"/>
          <p14:tracePt t="112870" x="4756150" y="4222750"/>
          <p14:tracePt t="112886" x="4616450" y="4222750"/>
          <p14:tracePt t="112903" x="4476750" y="4222750"/>
          <p14:tracePt t="112920" x="4324350" y="4222750"/>
          <p14:tracePt t="112937" x="3937000" y="4222750"/>
          <p14:tracePt t="112955" x="3879850" y="4222750"/>
          <p14:tracePt t="112970" x="3714750" y="4216400"/>
          <p14:tracePt t="112987" x="3695700" y="4216400"/>
          <p14:tracePt t="113003" x="3638550" y="4216400"/>
          <p14:tracePt t="113020" x="3397250" y="4216400"/>
          <p14:tracePt t="113037" x="3187700" y="4235450"/>
          <p14:tracePt t="113053" x="2832100" y="4298950"/>
          <p14:tracePt t="113070" x="2552700" y="4362450"/>
          <p14:tracePt t="113087" x="2413000" y="4406900"/>
          <p14:tracePt t="113103" x="2374900" y="4445000"/>
          <p14:tracePt t="113120" x="2317750" y="4521200"/>
          <p14:tracePt t="113137" x="2298700" y="4572000"/>
          <p14:tracePt t="113154" x="2273300" y="4616450"/>
          <p14:tracePt t="113170" x="2247900" y="4711700"/>
          <p14:tracePt t="113187" x="2222500" y="4838700"/>
          <p14:tracePt t="113204" x="2216150" y="4895850"/>
          <p14:tracePt t="113220" x="2216150" y="4940300"/>
          <p14:tracePt t="113237" x="2241550" y="4972050"/>
          <p14:tracePt t="113253" x="2311400" y="5073650"/>
          <p14:tracePt t="113270" x="2317750" y="5092700"/>
          <p14:tracePt t="113287" x="2355850" y="5111750"/>
          <p14:tracePt t="113304" x="2495550" y="5168900"/>
          <p14:tracePt t="113320" x="2692400" y="5232400"/>
          <p14:tracePt t="113338" x="3054350" y="5283200"/>
          <p14:tracePt t="113354" x="3657600" y="5365750"/>
          <p14:tracePt t="113370" x="4076700" y="5422900"/>
          <p14:tracePt t="113387" x="4521200" y="5480050"/>
          <p14:tracePt t="113403" x="5003800" y="5524500"/>
          <p14:tracePt t="113420" x="5410200" y="5575300"/>
          <p14:tracePt t="113437" x="5803900" y="5588000"/>
          <p14:tracePt t="113453" x="5943600" y="5588000"/>
          <p14:tracePt t="113470" x="6216650" y="5505450"/>
          <p14:tracePt t="113487" x="6419850" y="5397500"/>
          <p14:tracePt t="113503" x="6584950" y="5270500"/>
          <p14:tracePt t="113520" x="6692900" y="5175250"/>
          <p14:tracePt t="113520" x="6731000" y="5137150"/>
          <p14:tracePt t="113538" x="6788150" y="5080000"/>
          <p14:tracePt t="113554" x="6813550" y="5048250"/>
          <p14:tracePt t="113570" x="6819900" y="5035550"/>
          <p14:tracePt t="113587" x="6826250" y="5029200"/>
          <p14:tracePt t="113603" x="6826250" y="5022850"/>
          <p14:tracePt t="113620" x="6832600" y="5016500"/>
          <p14:tracePt t="114090" x="6800850" y="5016500"/>
          <p14:tracePt t="114097" x="6756400" y="5022850"/>
          <p14:tracePt t="114104" x="6718300" y="5041900"/>
          <p14:tracePt t="114122" x="6686550" y="5067300"/>
          <p14:tracePt t="114137" x="6616700" y="5118100"/>
          <p14:tracePt t="114137" x="6546850" y="5156200"/>
          <p14:tracePt t="114153" x="6496050" y="5194300"/>
          <p14:tracePt t="114170" x="6432550" y="5238750"/>
          <p14:tracePt t="114187" x="6350000" y="5295900"/>
          <p14:tracePt t="114203" x="6242050" y="5372100"/>
          <p14:tracePt t="114220" x="6159500" y="5429250"/>
          <p14:tracePt t="114237" x="6083300" y="5461000"/>
          <p14:tracePt t="114253" x="6051550" y="5473700"/>
          <p14:tracePt t="114270" x="6045200" y="5480050"/>
          <p14:tracePt t="114637" x="0" y="0"/>
        </p14:tracePtLst>
      </p14:laserTraceLst>
    </p:ext>
  </p:extLs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1018</TotalTime>
  <Words>663</Words>
  <Application>Microsoft Office PowerPoint</Application>
  <PresentationFormat>On-screen Show (4:3)</PresentationFormat>
  <Paragraphs>86</Paragraphs>
  <Slides>17</Slides>
  <Notes>0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Origin</vt:lpstr>
      <vt:lpstr>Medical Image Reconstruction  Topic 5: Synthetic Aperture         Ultrasound Imaging </vt:lpstr>
      <vt:lpstr>Recommended References</vt:lpstr>
      <vt:lpstr>Block Diagram of Ultrasound Imaging</vt:lpstr>
      <vt:lpstr>Scanning in Linear Arrays</vt:lpstr>
      <vt:lpstr>Beamforming</vt:lpstr>
      <vt:lpstr>Beamforming</vt:lpstr>
      <vt:lpstr>Delay Calculation from Geometry</vt:lpstr>
      <vt:lpstr>Dynamic Reception Focusing</vt:lpstr>
      <vt:lpstr>Multiple Transmission Zones</vt:lpstr>
      <vt:lpstr>Apodization</vt:lpstr>
      <vt:lpstr>Scan Conversion</vt:lpstr>
      <vt:lpstr>Synthetic Aperture Imaging</vt:lpstr>
      <vt:lpstr>Synthetic Aperture Data </vt:lpstr>
      <vt:lpstr>Synthetic Aperture Imaging: Example</vt:lpstr>
      <vt:lpstr>Synthetic Aperture Imaging: Example</vt:lpstr>
      <vt:lpstr>Synthetic Aperture Imaging: Example</vt:lpstr>
      <vt:lpstr>Exercise</vt:lpstr>
    </vt:vector>
  </TitlesOfParts>
  <Company>Cairo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Medical Image Reconstruction Term II - 2010</dc:title>
  <dc:creator>Yasser Kadah</dc:creator>
  <cp:lastModifiedBy>Yasser</cp:lastModifiedBy>
  <cp:revision>148</cp:revision>
  <dcterms:created xsi:type="dcterms:W3CDTF">2010-02-26T09:01:01Z</dcterms:created>
  <dcterms:modified xsi:type="dcterms:W3CDTF">2013-09-26T12:44:48Z</dcterms:modified>
</cp:coreProperties>
</file>